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81" r:id="rId5"/>
    <p:sldId id="282" r:id="rId6"/>
    <p:sldId id="288" r:id="rId7"/>
    <p:sldId id="283" r:id="rId8"/>
    <p:sldId id="284" r:id="rId9"/>
    <p:sldId id="285" r:id="rId10"/>
    <p:sldId id="286" r:id="rId11"/>
    <p:sldId id="287" r:id="rId12"/>
    <p:sldId id="289" r:id="rId13"/>
  </p:sldIdLst>
  <p:sldSz cx="10058400" cy="7772400"/>
  <p:notesSz cx="6858000" cy="9144000"/>
  <p:defaultTextStyle>
    <a:defPPr>
      <a:defRPr lang="en-US"/>
    </a:defPPr>
    <a:lvl1pPr marL="0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200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 userDrawn="1">
          <p15:clr>
            <a:srgbClr val="A4A3A4"/>
          </p15:clr>
        </p15:guide>
        <p15:guide id="2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9C7AE59-BCE8-4DD5-88F6-2CF3821F4F97}" v="161" dt="2025-11-14T00:34:55.1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67" autoAdjust="0"/>
    <p:restoredTop sz="94879" autoAdjust="0"/>
  </p:normalViewPr>
  <p:slideViewPr>
    <p:cSldViewPr snapToGrid="0">
      <p:cViewPr varScale="1">
        <p:scale>
          <a:sx n="52" d="100"/>
          <a:sy n="52" d="100"/>
        </p:scale>
        <p:origin x="1460" y="84"/>
      </p:cViewPr>
      <p:guideLst>
        <p:guide orient="horz" pos="2448"/>
        <p:guide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2366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CC32456-4FF3-435F-B03B-B8D0CE646C5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AAF674-F26D-473E-9D53-48E35C0805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8871CB-7D37-4FAB-B9ED-4377A4D8FB20}" type="datetimeFigureOut">
              <a:rPr lang="en-US" smtClean="0"/>
              <a:t>11/13/2025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45A715-4835-402B-BB1A-CF0CABC045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6AE5A0-5322-48C1-AAD9-D4F92B3C7E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8DA370-3937-44ED-9988-7642B6F3E4B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8697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jpeg>
</file>

<file path=ppt/media/image13.jpeg>
</file>

<file path=ppt/media/image2.svg>
</file>

<file path=ppt/media/image3.png>
</file>

<file path=ppt/media/image4.sv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EEF79-99CC-4F81-B4D6-D8238D76DBFC}" type="datetimeFigureOut">
              <a:rPr lang="en-US" smtClean="0"/>
              <a:t>11/13/2025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0C5344-2AF1-4DB7-89C3-3B38D8B6B9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94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1pPr>
    <a:lvl2pPr marL="509412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2pPr>
    <a:lvl3pPr marL="1018824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3pPr>
    <a:lvl4pPr marL="1528237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4pPr>
    <a:lvl5pPr marL="2037649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5pPr>
    <a:lvl6pPr marL="2547061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6pPr>
    <a:lvl7pPr marL="3056473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7pPr>
    <a:lvl8pPr marL="3565886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8pPr>
    <a:lvl9pPr marL="4075298" algn="l" defTabSz="1018824" rtl="0" eaLnBrk="1" latinLnBrk="0" hangingPunct="1">
      <a:defRPr sz="133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FF38DF-3722-4EE9-AE05-26B3C079942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1703" y="1543006"/>
            <a:ext cx="6163056" cy="5815584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F9E3191-4C97-4E96-BDCA-9CFAAF733D6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726238" y="1543006"/>
            <a:ext cx="3244850" cy="5815583"/>
          </a:xfrm>
        </p:spPr>
        <p:txBody>
          <a:bodyPr anchor="ctr">
            <a:normAutofit/>
          </a:bodyPr>
          <a:lstStyle>
            <a:lvl1pPr marL="0" indent="0">
              <a:buNone/>
              <a:defRPr sz="2400"/>
            </a:lvl1pPr>
            <a:lvl2pPr marL="377190" indent="0">
              <a:buNone/>
              <a:defRPr/>
            </a:lvl2pPr>
            <a:lvl3pPr marL="754380" indent="0">
              <a:buNone/>
              <a:defRPr/>
            </a:lvl3pPr>
            <a:lvl4pPr marL="1131570" indent="0">
              <a:buNone/>
              <a:defRPr/>
            </a:lvl4pPr>
            <a:lvl5pPr marL="1508760" indent="0">
              <a:buNone/>
              <a:defRPr/>
            </a:lvl5pPr>
          </a:lstStyle>
          <a:p>
            <a:pPr lvl="0"/>
            <a:r>
              <a:rPr lang="en-US" dirty="0"/>
              <a:t>Click to add text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5C1084-4980-48F0-8491-4EDFEE9DB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1703" y="154727"/>
            <a:ext cx="9154994" cy="1502305"/>
          </a:xfrm>
        </p:spPr>
        <p:txBody>
          <a:bodyPr>
            <a:normAutofit/>
          </a:bodyPr>
          <a:lstStyle>
            <a:lvl1pPr algn="ctr">
              <a:defRPr sz="48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7EDC26-1C8A-49E6-8649-DC237393B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11/13/2025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39BE249-3B9F-4033-B1C5-264A0EBCF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E5DA54-7512-48DD-9777-1C5EF5EA8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944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87FA025-9CE5-4D24-88F3-5B393073121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150876" y="116586"/>
            <a:ext cx="9756648" cy="753922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BBEC44-041F-4312-9B0C-3A67D7B6D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876" y="116587"/>
            <a:ext cx="9756648" cy="768604"/>
          </a:xfrm>
        </p:spPr>
        <p:txBody>
          <a:bodyPr anchor="t">
            <a:normAutofit/>
          </a:bodyPr>
          <a:lstStyle>
            <a:lvl1pPr algn="ctr">
              <a:defRPr sz="198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BB180C-9C77-4695-AFDF-D7E0EAD24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2EBECA-3212-4A5B-B9AF-C03EDE72AD91}" type="datetimeFigureOut">
              <a:rPr lang="en-US" smtClean="0"/>
              <a:t>11/13/2025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80EC47-D9D3-466D-8977-9CE5E7E1DA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42C35B-B517-42A0-BADD-6AF6A83CA9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B7BE8F-0DAB-48BB-B5ED-43D873A94F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45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8FC5AF8-D558-466F-A592-16B2A4D39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B6FAB-E45B-4FEF-8078-5C0BD6729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AEDAE-1AB7-4054-8DD3-4591873A6A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2EBECA-3212-4A5B-B9AF-C03EDE72AD91}" type="datetimeFigureOut">
              <a:rPr lang="en-US" smtClean="0"/>
              <a:t>11/13/2025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9C897-D318-432C-9927-F3D50FB36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17AD6-49F1-4CCF-BF69-04E62D41C9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B7BE8F-0DAB-48BB-B5ED-43D873A94F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464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0" r:id="rId2"/>
  </p:sldLayoutIdLst>
  <p:txStyles>
    <p:titleStyle>
      <a:lvl1pPr algn="l" defTabSz="754380" rtl="0" eaLnBrk="1" latinLnBrk="0" hangingPunct="1">
        <a:lnSpc>
          <a:spcPct val="90000"/>
        </a:lnSpc>
        <a:spcBef>
          <a:spcPct val="0"/>
        </a:spcBef>
        <a:buNone/>
        <a:defRPr sz="363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8595" indent="-188595" algn="l" defTabSz="754380" rtl="0" eaLnBrk="1" latinLnBrk="0" hangingPunct="1">
        <a:lnSpc>
          <a:spcPct val="90000"/>
        </a:lnSpc>
        <a:spcBef>
          <a:spcPts val="825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1pPr>
      <a:lvl2pPr marL="56578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94297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132016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69735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207454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45173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82892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206115" indent="-188595" algn="l" defTabSz="754380" rtl="0" eaLnBrk="1" latinLnBrk="0" hangingPunct="1">
        <a:lnSpc>
          <a:spcPct val="90000"/>
        </a:lnSpc>
        <a:spcBef>
          <a:spcPts val="413"/>
        </a:spcBef>
        <a:buFont typeface="Arial" panose="020B0604020202020204" pitchFamily="34" charset="0"/>
        <a:buChar char="•"/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1pPr>
      <a:lvl2pPr marL="37719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2pPr>
      <a:lvl3pPr marL="75438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3pPr>
      <a:lvl4pPr marL="113157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4pPr>
      <a:lvl5pPr marL="150876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6pPr>
      <a:lvl7pPr marL="226314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7pPr>
      <a:lvl8pPr marL="264033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8pPr>
      <a:lvl9pPr marL="3017520" algn="l" defTabSz="754380" rtl="0" eaLnBrk="1" latinLnBrk="0" hangingPunct="1">
        <a:defRPr sz="148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reativefabrica.com/product/treasure-box-vintage-watercolor-clipart-6/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lab.anthropology.wfu.edu/archaeology-laboratory-facilities-and-instrumentation/artifact-analysis/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15232-paint-brush-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torage.googleapis.com/dqfkbwqkrnimke/girl-with-a-cat-statue-bath-michigan.html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isconsinnored.weebly.com/image-silo.html" TargetMode="Externa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1157255-4500-D9C8-2CEE-415F69FB7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Cover Page</a:t>
            </a:r>
          </a:p>
        </p:txBody>
      </p:sp>
      <p:pic>
        <p:nvPicPr>
          <p:cNvPr id="30" name="Graphic 29" descr="robot to color">
            <a:extLst>
              <a:ext uri="{FF2B5EF4-FFF2-40B4-BE49-F238E27FC236}">
                <a16:creationId xmlns:a16="http://schemas.microsoft.com/office/drawing/2014/main" id="{6519F2AB-6C64-CCC6-943C-8FD24BA07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78789" y="132832"/>
            <a:ext cx="1761121" cy="2348160"/>
          </a:xfrm>
          <a:prstGeom prst="rect">
            <a:avLst/>
          </a:prstGeom>
        </p:spPr>
      </p:pic>
      <p:grpSp>
        <p:nvGrpSpPr>
          <p:cNvPr id="48" name="Graphic 8" descr="colored in robot">
            <a:extLst>
              <a:ext uri="{FF2B5EF4-FFF2-40B4-BE49-F238E27FC236}">
                <a16:creationId xmlns:a16="http://schemas.microsoft.com/office/drawing/2014/main" id="{17EF643D-4358-CC39-3149-FBB64376C08C}"/>
              </a:ext>
            </a:extLst>
          </p:cNvPr>
          <p:cNvGrpSpPr/>
          <p:nvPr/>
        </p:nvGrpSpPr>
        <p:grpSpPr>
          <a:xfrm rot="695585">
            <a:off x="5133972" y="648180"/>
            <a:ext cx="1581937" cy="1990787"/>
            <a:chOff x="5144030" y="656298"/>
            <a:chExt cx="1581937" cy="199078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731C471-E6A7-3037-501E-0AC19DA767D9}"/>
                </a:ext>
              </a:extLst>
            </p:cNvPr>
            <p:cNvSpPr/>
            <p:nvPr/>
          </p:nvSpPr>
          <p:spPr>
            <a:xfrm>
              <a:off x="5144030" y="1080088"/>
              <a:ext cx="139952" cy="139952"/>
            </a:xfrm>
            <a:custGeom>
              <a:avLst/>
              <a:gdLst>
                <a:gd name="connsiteX0" fmla="*/ 139953 w 139952"/>
                <a:gd name="connsiteY0" fmla="*/ 69976 h 139952"/>
                <a:gd name="connsiteX1" fmla="*/ 69976 w 139952"/>
                <a:gd name="connsiteY1" fmla="*/ 139953 h 139952"/>
                <a:gd name="connsiteX2" fmla="*/ 0 w 139952"/>
                <a:gd name="connsiteY2" fmla="*/ 69976 h 139952"/>
                <a:gd name="connsiteX3" fmla="*/ 69976 w 139952"/>
                <a:gd name="connsiteY3" fmla="*/ 0 h 139952"/>
                <a:gd name="connsiteX4" fmla="*/ 139953 w 139952"/>
                <a:gd name="connsiteY4" fmla="*/ 69976 h 139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952" h="139952">
                  <a:moveTo>
                    <a:pt x="139953" y="69976"/>
                  </a:moveTo>
                  <a:cubicBezTo>
                    <a:pt x="139953" y="108623"/>
                    <a:pt x="108623" y="139953"/>
                    <a:pt x="69976" y="139953"/>
                  </a:cubicBezTo>
                  <a:cubicBezTo>
                    <a:pt x="31329" y="139953"/>
                    <a:pt x="0" y="108623"/>
                    <a:pt x="0" y="69976"/>
                  </a:cubicBezTo>
                  <a:cubicBezTo>
                    <a:pt x="0" y="31329"/>
                    <a:pt x="31329" y="0"/>
                    <a:pt x="69976" y="0"/>
                  </a:cubicBezTo>
                  <a:cubicBezTo>
                    <a:pt x="108623" y="0"/>
                    <a:pt x="139953" y="31329"/>
                    <a:pt x="139953" y="69976"/>
                  </a:cubicBezTo>
                  <a:close/>
                </a:path>
              </a:pathLst>
            </a:custGeom>
            <a:solidFill>
              <a:schemeClr val="accent6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41D33E26-483A-762C-2903-5A0F1E0C719E}"/>
                </a:ext>
              </a:extLst>
            </p:cNvPr>
            <p:cNvSpPr/>
            <p:nvPr/>
          </p:nvSpPr>
          <p:spPr>
            <a:xfrm>
              <a:off x="6578152" y="1058073"/>
              <a:ext cx="147815" cy="147815"/>
            </a:xfrm>
            <a:custGeom>
              <a:avLst/>
              <a:gdLst>
                <a:gd name="connsiteX0" fmla="*/ 147815 w 147815"/>
                <a:gd name="connsiteY0" fmla="*/ 73908 h 147815"/>
                <a:gd name="connsiteX1" fmla="*/ 73908 w 147815"/>
                <a:gd name="connsiteY1" fmla="*/ 147815 h 147815"/>
                <a:gd name="connsiteX2" fmla="*/ 0 w 147815"/>
                <a:gd name="connsiteY2" fmla="*/ 73908 h 147815"/>
                <a:gd name="connsiteX3" fmla="*/ 73908 w 147815"/>
                <a:gd name="connsiteY3" fmla="*/ 0 h 147815"/>
                <a:gd name="connsiteX4" fmla="*/ 147815 w 147815"/>
                <a:gd name="connsiteY4" fmla="*/ 73908 h 147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815" h="147815">
                  <a:moveTo>
                    <a:pt x="147815" y="73908"/>
                  </a:moveTo>
                  <a:cubicBezTo>
                    <a:pt x="147815" y="114726"/>
                    <a:pt x="114726" y="147815"/>
                    <a:pt x="73908" y="147815"/>
                  </a:cubicBezTo>
                  <a:cubicBezTo>
                    <a:pt x="33090" y="147815"/>
                    <a:pt x="0" y="114726"/>
                    <a:pt x="0" y="73908"/>
                  </a:cubicBezTo>
                  <a:cubicBezTo>
                    <a:pt x="0" y="33090"/>
                    <a:pt x="33090" y="0"/>
                    <a:pt x="73908" y="0"/>
                  </a:cubicBezTo>
                  <a:cubicBezTo>
                    <a:pt x="114726" y="0"/>
                    <a:pt x="147815" y="33090"/>
                    <a:pt x="147815" y="73908"/>
                  </a:cubicBezTo>
                  <a:close/>
                </a:path>
              </a:pathLst>
            </a:custGeom>
            <a:solidFill>
              <a:schemeClr val="accent6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564D9B3B-0741-5AAC-8123-DF9A023F9943}"/>
                </a:ext>
              </a:extLst>
            </p:cNvPr>
            <p:cNvSpPr/>
            <p:nvPr/>
          </p:nvSpPr>
          <p:spPr>
            <a:xfrm>
              <a:off x="5457745" y="656298"/>
              <a:ext cx="946646" cy="946646"/>
            </a:xfrm>
            <a:custGeom>
              <a:avLst/>
              <a:gdLst>
                <a:gd name="connsiteX0" fmla="*/ 946646 w 946646"/>
                <a:gd name="connsiteY0" fmla="*/ 473323 h 946646"/>
                <a:gd name="connsiteX1" fmla="*/ 473323 w 946646"/>
                <a:gd name="connsiteY1" fmla="*/ 946646 h 946646"/>
                <a:gd name="connsiteX2" fmla="*/ 0 w 946646"/>
                <a:gd name="connsiteY2" fmla="*/ 473323 h 946646"/>
                <a:gd name="connsiteX3" fmla="*/ 473323 w 946646"/>
                <a:gd name="connsiteY3" fmla="*/ 0 h 946646"/>
                <a:gd name="connsiteX4" fmla="*/ 946646 w 946646"/>
                <a:gd name="connsiteY4" fmla="*/ 473323 h 946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6646" h="946646">
                  <a:moveTo>
                    <a:pt x="946646" y="473323"/>
                  </a:moveTo>
                  <a:cubicBezTo>
                    <a:pt x="946646" y="734732"/>
                    <a:pt x="734732" y="946646"/>
                    <a:pt x="473323" y="946646"/>
                  </a:cubicBezTo>
                  <a:cubicBezTo>
                    <a:pt x="211914" y="946646"/>
                    <a:pt x="0" y="734732"/>
                    <a:pt x="0" y="473323"/>
                  </a:cubicBezTo>
                  <a:cubicBezTo>
                    <a:pt x="0" y="211914"/>
                    <a:pt x="211914" y="0"/>
                    <a:pt x="473323" y="0"/>
                  </a:cubicBezTo>
                  <a:cubicBezTo>
                    <a:pt x="734732" y="0"/>
                    <a:pt x="946646" y="211914"/>
                    <a:pt x="946646" y="473323"/>
                  </a:cubicBezTo>
                  <a:close/>
                </a:path>
              </a:pathLst>
            </a:custGeom>
            <a:solidFill>
              <a:schemeClr val="accent1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9B75F8EA-7F92-9142-D92E-4E610EC73CC5}"/>
                </a:ext>
              </a:extLst>
            </p:cNvPr>
            <p:cNvSpPr/>
            <p:nvPr/>
          </p:nvSpPr>
          <p:spPr>
            <a:xfrm>
              <a:off x="5576469" y="1863980"/>
              <a:ext cx="783106" cy="783106"/>
            </a:xfrm>
            <a:custGeom>
              <a:avLst/>
              <a:gdLst>
                <a:gd name="connsiteX0" fmla="*/ 783106 w 783106"/>
                <a:gd name="connsiteY0" fmla="*/ 391553 h 783106"/>
                <a:gd name="connsiteX1" fmla="*/ 391553 w 783106"/>
                <a:gd name="connsiteY1" fmla="*/ 783106 h 783106"/>
                <a:gd name="connsiteX2" fmla="*/ 0 w 783106"/>
                <a:gd name="connsiteY2" fmla="*/ 391553 h 783106"/>
                <a:gd name="connsiteX3" fmla="*/ 391553 w 783106"/>
                <a:gd name="connsiteY3" fmla="*/ 0 h 783106"/>
                <a:gd name="connsiteX4" fmla="*/ 783106 w 783106"/>
                <a:gd name="connsiteY4" fmla="*/ 391553 h 783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3106" h="783106">
                  <a:moveTo>
                    <a:pt x="783106" y="391553"/>
                  </a:moveTo>
                  <a:cubicBezTo>
                    <a:pt x="783106" y="607802"/>
                    <a:pt x="607802" y="783106"/>
                    <a:pt x="391553" y="783106"/>
                  </a:cubicBezTo>
                  <a:cubicBezTo>
                    <a:pt x="175304" y="783106"/>
                    <a:pt x="0" y="607802"/>
                    <a:pt x="0" y="391553"/>
                  </a:cubicBezTo>
                  <a:cubicBezTo>
                    <a:pt x="0" y="175304"/>
                    <a:pt x="175304" y="0"/>
                    <a:pt x="391553" y="0"/>
                  </a:cubicBezTo>
                  <a:cubicBezTo>
                    <a:pt x="607802" y="0"/>
                    <a:pt x="783106" y="175304"/>
                    <a:pt x="783106" y="391553"/>
                  </a:cubicBezTo>
                  <a:close/>
                </a:path>
              </a:pathLst>
            </a:custGeom>
            <a:solidFill>
              <a:schemeClr val="accent1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6DA90553-5D8A-A2C9-74C4-D40306929BE2}"/>
                </a:ext>
              </a:extLst>
            </p:cNvPr>
            <p:cNvSpPr/>
            <p:nvPr/>
          </p:nvSpPr>
          <p:spPr>
            <a:xfrm>
              <a:off x="5574896" y="1768057"/>
              <a:ext cx="760304" cy="573177"/>
            </a:xfrm>
            <a:custGeom>
              <a:avLst/>
              <a:gdLst>
                <a:gd name="connsiteX0" fmla="*/ 0 w 760304"/>
                <a:gd name="connsiteY0" fmla="*/ 0 h 573177"/>
                <a:gd name="connsiteX1" fmla="*/ 760305 w 760304"/>
                <a:gd name="connsiteY1" fmla="*/ 0 h 573177"/>
                <a:gd name="connsiteX2" fmla="*/ 760305 w 760304"/>
                <a:gd name="connsiteY2" fmla="*/ 573177 h 573177"/>
                <a:gd name="connsiteX3" fmla="*/ 0 w 760304"/>
                <a:gd name="connsiteY3" fmla="*/ 573177 h 573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0304" h="573177">
                  <a:moveTo>
                    <a:pt x="0" y="0"/>
                  </a:moveTo>
                  <a:lnTo>
                    <a:pt x="760305" y="0"/>
                  </a:lnTo>
                  <a:lnTo>
                    <a:pt x="760305" y="573177"/>
                  </a:lnTo>
                  <a:lnTo>
                    <a:pt x="0" y="573177"/>
                  </a:lnTo>
                  <a:close/>
                </a:path>
              </a:pathLst>
            </a:custGeom>
            <a:solidFill>
              <a:schemeClr val="accent3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4" name="Graphic 8" descr="colored in robot">
            <a:extLst>
              <a:ext uri="{FF2B5EF4-FFF2-40B4-BE49-F238E27FC236}">
                <a16:creationId xmlns:a16="http://schemas.microsoft.com/office/drawing/2014/main" id="{0D0787C6-3F31-BC65-1238-3297241ECAEE}"/>
              </a:ext>
            </a:extLst>
          </p:cNvPr>
          <p:cNvGrpSpPr/>
          <p:nvPr/>
        </p:nvGrpSpPr>
        <p:grpSpPr>
          <a:xfrm rot="695585">
            <a:off x="5021562" y="639331"/>
            <a:ext cx="1836896" cy="2022215"/>
            <a:chOff x="5021430" y="638966"/>
            <a:chExt cx="1836896" cy="2022215"/>
          </a:xfrm>
          <a:solidFill>
            <a:srgbClr val="000000"/>
          </a:solidFill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28549A02-B27F-1F50-21DC-115F3737F2D7}"/>
                </a:ext>
              </a:extLst>
            </p:cNvPr>
            <p:cNvSpPr/>
            <p:nvPr/>
          </p:nvSpPr>
          <p:spPr>
            <a:xfrm>
              <a:off x="5021430" y="1714789"/>
              <a:ext cx="1836896" cy="946393"/>
            </a:xfrm>
            <a:custGeom>
              <a:avLst/>
              <a:gdLst>
                <a:gd name="connsiteX0" fmla="*/ 496856 w 1836896"/>
                <a:gd name="connsiteY0" fmla="*/ 101230 h 946393"/>
                <a:gd name="connsiteX1" fmla="*/ 500001 w 1836896"/>
                <a:gd name="connsiteY1" fmla="*/ 76070 h 946393"/>
                <a:gd name="connsiteX2" fmla="*/ 500788 w 1836896"/>
                <a:gd name="connsiteY2" fmla="*/ 38330 h 946393"/>
                <a:gd name="connsiteX3" fmla="*/ 533024 w 1836896"/>
                <a:gd name="connsiteY3" fmla="*/ 6093 h 946393"/>
                <a:gd name="connsiteX4" fmla="*/ 680053 w 1836896"/>
                <a:gd name="connsiteY4" fmla="*/ 590 h 946393"/>
                <a:gd name="connsiteX5" fmla="*/ 1162811 w 1836896"/>
                <a:gd name="connsiteY5" fmla="*/ 590 h 946393"/>
                <a:gd name="connsiteX6" fmla="*/ 1301978 w 1836896"/>
                <a:gd name="connsiteY6" fmla="*/ 7666 h 946393"/>
                <a:gd name="connsiteX7" fmla="*/ 1332641 w 1836896"/>
                <a:gd name="connsiteY7" fmla="*/ 31253 h 946393"/>
                <a:gd name="connsiteX8" fmla="*/ 1340504 w 1836896"/>
                <a:gd name="connsiteY8" fmla="*/ 72139 h 946393"/>
                <a:gd name="connsiteX9" fmla="*/ 1343649 w 1836896"/>
                <a:gd name="connsiteY9" fmla="*/ 99657 h 946393"/>
                <a:gd name="connsiteX10" fmla="*/ 1369595 w 1836896"/>
                <a:gd name="connsiteY10" fmla="*/ 104375 h 946393"/>
                <a:gd name="connsiteX11" fmla="*/ 1510334 w 1836896"/>
                <a:gd name="connsiteY11" fmla="*/ 142115 h 946393"/>
                <a:gd name="connsiteX12" fmla="*/ 1725767 w 1836896"/>
                <a:gd name="connsiteY12" fmla="*/ 416517 h 946393"/>
                <a:gd name="connsiteX13" fmla="*/ 1734416 w 1836896"/>
                <a:gd name="connsiteY13" fmla="*/ 536027 h 946393"/>
                <a:gd name="connsiteX14" fmla="*/ 1734416 w 1836896"/>
                <a:gd name="connsiteY14" fmla="*/ 563545 h 946393"/>
                <a:gd name="connsiteX15" fmla="*/ 1761934 w 1836896"/>
                <a:gd name="connsiteY15" fmla="*/ 582415 h 946393"/>
                <a:gd name="connsiteX16" fmla="*/ 1827979 w 1836896"/>
                <a:gd name="connsiteY16" fmla="*/ 790772 h 946393"/>
                <a:gd name="connsiteX17" fmla="*/ 1780804 w 1836896"/>
                <a:gd name="connsiteY17" fmla="*/ 852100 h 946393"/>
                <a:gd name="connsiteX18" fmla="*/ 1658149 w 1836896"/>
                <a:gd name="connsiteY18" fmla="*/ 789986 h 946393"/>
                <a:gd name="connsiteX19" fmla="*/ 1656577 w 1836896"/>
                <a:gd name="connsiteY19" fmla="*/ 744383 h 946393"/>
                <a:gd name="connsiteX20" fmla="*/ 1629058 w 1836896"/>
                <a:gd name="connsiteY20" fmla="*/ 720009 h 946393"/>
                <a:gd name="connsiteX21" fmla="*/ 1618050 w 1836896"/>
                <a:gd name="connsiteY21" fmla="*/ 720009 h 946393"/>
                <a:gd name="connsiteX22" fmla="*/ 1593677 w 1836896"/>
                <a:gd name="connsiteY22" fmla="*/ 742811 h 946393"/>
                <a:gd name="connsiteX23" fmla="*/ 1592890 w 1836896"/>
                <a:gd name="connsiteY23" fmla="*/ 784482 h 946393"/>
                <a:gd name="connsiteX24" fmla="*/ 1499327 w 1836896"/>
                <a:gd name="connsiteY24" fmla="*/ 859176 h 946393"/>
                <a:gd name="connsiteX25" fmla="*/ 1435640 w 1836896"/>
                <a:gd name="connsiteY25" fmla="*/ 811215 h 946393"/>
                <a:gd name="connsiteX26" fmla="*/ 1423846 w 1836896"/>
                <a:gd name="connsiteY26" fmla="*/ 779764 h 946393"/>
                <a:gd name="connsiteX27" fmla="*/ 1419129 w 1836896"/>
                <a:gd name="connsiteY27" fmla="*/ 679124 h 946393"/>
                <a:gd name="connsiteX28" fmla="*/ 1491464 w 1836896"/>
                <a:gd name="connsiteY28" fmla="*/ 572980 h 946393"/>
                <a:gd name="connsiteX29" fmla="*/ 1519769 w 1836896"/>
                <a:gd name="connsiteY29" fmla="*/ 555683 h 946393"/>
                <a:gd name="connsiteX30" fmla="*/ 1481243 w 1836896"/>
                <a:gd name="connsiteY30" fmla="*/ 401578 h 946393"/>
                <a:gd name="connsiteX31" fmla="*/ 1393969 w 1836896"/>
                <a:gd name="connsiteY31" fmla="*/ 339464 h 946393"/>
                <a:gd name="connsiteX32" fmla="*/ 1351511 w 1836896"/>
                <a:gd name="connsiteY32" fmla="*/ 337105 h 946393"/>
                <a:gd name="connsiteX33" fmla="*/ 1349939 w 1836896"/>
                <a:gd name="connsiteY33" fmla="*/ 362265 h 946393"/>
                <a:gd name="connsiteX34" fmla="*/ 1349153 w 1836896"/>
                <a:gd name="connsiteY34" fmla="*/ 580843 h 946393"/>
                <a:gd name="connsiteX35" fmla="*/ 1311413 w 1836896"/>
                <a:gd name="connsiteY35" fmla="*/ 756963 h 946393"/>
                <a:gd name="connsiteX36" fmla="*/ 1138437 w 1836896"/>
                <a:gd name="connsiteY36" fmla="*/ 918931 h 946393"/>
                <a:gd name="connsiteX37" fmla="*/ 978828 w 1836896"/>
                <a:gd name="connsiteY37" fmla="*/ 945663 h 946393"/>
                <a:gd name="connsiteX38" fmla="*/ 809784 w 1836896"/>
                <a:gd name="connsiteY38" fmla="*/ 933083 h 946393"/>
                <a:gd name="connsiteX39" fmla="*/ 618725 w 1836896"/>
                <a:gd name="connsiteY39" fmla="*/ 826153 h 946393"/>
                <a:gd name="connsiteX40" fmla="*/ 534597 w 1836896"/>
                <a:gd name="connsiteY40" fmla="*/ 667331 h 946393"/>
                <a:gd name="connsiteX41" fmla="*/ 503146 w 1836896"/>
                <a:gd name="connsiteY41" fmla="*/ 458974 h 946393"/>
                <a:gd name="connsiteX42" fmla="*/ 496856 w 1836896"/>
                <a:gd name="connsiteY42" fmla="*/ 337105 h 946393"/>
                <a:gd name="connsiteX43" fmla="*/ 473269 w 1836896"/>
                <a:gd name="connsiteY43" fmla="*/ 337105 h 946393"/>
                <a:gd name="connsiteX44" fmla="*/ 380491 w 1836896"/>
                <a:gd name="connsiteY44" fmla="*/ 396074 h 946393"/>
                <a:gd name="connsiteX45" fmla="*/ 337247 w 1836896"/>
                <a:gd name="connsiteY45" fmla="*/ 557255 h 946393"/>
                <a:gd name="connsiteX46" fmla="*/ 366339 w 1836896"/>
                <a:gd name="connsiteY46" fmla="*/ 575339 h 946393"/>
                <a:gd name="connsiteX47" fmla="*/ 444178 w 1836896"/>
                <a:gd name="connsiteY47" fmla="*/ 706643 h 946393"/>
                <a:gd name="connsiteX48" fmla="*/ 437101 w 1836896"/>
                <a:gd name="connsiteY48" fmla="*/ 803352 h 946393"/>
                <a:gd name="connsiteX49" fmla="*/ 334102 w 1836896"/>
                <a:gd name="connsiteY49" fmla="*/ 876473 h 946393"/>
                <a:gd name="connsiteX50" fmla="*/ 279851 w 1836896"/>
                <a:gd name="connsiteY50" fmla="*/ 841878 h 946393"/>
                <a:gd name="connsiteX51" fmla="*/ 268057 w 1836896"/>
                <a:gd name="connsiteY51" fmla="*/ 798634 h 946393"/>
                <a:gd name="connsiteX52" fmla="*/ 259409 w 1836896"/>
                <a:gd name="connsiteY52" fmla="*/ 750673 h 946393"/>
                <a:gd name="connsiteX53" fmla="*/ 237394 w 1836896"/>
                <a:gd name="connsiteY53" fmla="*/ 733376 h 946393"/>
                <a:gd name="connsiteX54" fmla="*/ 218524 w 1836896"/>
                <a:gd name="connsiteY54" fmla="*/ 734948 h 946393"/>
                <a:gd name="connsiteX55" fmla="*/ 190219 w 1836896"/>
                <a:gd name="connsiteY55" fmla="*/ 767971 h 946393"/>
                <a:gd name="connsiteX56" fmla="*/ 194936 w 1836896"/>
                <a:gd name="connsiteY56" fmla="*/ 820650 h 946393"/>
                <a:gd name="connsiteX57" fmla="*/ 149333 w 1836896"/>
                <a:gd name="connsiteY57" fmla="*/ 900061 h 946393"/>
                <a:gd name="connsiteX58" fmla="*/ 57342 w 1836896"/>
                <a:gd name="connsiteY58" fmla="*/ 889053 h 946393"/>
                <a:gd name="connsiteX59" fmla="*/ 6236 w 1836896"/>
                <a:gd name="connsiteY59" fmla="*/ 807283 h 946393"/>
                <a:gd name="connsiteX60" fmla="*/ 86433 w 1836896"/>
                <a:gd name="connsiteY60" fmla="*/ 595782 h 946393"/>
                <a:gd name="connsiteX61" fmla="*/ 122601 w 1836896"/>
                <a:gd name="connsiteY61" fmla="*/ 570622 h 946393"/>
                <a:gd name="connsiteX62" fmla="*/ 125746 w 1836896"/>
                <a:gd name="connsiteY62" fmla="*/ 444035 h 946393"/>
                <a:gd name="connsiteX63" fmla="*/ 441033 w 1836896"/>
                <a:gd name="connsiteY63" fmla="*/ 107520 h 946393"/>
                <a:gd name="connsiteX64" fmla="*/ 496856 w 1836896"/>
                <a:gd name="connsiteY64" fmla="*/ 101230 h 946393"/>
                <a:gd name="connsiteX65" fmla="*/ 555039 w 1836896"/>
                <a:gd name="connsiteY65" fmla="*/ 60345 h 946393"/>
                <a:gd name="connsiteX66" fmla="*/ 555039 w 1836896"/>
                <a:gd name="connsiteY66" fmla="*/ 147619 h 946393"/>
                <a:gd name="connsiteX67" fmla="*/ 563688 w 1836896"/>
                <a:gd name="connsiteY67" fmla="*/ 524233 h 946393"/>
                <a:gd name="connsiteX68" fmla="*/ 582558 w 1836896"/>
                <a:gd name="connsiteY68" fmla="*/ 624873 h 946393"/>
                <a:gd name="connsiteX69" fmla="*/ 616367 w 1836896"/>
                <a:gd name="connsiteY69" fmla="*/ 626446 h 946393"/>
                <a:gd name="connsiteX70" fmla="*/ 755533 w 1836896"/>
                <a:gd name="connsiteY70" fmla="*/ 624873 h 946393"/>
                <a:gd name="connsiteX71" fmla="*/ 1223352 w 1836896"/>
                <a:gd name="connsiteY71" fmla="*/ 624873 h 946393"/>
                <a:gd name="connsiteX72" fmla="*/ 1265024 w 1836896"/>
                <a:gd name="connsiteY72" fmla="*/ 624087 h 946393"/>
                <a:gd name="connsiteX73" fmla="*/ 1286253 w 1836896"/>
                <a:gd name="connsiteY73" fmla="*/ 619369 h 946393"/>
                <a:gd name="connsiteX74" fmla="*/ 1294901 w 1836896"/>
                <a:gd name="connsiteY74" fmla="*/ 547034 h 946393"/>
                <a:gd name="connsiteX75" fmla="*/ 1292543 w 1836896"/>
                <a:gd name="connsiteY75" fmla="*/ 351258 h 946393"/>
                <a:gd name="connsiteX76" fmla="*/ 1287825 w 1836896"/>
                <a:gd name="connsiteY76" fmla="*/ 257694 h 946393"/>
                <a:gd name="connsiteX77" fmla="*/ 1286253 w 1836896"/>
                <a:gd name="connsiteY77" fmla="*/ 99657 h 946393"/>
                <a:gd name="connsiteX78" fmla="*/ 1276818 w 1836896"/>
                <a:gd name="connsiteY78" fmla="*/ 61917 h 946393"/>
                <a:gd name="connsiteX79" fmla="*/ 555039 w 1836896"/>
                <a:gd name="connsiteY79" fmla="*/ 60345 h 946393"/>
                <a:gd name="connsiteX80" fmla="*/ 1229642 w 1836896"/>
                <a:gd name="connsiteY80" fmla="*/ 785268 h 946393"/>
                <a:gd name="connsiteX81" fmla="*/ 669045 w 1836896"/>
                <a:gd name="connsiteY81" fmla="*/ 785268 h 946393"/>
                <a:gd name="connsiteX82" fmla="*/ 665900 w 1836896"/>
                <a:gd name="connsiteY82" fmla="*/ 786055 h 946393"/>
                <a:gd name="connsiteX83" fmla="*/ 662755 w 1836896"/>
                <a:gd name="connsiteY83" fmla="*/ 791558 h 946393"/>
                <a:gd name="connsiteX84" fmla="*/ 686343 w 1836896"/>
                <a:gd name="connsiteY84" fmla="*/ 816718 h 946393"/>
                <a:gd name="connsiteX85" fmla="*/ 817647 w 1836896"/>
                <a:gd name="connsiteY85" fmla="*/ 879618 h 946393"/>
                <a:gd name="connsiteX86" fmla="*/ 1034652 w 1836896"/>
                <a:gd name="connsiteY86" fmla="*/ 886695 h 946393"/>
                <a:gd name="connsiteX87" fmla="*/ 1100697 w 1836896"/>
                <a:gd name="connsiteY87" fmla="*/ 873328 h 946393"/>
                <a:gd name="connsiteX88" fmla="*/ 1215490 w 1836896"/>
                <a:gd name="connsiteY88" fmla="*/ 804925 h 946393"/>
                <a:gd name="connsiteX89" fmla="*/ 1229642 w 1836896"/>
                <a:gd name="connsiteY89" fmla="*/ 785268 h 946393"/>
                <a:gd name="connsiteX90" fmla="*/ 329385 w 1836896"/>
                <a:gd name="connsiteY90" fmla="*/ 821436 h 946393"/>
                <a:gd name="connsiteX91" fmla="*/ 385995 w 1836896"/>
                <a:gd name="connsiteY91" fmla="*/ 778192 h 946393"/>
                <a:gd name="connsiteX92" fmla="*/ 388354 w 1836896"/>
                <a:gd name="connsiteY92" fmla="*/ 722368 h 946393"/>
                <a:gd name="connsiteX93" fmla="*/ 277492 w 1836896"/>
                <a:gd name="connsiteY93" fmla="*/ 604430 h 946393"/>
                <a:gd name="connsiteX94" fmla="*/ 99800 w 1836896"/>
                <a:gd name="connsiteY94" fmla="*/ 659468 h 946393"/>
                <a:gd name="connsiteX95" fmla="*/ 63632 w 1836896"/>
                <a:gd name="connsiteY95" fmla="*/ 813573 h 946393"/>
                <a:gd name="connsiteX96" fmla="*/ 90365 w 1836896"/>
                <a:gd name="connsiteY96" fmla="*/ 848955 h 946393"/>
                <a:gd name="connsiteX97" fmla="*/ 121815 w 1836896"/>
                <a:gd name="connsiteY97" fmla="*/ 852100 h 946393"/>
                <a:gd name="connsiteX98" fmla="*/ 137540 w 1836896"/>
                <a:gd name="connsiteY98" fmla="*/ 824581 h 946393"/>
                <a:gd name="connsiteX99" fmla="*/ 134395 w 1836896"/>
                <a:gd name="connsiteY99" fmla="*/ 798634 h 946393"/>
                <a:gd name="connsiteX100" fmla="*/ 134395 w 1836896"/>
                <a:gd name="connsiteY100" fmla="*/ 749887 h 946393"/>
                <a:gd name="connsiteX101" fmla="*/ 194150 w 1836896"/>
                <a:gd name="connsiteY101" fmla="*/ 686201 h 946393"/>
                <a:gd name="connsiteX102" fmla="*/ 220096 w 1836896"/>
                <a:gd name="connsiteY102" fmla="*/ 680697 h 946393"/>
                <a:gd name="connsiteX103" fmla="*/ 312874 w 1836896"/>
                <a:gd name="connsiteY103" fmla="*/ 742811 h 946393"/>
                <a:gd name="connsiteX104" fmla="*/ 320736 w 1836896"/>
                <a:gd name="connsiteY104" fmla="*/ 790772 h 946393"/>
                <a:gd name="connsiteX105" fmla="*/ 329385 w 1836896"/>
                <a:gd name="connsiteY105" fmla="*/ 821436 h 946393"/>
                <a:gd name="connsiteX106" fmla="*/ 1271314 w 1836896"/>
                <a:gd name="connsiteY106" fmla="*/ 681483 h 946393"/>
                <a:gd name="connsiteX107" fmla="*/ 627374 w 1836896"/>
                <a:gd name="connsiteY107" fmla="*/ 679124 h 946393"/>
                <a:gd name="connsiteX108" fmla="*/ 600642 w 1836896"/>
                <a:gd name="connsiteY108" fmla="*/ 680697 h 946393"/>
                <a:gd name="connsiteX109" fmla="*/ 618725 w 1836896"/>
                <a:gd name="connsiteY109" fmla="*/ 725513 h 946393"/>
                <a:gd name="connsiteX110" fmla="*/ 626588 w 1836896"/>
                <a:gd name="connsiteY110" fmla="*/ 727872 h 946393"/>
                <a:gd name="connsiteX111" fmla="*/ 886051 w 1836896"/>
                <a:gd name="connsiteY111" fmla="*/ 730231 h 946393"/>
                <a:gd name="connsiteX112" fmla="*/ 1250871 w 1836896"/>
                <a:gd name="connsiteY112" fmla="*/ 729444 h 946393"/>
                <a:gd name="connsiteX113" fmla="*/ 1254802 w 1836896"/>
                <a:gd name="connsiteY113" fmla="*/ 728658 h 946393"/>
                <a:gd name="connsiteX114" fmla="*/ 1260306 w 1836896"/>
                <a:gd name="connsiteY114" fmla="*/ 724727 h 946393"/>
                <a:gd name="connsiteX115" fmla="*/ 1271314 w 1836896"/>
                <a:gd name="connsiteY115" fmla="*/ 681483 h 946393"/>
                <a:gd name="connsiteX116" fmla="*/ 1533922 w 1836896"/>
                <a:gd name="connsiteY116" fmla="*/ 804138 h 946393"/>
                <a:gd name="connsiteX117" fmla="*/ 1536280 w 1836896"/>
                <a:gd name="connsiteY117" fmla="*/ 776619 h 946393"/>
                <a:gd name="connsiteX118" fmla="*/ 1537067 w 1836896"/>
                <a:gd name="connsiteY118" fmla="*/ 738879 h 946393"/>
                <a:gd name="connsiteX119" fmla="*/ 1601539 w 1836896"/>
                <a:gd name="connsiteY119" fmla="*/ 667331 h 946393"/>
                <a:gd name="connsiteX120" fmla="*/ 1646356 w 1836896"/>
                <a:gd name="connsiteY120" fmla="*/ 666544 h 946393"/>
                <a:gd name="connsiteX121" fmla="*/ 1710828 w 1836896"/>
                <a:gd name="connsiteY121" fmla="*/ 734162 h 946393"/>
                <a:gd name="connsiteX122" fmla="*/ 1712401 w 1836896"/>
                <a:gd name="connsiteY122" fmla="*/ 764039 h 946393"/>
                <a:gd name="connsiteX123" fmla="*/ 1714759 w 1836896"/>
                <a:gd name="connsiteY123" fmla="*/ 786841 h 946393"/>
                <a:gd name="connsiteX124" fmla="*/ 1729698 w 1836896"/>
                <a:gd name="connsiteY124" fmla="*/ 806497 h 946393"/>
                <a:gd name="connsiteX125" fmla="*/ 1760362 w 1836896"/>
                <a:gd name="connsiteY125" fmla="*/ 798634 h 946393"/>
                <a:gd name="connsiteX126" fmla="*/ 1776087 w 1836896"/>
                <a:gd name="connsiteY126" fmla="*/ 769543 h 946393"/>
                <a:gd name="connsiteX127" fmla="*/ 1722622 w 1836896"/>
                <a:gd name="connsiteY127" fmla="*/ 624873 h 946393"/>
                <a:gd name="connsiteX128" fmla="*/ 1525273 w 1836896"/>
                <a:gd name="connsiteY128" fmla="*/ 619369 h 946393"/>
                <a:gd name="connsiteX129" fmla="*/ 1472594 w 1836896"/>
                <a:gd name="connsiteY129" fmla="*/ 689346 h 946393"/>
                <a:gd name="connsiteX130" fmla="*/ 1478884 w 1836896"/>
                <a:gd name="connsiteY130" fmla="*/ 775047 h 946393"/>
                <a:gd name="connsiteX131" fmla="*/ 1533922 w 1836896"/>
                <a:gd name="connsiteY131" fmla="*/ 804138 h 946393"/>
                <a:gd name="connsiteX132" fmla="*/ 1609402 w 1836896"/>
                <a:gd name="connsiteY132" fmla="*/ 300151 h 946393"/>
                <a:gd name="connsiteX133" fmla="*/ 1567730 w 1836896"/>
                <a:gd name="connsiteY133" fmla="*/ 336319 h 946393"/>
                <a:gd name="connsiteX134" fmla="*/ 1527632 w 1836896"/>
                <a:gd name="connsiteY134" fmla="*/ 375631 h 946393"/>
                <a:gd name="connsiteX135" fmla="*/ 1558295 w 1836896"/>
                <a:gd name="connsiteY135" fmla="*/ 425165 h 946393"/>
                <a:gd name="connsiteX136" fmla="*/ 1608615 w 1836896"/>
                <a:gd name="connsiteY136" fmla="*/ 412585 h 946393"/>
                <a:gd name="connsiteX137" fmla="*/ 1659722 w 1836896"/>
                <a:gd name="connsiteY137" fmla="*/ 394501 h 946393"/>
                <a:gd name="connsiteX138" fmla="*/ 1609402 w 1836896"/>
                <a:gd name="connsiteY138" fmla="*/ 300151 h 946393"/>
                <a:gd name="connsiteX139" fmla="*/ 326240 w 1836896"/>
                <a:gd name="connsiteY139" fmla="*/ 374059 h 946393"/>
                <a:gd name="connsiteX140" fmla="*/ 240539 w 1836896"/>
                <a:gd name="connsiteY140" fmla="*/ 302510 h 946393"/>
                <a:gd name="connsiteX141" fmla="*/ 193364 w 1836896"/>
                <a:gd name="connsiteY141" fmla="*/ 403150 h 946393"/>
                <a:gd name="connsiteX142" fmla="*/ 297935 w 1836896"/>
                <a:gd name="connsiteY142" fmla="*/ 429096 h 946393"/>
                <a:gd name="connsiteX143" fmla="*/ 326240 w 1836896"/>
                <a:gd name="connsiteY143" fmla="*/ 374059 h 946393"/>
                <a:gd name="connsiteX144" fmla="*/ 371056 w 1836896"/>
                <a:gd name="connsiteY144" fmla="*/ 193221 h 946393"/>
                <a:gd name="connsiteX145" fmla="*/ 279065 w 1836896"/>
                <a:gd name="connsiteY145" fmla="*/ 256908 h 946393"/>
                <a:gd name="connsiteX146" fmla="*/ 367125 w 1836896"/>
                <a:gd name="connsiteY146" fmla="*/ 328456 h 946393"/>
                <a:gd name="connsiteX147" fmla="*/ 402506 w 1836896"/>
                <a:gd name="connsiteY147" fmla="*/ 303296 h 946393"/>
                <a:gd name="connsiteX148" fmla="*/ 371056 w 1836896"/>
                <a:gd name="connsiteY148" fmla="*/ 193221 h 946393"/>
                <a:gd name="connsiteX149" fmla="*/ 1488319 w 1836896"/>
                <a:gd name="connsiteY149" fmla="*/ 327670 h 946393"/>
                <a:gd name="connsiteX150" fmla="*/ 1572448 w 1836896"/>
                <a:gd name="connsiteY150" fmla="*/ 252976 h 946393"/>
                <a:gd name="connsiteX151" fmla="*/ 1478884 w 1836896"/>
                <a:gd name="connsiteY151" fmla="*/ 195580 h 946393"/>
                <a:gd name="connsiteX152" fmla="*/ 1464731 w 1836896"/>
                <a:gd name="connsiteY152" fmla="*/ 249045 h 946393"/>
                <a:gd name="connsiteX153" fmla="*/ 1453724 w 1836896"/>
                <a:gd name="connsiteY153" fmla="*/ 304083 h 946393"/>
                <a:gd name="connsiteX154" fmla="*/ 1488319 w 1836896"/>
                <a:gd name="connsiteY154" fmla="*/ 327670 h 946393"/>
                <a:gd name="connsiteX155" fmla="*/ 1577952 w 1836896"/>
                <a:gd name="connsiteY155" fmla="*/ 538385 h 946393"/>
                <a:gd name="connsiteX156" fmla="*/ 1679378 w 1836896"/>
                <a:gd name="connsiteY156" fmla="*/ 540744 h 946393"/>
                <a:gd name="connsiteX157" fmla="*/ 1678592 w 1836896"/>
                <a:gd name="connsiteY157" fmla="*/ 474699 h 946393"/>
                <a:gd name="connsiteX158" fmla="*/ 1670729 w 1836896"/>
                <a:gd name="connsiteY158" fmla="*/ 455829 h 946393"/>
                <a:gd name="connsiteX159" fmla="*/ 1573234 w 1836896"/>
                <a:gd name="connsiteY159" fmla="*/ 482562 h 946393"/>
                <a:gd name="connsiteX160" fmla="*/ 1577952 w 1836896"/>
                <a:gd name="connsiteY160" fmla="*/ 538385 h 946393"/>
                <a:gd name="connsiteX161" fmla="*/ 1343649 w 1836896"/>
                <a:gd name="connsiteY161" fmla="*/ 160985 h 946393"/>
                <a:gd name="connsiteX162" fmla="*/ 1347580 w 1836896"/>
                <a:gd name="connsiteY162" fmla="*/ 275778 h 946393"/>
                <a:gd name="connsiteX163" fmla="*/ 1395541 w 1836896"/>
                <a:gd name="connsiteY163" fmla="*/ 279709 h 946393"/>
                <a:gd name="connsiteX164" fmla="*/ 1419915 w 1836896"/>
                <a:gd name="connsiteY164" fmla="*/ 169634 h 946393"/>
                <a:gd name="connsiteX165" fmla="*/ 1343649 w 1836896"/>
                <a:gd name="connsiteY165" fmla="*/ 160985 h 946393"/>
                <a:gd name="connsiteX166" fmla="*/ 179997 w 1836896"/>
                <a:gd name="connsiteY166" fmla="*/ 459760 h 946393"/>
                <a:gd name="connsiteX167" fmla="*/ 183142 w 1836896"/>
                <a:gd name="connsiteY167" fmla="*/ 551752 h 946393"/>
                <a:gd name="connsiteX168" fmla="*/ 276706 w 1836896"/>
                <a:gd name="connsiteY168" fmla="*/ 543103 h 946393"/>
                <a:gd name="connsiteX169" fmla="*/ 281424 w 1836896"/>
                <a:gd name="connsiteY169" fmla="*/ 515584 h 946393"/>
                <a:gd name="connsiteX170" fmla="*/ 281424 w 1836896"/>
                <a:gd name="connsiteY170" fmla="*/ 485707 h 946393"/>
                <a:gd name="connsiteX171" fmla="*/ 179997 w 1836896"/>
                <a:gd name="connsiteY171" fmla="*/ 459760 h 946393"/>
                <a:gd name="connsiteX172" fmla="*/ 496856 w 1836896"/>
                <a:gd name="connsiteY172" fmla="*/ 277350 h 946393"/>
                <a:gd name="connsiteX173" fmla="*/ 496856 w 1836896"/>
                <a:gd name="connsiteY173" fmla="*/ 172779 h 946393"/>
                <a:gd name="connsiteX174" fmla="*/ 491353 w 1836896"/>
                <a:gd name="connsiteY174" fmla="*/ 159412 h 946393"/>
                <a:gd name="connsiteX175" fmla="*/ 445750 w 1836896"/>
                <a:gd name="connsiteY175" fmla="*/ 167275 h 946393"/>
                <a:gd name="connsiteX176" fmla="*/ 425308 w 1836896"/>
                <a:gd name="connsiteY176" fmla="*/ 176710 h 946393"/>
                <a:gd name="connsiteX177" fmla="*/ 449681 w 1836896"/>
                <a:gd name="connsiteY177" fmla="*/ 264770 h 946393"/>
                <a:gd name="connsiteX178" fmla="*/ 476414 w 1836896"/>
                <a:gd name="connsiteY178" fmla="*/ 282854 h 946393"/>
                <a:gd name="connsiteX179" fmla="*/ 496856 w 1836896"/>
                <a:gd name="connsiteY179" fmla="*/ 277350 h 946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</a:cxnLst>
              <a:rect l="l" t="t" r="r" b="b"/>
              <a:pathLst>
                <a:path w="1836896" h="946393">
                  <a:moveTo>
                    <a:pt x="496856" y="101230"/>
                  </a:moveTo>
                  <a:cubicBezTo>
                    <a:pt x="498429" y="92581"/>
                    <a:pt x="500001" y="83932"/>
                    <a:pt x="500001" y="76070"/>
                  </a:cubicBezTo>
                  <a:cubicBezTo>
                    <a:pt x="500788" y="63490"/>
                    <a:pt x="500001" y="50910"/>
                    <a:pt x="500788" y="38330"/>
                  </a:cubicBezTo>
                  <a:cubicBezTo>
                    <a:pt x="502360" y="14742"/>
                    <a:pt x="508650" y="7666"/>
                    <a:pt x="533024" y="6093"/>
                  </a:cubicBezTo>
                  <a:cubicBezTo>
                    <a:pt x="581772" y="3735"/>
                    <a:pt x="630519" y="590"/>
                    <a:pt x="680053" y="590"/>
                  </a:cubicBezTo>
                  <a:cubicBezTo>
                    <a:pt x="841234" y="-197"/>
                    <a:pt x="1001630" y="-197"/>
                    <a:pt x="1162811" y="590"/>
                  </a:cubicBezTo>
                  <a:cubicBezTo>
                    <a:pt x="1209200" y="590"/>
                    <a:pt x="1255589" y="5307"/>
                    <a:pt x="1301978" y="7666"/>
                  </a:cubicBezTo>
                  <a:cubicBezTo>
                    <a:pt x="1318489" y="8452"/>
                    <a:pt x="1327924" y="17101"/>
                    <a:pt x="1332641" y="31253"/>
                  </a:cubicBezTo>
                  <a:cubicBezTo>
                    <a:pt x="1336573" y="44620"/>
                    <a:pt x="1338145" y="57986"/>
                    <a:pt x="1340504" y="72139"/>
                  </a:cubicBezTo>
                  <a:cubicBezTo>
                    <a:pt x="1342076" y="80787"/>
                    <a:pt x="1342076" y="89436"/>
                    <a:pt x="1343649" y="99657"/>
                  </a:cubicBezTo>
                  <a:cubicBezTo>
                    <a:pt x="1352298" y="101230"/>
                    <a:pt x="1360946" y="104375"/>
                    <a:pt x="1369595" y="104375"/>
                  </a:cubicBezTo>
                  <a:cubicBezTo>
                    <a:pt x="1419129" y="107520"/>
                    <a:pt x="1466304" y="120100"/>
                    <a:pt x="1510334" y="142115"/>
                  </a:cubicBezTo>
                  <a:cubicBezTo>
                    <a:pt x="1625913" y="198725"/>
                    <a:pt x="1697462" y="291503"/>
                    <a:pt x="1725767" y="416517"/>
                  </a:cubicBezTo>
                  <a:cubicBezTo>
                    <a:pt x="1734416" y="455829"/>
                    <a:pt x="1737561" y="495928"/>
                    <a:pt x="1734416" y="536027"/>
                  </a:cubicBezTo>
                  <a:cubicBezTo>
                    <a:pt x="1733629" y="544675"/>
                    <a:pt x="1734416" y="553324"/>
                    <a:pt x="1734416" y="563545"/>
                  </a:cubicBezTo>
                  <a:cubicBezTo>
                    <a:pt x="1743851" y="569835"/>
                    <a:pt x="1753286" y="576125"/>
                    <a:pt x="1761934" y="582415"/>
                  </a:cubicBezTo>
                  <a:cubicBezTo>
                    <a:pt x="1836628" y="637453"/>
                    <a:pt x="1848422" y="716864"/>
                    <a:pt x="1827979" y="790772"/>
                  </a:cubicBezTo>
                  <a:cubicBezTo>
                    <a:pt x="1820903" y="816718"/>
                    <a:pt x="1803606" y="837161"/>
                    <a:pt x="1780804" y="852100"/>
                  </a:cubicBezTo>
                  <a:cubicBezTo>
                    <a:pt x="1734416" y="881977"/>
                    <a:pt x="1662081" y="856031"/>
                    <a:pt x="1658149" y="789986"/>
                  </a:cubicBezTo>
                  <a:cubicBezTo>
                    <a:pt x="1657363" y="775047"/>
                    <a:pt x="1658149" y="759322"/>
                    <a:pt x="1656577" y="744383"/>
                  </a:cubicBezTo>
                  <a:cubicBezTo>
                    <a:pt x="1655004" y="727086"/>
                    <a:pt x="1647142" y="720796"/>
                    <a:pt x="1629058" y="720009"/>
                  </a:cubicBezTo>
                  <a:cubicBezTo>
                    <a:pt x="1625127" y="720009"/>
                    <a:pt x="1621196" y="720009"/>
                    <a:pt x="1618050" y="720009"/>
                  </a:cubicBezTo>
                  <a:cubicBezTo>
                    <a:pt x="1602325" y="721582"/>
                    <a:pt x="1594463" y="727872"/>
                    <a:pt x="1593677" y="742811"/>
                  </a:cubicBezTo>
                  <a:cubicBezTo>
                    <a:pt x="1592890" y="756963"/>
                    <a:pt x="1592890" y="770330"/>
                    <a:pt x="1592890" y="784482"/>
                  </a:cubicBezTo>
                  <a:cubicBezTo>
                    <a:pt x="1592104" y="845023"/>
                    <a:pt x="1559082" y="870970"/>
                    <a:pt x="1499327" y="859176"/>
                  </a:cubicBezTo>
                  <a:cubicBezTo>
                    <a:pt x="1470235" y="853672"/>
                    <a:pt x="1449006" y="837947"/>
                    <a:pt x="1435640" y="811215"/>
                  </a:cubicBezTo>
                  <a:cubicBezTo>
                    <a:pt x="1430923" y="800993"/>
                    <a:pt x="1426991" y="790772"/>
                    <a:pt x="1423846" y="779764"/>
                  </a:cubicBezTo>
                  <a:cubicBezTo>
                    <a:pt x="1413625" y="746742"/>
                    <a:pt x="1413625" y="712147"/>
                    <a:pt x="1419129" y="679124"/>
                  </a:cubicBezTo>
                  <a:cubicBezTo>
                    <a:pt x="1426205" y="632736"/>
                    <a:pt x="1453724" y="599713"/>
                    <a:pt x="1491464" y="572980"/>
                  </a:cubicBezTo>
                  <a:cubicBezTo>
                    <a:pt x="1500899" y="566690"/>
                    <a:pt x="1510334" y="561187"/>
                    <a:pt x="1519769" y="555683"/>
                  </a:cubicBezTo>
                  <a:cubicBezTo>
                    <a:pt x="1527632" y="506935"/>
                    <a:pt x="1511907" y="447180"/>
                    <a:pt x="1481243" y="401578"/>
                  </a:cubicBezTo>
                  <a:cubicBezTo>
                    <a:pt x="1460014" y="370128"/>
                    <a:pt x="1430923" y="348899"/>
                    <a:pt x="1393969" y="339464"/>
                  </a:cubicBezTo>
                  <a:cubicBezTo>
                    <a:pt x="1381389" y="336319"/>
                    <a:pt x="1367236" y="331601"/>
                    <a:pt x="1351511" y="337105"/>
                  </a:cubicBezTo>
                  <a:cubicBezTo>
                    <a:pt x="1350725" y="345754"/>
                    <a:pt x="1349939" y="353616"/>
                    <a:pt x="1349939" y="362265"/>
                  </a:cubicBezTo>
                  <a:cubicBezTo>
                    <a:pt x="1349939" y="435386"/>
                    <a:pt x="1350725" y="507722"/>
                    <a:pt x="1349153" y="580843"/>
                  </a:cubicBezTo>
                  <a:cubicBezTo>
                    <a:pt x="1347580" y="641384"/>
                    <a:pt x="1333428" y="700353"/>
                    <a:pt x="1311413" y="756963"/>
                  </a:cubicBezTo>
                  <a:cubicBezTo>
                    <a:pt x="1279962" y="837947"/>
                    <a:pt x="1220207" y="890626"/>
                    <a:pt x="1138437" y="918931"/>
                  </a:cubicBezTo>
                  <a:cubicBezTo>
                    <a:pt x="1086545" y="937015"/>
                    <a:pt x="1033080" y="943305"/>
                    <a:pt x="978828" y="945663"/>
                  </a:cubicBezTo>
                  <a:cubicBezTo>
                    <a:pt x="922218" y="948022"/>
                    <a:pt x="865608" y="944877"/>
                    <a:pt x="809784" y="933083"/>
                  </a:cubicBezTo>
                  <a:cubicBezTo>
                    <a:pt x="735091" y="917358"/>
                    <a:pt x="669832" y="882763"/>
                    <a:pt x="618725" y="826153"/>
                  </a:cubicBezTo>
                  <a:cubicBezTo>
                    <a:pt x="577840" y="780551"/>
                    <a:pt x="551894" y="726299"/>
                    <a:pt x="534597" y="667331"/>
                  </a:cubicBezTo>
                  <a:cubicBezTo>
                    <a:pt x="514940" y="599713"/>
                    <a:pt x="506291" y="529737"/>
                    <a:pt x="503146" y="458974"/>
                  </a:cubicBezTo>
                  <a:cubicBezTo>
                    <a:pt x="501574" y="418875"/>
                    <a:pt x="499215" y="379563"/>
                    <a:pt x="496856" y="337105"/>
                  </a:cubicBezTo>
                  <a:cubicBezTo>
                    <a:pt x="487421" y="337105"/>
                    <a:pt x="480345" y="336319"/>
                    <a:pt x="473269" y="337105"/>
                  </a:cubicBezTo>
                  <a:cubicBezTo>
                    <a:pt x="434743" y="344968"/>
                    <a:pt x="403293" y="363838"/>
                    <a:pt x="380491" y="396074"/>
                  </a:cubicBezTo>
                  <a:cubicBezTo>
                    <a:pt x="346682" y="444035"/>
                    <a:pt x="332530" y="497500"/>
                    <a:pt x="337247" y="557255"/>
                  </a:cubicBezTo>
                  <a:cubicBezTo>
                    <a:pt x="347469" y="563545"/>
                    <a:pt x="357690" y="569049"/>
                    <a:pt x="366339" y="575339"/>
                  </a:cubicBezTo>
                  <a:cubicBezTo>
                    <a:pt x="412728" y="606789"/>
                    <a:pt x="439460" y="650819"/>
                    <a:pt x="444178" y="706643"/>
                  </a:cubicBezTo>
                  <a:cubicBezTo>
                    <a:pt x="446536" y="738879"/>
                    <a:pt x="448109" y="771902"/>
                    <a:pt x="437101" y="803352"/>
                  </a:cubicBezTo>
                  <a:cubicBezTo>
                    <a:pt x="421376" y="848955"/>
                    <a:pt x="382064" y="878046"/>
                    <a:pt x="334102" y="876473"/>
                  </a:cubicBezTo>
                  <a:cubicBezTo>
                    <a:pt x="309729" y="875687"/>
                    <a:pt x="290072" y="864680"/>
                    <a:pt x="279851" y="841878"/>
                  </a:cubicBezTo>
                  <a:cubicBezTo>
                    <a:pt x="273561" y="828512"/>
                    <a:pt x="271202" y="813573"/>
                    <a:pt x="268057" y="798634"/>
                  </a:cubicBezTo>
                  <a:cubicBezTo>
                    <a:pt x="264912" y="782909"/>
                    <a:pt x="263340" y="766398"/>
                    <a:pt x="259409" y="750673"/>
                  </a:cubicBezTo>
                  <a:cubicBezTo>
                    <a:pt x="257050" y="740452"/>
                    <a:pt x="248401" y="734162"/>
                    <a:pt x="237394" y="733376"/>
                  </a:cubicBezTo>
                  <a:cubicBezTo>
                    <a:pt x="231104" y="733376"/>
                    <a:pt x="224814" y="734162"/>
                    <a:pt x="218524" y="734948"/>
                  </a:cubicBezTo>
                  <a:cubicBezTo>
                    <a:pt x="196509" y="736521"/>
                    <a:pt x="190219" y="750673"/>
                    <a:pt x="190219" y="767971"/>
                  </a:cubicBezTo>
                  <a:cubicBezTo>
                    <a:pt x="191005" y="785268"/>
                    <a:pt x="193364" y="802566"/>
                    <a:pt x="194936" y="820650"/>
                  </a:cubicBezTo>
                  <a:cubicBezTo>
                    <a:pt x="197295" y="857603"/>
                    <a:pt x="181570" y="884336"/>
                    <a:pt x="149333" y="900061"/>
                  </a:cubicBezTo>
                  <a:cubicBezTo>
                    <a:pt x="117097" y="915786"/>
                    <a:pt x="85647" y="911068"/>
                    <a:pt x="57342" y="889053"/>
                  </a:cubicBezTo>
                  <a:cubicBezTo>
                    <a:pt x="29823" y="868611"/>
                    <a:pt x="14098" y="840306"/>
                    <a:pt x="6236" y="807283"/>
                  </a:cubicBezTo>
                  <a:cubicBezTo>
                    <a:pt x="-15779" y="715292"/>
                    <a:pt x="22747" y="639812"/>
                    <a:pt x="86433" y="595782"/>
                  </a:cubicBezTo>
                  <a:cubicBezTo>
                    <a:pt x="99013" y="587133"/>
                    <a:pt x="110807" y="578484"/>
                    <a:pt x="122601" y="570622"/>
                  </a:cubicBezTo>
                  <a:cubicBezTo>
                    <a:pt x="121815" y="526592"/>
                    <a:pt x="120242" y="485707"/>
                    <a:pt x="125746" y="444035"/>
                  </a:cubicBezTo>
                  <a:cubicBezTo>
                    <a:pt x="150120" y="264770"/>
                    <a:pt x="283782" y="135039"/>
                    <a:pt x="441033" y="107520"/>
                  </a:cubicBezTo>
                  <a:cubicBezTo>
                    <a:pt x="458330" y="108306"/>
                    <a:pt x="477200" y="105161"/>
                    <a:pt x="496856" y="101230"/>
                  </a:cubicBezTo>
                  <a:close/>
                  <a:moveTo>
                    <a:pt x="555039" y="60345"/>
                  </a:moveTo>
                  <a:cubicBezTo>
                    <a:pt x="555039" y="92581"/>
                    <a:pt x="555039" y="120100"/>
                    <a:pt x="555039" y="147619"/>
                  </a:cubicBezTo>
                  <a:cubicBezTo>
                    <a:pt x="553467" y="273419"/>
                    <a:pt x="550322" y="398433"/>
                    <a:pt x="563688" y="524233"/>
                  </a:cubicBezTo>
                  <a:cubicBezTo>
                    <a:pt x="566833" y="557255"/>
                    <a:pt x="569192" y="591850"/>
                    <a:pt x="582558" y="624873"/>
                  </a:cubicBezTo>
                  <a:cubicBezTo>
                    <a:pt x="594352" y="625659"/>
                    <a:pt x="605359" y="626446"/>
                    <a:pt x="616367" y="626446"/>
                  </a:cubicBezTo>
                  <a:cubicBezTo>
                    <a:pt x="662755" y="626446"/>
                    <a:pt x="709144" y="624873"/>
                    <a:pt x="755533" y="624873"/>
                  </a:cubicBezTo>
                  <a:cubicBezTo>
                    <a:pt x="911211" y="624873"/>
                    <a:pt x="1067675" y="624873"/>
                    <a:pt x="1223352" y="624873"/>
                  </a:cubicBezTo>
                  <a:cubicBezTo>
                    <a:pt x="1237505" y="624873"/>
                    <a:pt x="1250871" y="625659"/>
                    <a:pt x="1265024" y="624087"/>
                  </a:cubicBezTo>
                  <a:cubicBezTo>
                    <a:pt x="1272100" y="623300"/>
                    <a:pt x="1279176" y="620942"/>
                    <a:pt x="1286253" y="619369"/>
                  </a:cubicBezTo>
                  <a:cubicBezTo>
                    <a:pt x="1289397" y="594209"/>
                    <a:pt x="1294901" y="570622"/>
                    <a:pt x="1294901" y="547034"/>
                  </a:cubicBezTo>
                  <a:cubicBezTo>
                    <a:pt x="1295688" y="481775"/>
                    <a:pt x="1294115" y="416517"/>
                    <a:pt x="1292543" y="351258"/>
                  </a:cubicBezTo>
                  <a:cubicBezTo>
                    <a:pt x="1291756" y="319808"/>
                    <a:pt x="1288611" y="288358"/>
                    <a:pt x="1287825" y="257694"/>
                  </a:cubicBezTo>
                  <a:cubicBezTo>
                    <a:pt x="1287039" y="205015"/>
                    <a:pt x="1287039" y="152336"/>
                    <a:pt x="1286253" y="99657"/>
                  </a:cubicBezTo>
                  <a:cubicBezTo>
                    <a:pt x="1286253" y="87077"/>
                    <a:pt x="1287039" y="74497"/>
                    <a:pt x="1276818" y="61917"/>
                  </a:cubicBezTo>
                  <a:cubicBezTo>
                    <a:pt x="1039370" y="48551"/>
                    <a:pt x="799563" y="52482"/>
                    <a:pt x="555039" y="60345"/>
                  </a:cubicBezTo>
                  <a:close/>
                  <a:moveTo>
                    <a:pt x="1229642" y="785268"/>
                  </a:moveTo>
                  <a:cubicBezTo>
                    <a:pt x="1037797" y="785268"/>
                    <a:pt x="853814" y="785268"/>
                    <a:pt x="669045" y="785268"/>
                  </a:cubicBezTo>
                  <a:cubicBezTo>
                    <a:pt x="667473" y="785268"/>
                    <a:pt x="666687" y="785268"/>
                    <a:pt x="665900" y="786055"/>
                  </a:cubicBezTo>
                  <a:cubicBezTo>
                    <a:pt x="665114" y="786841"/>
                    <a:pt x="664328" y="788413"/>
                    <a:pt x="662755" y="791558"/>
                  </a:cubicBezTo>
                  <a:cubicBezTo>
                    <a:pt x="667473" y="801780"/>
                    <a:pt x="676908" y="808856"/>
                    <a:pt x="686343" y="816718"/>
                  </a:cubicBezTo>
                  <a:cubicBezTo>
                    <a:pt x="724869" y="848168"/>
                    <a:pt x="768899" y="869397"/>
                    <a:pt x="817647" y="879618"/>
                  </a:cubicBezTo>
                  <a:cubicBezTo>
                    <a:pt x="889196" y="895343"/>
                    <a:pt x="962317" y="895343"/>
                    <a:pt x="1034652" y="886695"/>
                  </a:cubicBezTo>
                  <a:cubicBezTo>
                    <a:pt x="1056667" y="884336"/>
                    <a:pt x="1079468" y="879618"/>
                    <a:pt x="1100697" y="873328"/>
                  </a:cubicBezTo>
                  <a:cubicBezTo>
                    <a:pt x="1144727" y="861535"/>
                    <a:pt x="1184826" y="840306"/>
                    <a:pt x="1215490" y="804925"/>
                  </a:cubicBezTo>
                  <a:cubicBezTo>
                    <a:pt x="1220207" y="800993"/>
                    <a:pt x="1223352" y="795490"/>
                    <a:pt x="1229642" y="785268"/>
                  </a:cubicBezTo>
                  <a:close/>
                  <a:moveTo>
                    <a:pt x="329385" y="821436"/>
                  </a:moveTo>
                  <a:cubicBezTo>
                    <a:pt x="369484" y="817505"/>
                    <a:pt x="380491" y="809642"/>
                    <a:pt x="385995" y="778192"/>
                  </a:cubicBezTo>
                  <a:cubicBezTo>
                    <a:pt x="389140" y="760108"/>
                    <a:pt x="389926" y="740452"/>
                    <a:pt x="388354" y="722368"/>
                  </a:cubicBezTo>
                  <a:cubicBezTo>
                    <a:pt x="383636" y="657109"/>
                    <a:pt x="342751" y="613079"/>
                    <a:pt x="277492" y="604430"/>
                  </a:cubicBezTo>
                  <a:cubicBezTo>
                    <a:pt x="209875" y="594996"/>
                    <a:pt x="150120" y="613865"/>
                    <a:pt x="99800" y="659468"/>
                  </a:cubicBezTo>
                  <a:cubicBezTo>
                    <a:pt x="55770" y="699567"/>
                    <a:pt x="41617" y="754604"/>
                    <a:pt x="63632" y="813573"/>
                  </a:cubicBezTo>
                  <a:cubicBezTo>
                    <a:pt x="69136" y="827726"/>
                    <a:pt x="77785" y="840306"/>
                    <a:pt x="90365" y="848955"/>
                  </a:cubicBezTo>
                  <a:cubicBezTo>
                    <a:pt x="100586" y="856031"/>
                    <a:pt x="110807" y="857603"/>
                    <a:pt x="121815" y="852100"/>
                  </a:cubicBezTo>
                  <a:cubicBezTo>
                    <a:pt x="132822" y="845810"/>
                    <a:pt x="138326" y="837161"/>
                    <a:pt x="137540" y="824581"/>
                  </a:cubicBezTo>
                  <a:cubicBezTo>
                    <a:pt x="136753" y="815932"/>
                    <a:pt x="135181" y="807283"/>
                    <a:pt x="134395" y="798634"/>
                  </a:cubicBezTo>
                  <a:cubicBezTo>
                    <a:pt x="133608" y="782123"/>
                    <a:pt x="132036" y="765612"/>
                    <a:pt x="134395" y="749887"/>
                  </a:cubicBezTo>
                  <a:cubicBezTo>
                    <a:pt x="139898" y="716078"/>
                    <a:pt x="157982" y="691704"/>
                    <a:pt x="194150" y="686201"/>
                  </a:cubicBezTo>
                  <a:cubicBezTo>
                    <a:pt x="202799" y="684628"/>
                    <a:pt x="211447" y="682269"/>
                    <a:pt x="220096" y="680697"/>
                  </a:cubicBezTo>
                  <a:cubicBezTo>
                    <a:pt x="265699" y="674407"/>
                    <a:pt x="304225" y="699567"/>
                    <a:pt x="312874" y="742811"/>
                  </a:cubicBezTo>
                  <a:cubicBezTo>
                    <a:pt x="316019" y="758536"/>
                    <a:pt x="317591" y="775047"/>
                    <a:pt x="320736" y="790772"/>
                  </a:cubicBezTo>
                  <a:cubicBezTo>
                    <a:pt x="323881" y="800993"/>
                    <a:pt x="327026" y="809642"/>
                    <a:pt x="329385" y="821436"/>
                  </a:cubicBezTo>
                  <a:close/>
                  <a:moveTo>
                    <a:pt x="1271314" y="681483"/>
                  </a:moveTo>
                  <a:cubicBezTo>
                    <a:pt x="1235146" y="675979"/>
                    <a:pt x="921432" y="675193"/>
                    <a:pt x="627374" y="679124"/>
                  </a:cubicBezTo>
                  <a:cubicBezTo>
                    <a:pt x="618725" y="679124"/>
                    <a:pt x="610863" y="679911"/>
                    <a:pt x="600642" y="680697"/>
                  </a:cubicBezTo>
                  <a:cubicBezTo>
                    <a:pt x="600642" y="700353"/>
                    <a:pt x="609290" y="712933"/>
                    <a:pt x="618725" y="725513"/>
                  </a:cubicBezTo>
                  <a:cubicBezTo>
                    <a:pt x="621870" y="726299"/>
                    <a:pt x="624229" y="727872"/>
                    <a:pt x="626588" y="727872"/>
                  </a:cubicBezTo>
                  <a:cubicBezTo>
                    <a:pt x="713075" y="728658"/>
                    <a:pt x="799563" y="729444"/>
                    <a:pt x="886051" y="730231"/>
                  </a:cubicBezTo>
                  <a:cubicBezTo>
                    <a:pt x="1007920" y="730231"/>
                    <a:pt x="1129789" y="729444"/>
                    <a:pt x="1250871" y="729444"/>
                  </a:cubicBezTo>
                  <a:cubicBezTo>
                    <a:pt x="1252444" y="729444"/>
                    <a:pt x="1253230" y="729444"/>
                    <a:pt x="1254802" y="728658"/>
                  </a:cubicBezTo>
                  <a:cubicBezTo>
                    <a:pt x="1255589" y="727872"/>
                    <a:pt x="1257161" y="727086"/>
                    <a:pt x="1260306" y="724727"/>
                  </a:cubicBezTo>
                  <a:cubicBezTo>
                    <a:pt x="1267383" y="712933"/>
                    <a:pt x="1273672" y="698781"/>
                    <a:pt x="1271314" y="681483"/>
                  </a:cubicBezTo>
                  <a:close/>
                  <a:moveTo>
                    <a:pt x="1533922" y="804138"/>
                  </a:moveTo>
                  <a:cubicBezTo>
                    <a:pt x="1534708" y="793917"/>
                    <a:pt x="1536280" y="785268"/>
                    <a:pt x="1536280" y="776619"/>
                  </a:cubicBezTo>
                  <a:cubicBezTo>
                    <a:pt x="1537067" y="764039"/>
                    <a:pt x="1536280" y="751459"/>
                    <a:pt x="1537067" y="738879"/>
                  </a:cubicBezTo>
                  <a:cubicBezTo>
                    <a:pt x="1540998" y="697208"/>
                    <a:pt x="1559868" y="675193"/>
                    <a:pt x="1601539" y="667331"/>
                  </a:cubicBezTo>
                  <a:cubicBezTo>
                    <a:pt x="1615692" y="664186"/>
                    <a:pt x="1631417" y="664186"/>
                    <a:pt x="1646356" y="666544"/>
                  </a:cubicBezTo>
                  <a:cubicBezTo>
                    <a:pt x="1683309" y="672048"/>
                    <a:pt x="1706111" y="697208"/>
                    <a:pt x="1710828" y="734162"/>
                  </a:cubicBezTo>
                  <a:cubicBezTo>
                    <a:pt x="1712401" y="744383"/>
                    <a:pt x="1711614" y="754604"/>
                    <a:pt x="1712401" y="764039"/>
                  </a:cubicBezTo>
                  <a:cubicBezTo>
                    <a:pt x="1713187" y="771116"/>
                    <a:pt x="1713187" y="778978"/>
                    <a:pt x="1714759" y="786841"/>
                  </a:cubicBezTo>
                  <a:cubicBezTo>
                    <a:pt x="1716332" y="795490"/>
                    <a:pt x="1720263" y="803352"/>
                    <a:pt x="1729698" y="806497"/>
                  </a:cubicBezTo>
                  <a:cubicBezTo>
                    <a:pt x="1741492" y="810428"/>
                    <a:pt x="1752499" y="808069"/>
                    <a:pt x="1760362" y="798634"/>
                  </a:cubicBezTo>
                  <a:cubicBezTo>
                    <a:pt x="1766652" y="789986"/>
                    <a:pt x="1773728" y="779764"/>
                    <a:pt x="1776087" y="769543"/>
                  </a:cubicBezTo>
                  <a:cubicBezTo>
                    <a:pt x="1790239" y="708216"/>
                    <a:pt x="1774514" y="657109"/>
                    <a:pt x="1722622" y="624873"/>
                  </a:cubicBezTo>
                  <a:cubicBezTo>
                    <a:pt x="1658935" y="585561"/>
                    <a:pt x="1592104" y="583988"/>
                    <a:pt x="1525273" y="619369"/>
                  </a:cubicBezTo>
                  <a:cubicBezTo>
                    <a:pt x="1496968" y="634308"/>
                    <a:pt x="1480457" y="658682"/>
                    <a:pt x="1472594" y="689346"/>
                  </a:cubicBezTo>
                  <a:cubicBezTo>
                    <a:pt x="1464731" y="718437"/>
                    <a:pt x="1470235" y="746742"/>
                    <a:pt x="1478884" y="775047"/>
                  </a:cubicBezTo>
                  <a:cubicBezTo>
                    <a:pt x="1485960" y="800207"/>
                    <a:pt x="1496182" y="805711"/>
                    <a:pt x="1533922" y="804138"/>
                  </a:cubicBezTo>
                  <a:close/>
                  <a:moveTo>
                    <a:pt x="1609402" y="300151"/>
                  </a:moveTo>
                  <a:cubicBezTo>
                    <a:pt x="1595249" y="311945"/>
                    <a:pt x="1581097" y="323739"/>
                    <a:pt x="1567730" y="336319"/>
                  </a:cubicBezTo>
                  <a:cubicBezTo>
                    <a:pt x="1554364" y="348899"/>
                    <a:pt x="1537067" y="357548"/>
                    <a:pt x="1527632" y="375631"/>
                  </a:cubicBezTo>
                  <a:cubicBezTo>
                    <a:pt x="1539425" y="391356"/>
                    <a:pt x="1544143" y="410226"/>
                    <a:pt x="1558295" y="425165"/>
                  </a:cubicBezTo>
                  <a:cubicBezTo>
                    <a:pt x="1575593" y="421234"/>
                    <a:pt x="1592890" y="418089"/>
                    <a:pt x="1608615" y="412585"/>
                  </a:cubicBezTo>
                  <a:cubicBezTo>
                    <a:pt x="1625127" y="406295"/>
                    <a:pt x="1646356" y="410226"/>
                    <a:pt x="1659722" y="394501"/>
                  </a:cubicBezTo>
                  <a:cubicBezTo>
                    <a:pt x="1647928" y="349685"/>
                    <a:pt x="1635348" y="326884"/>
                    <a:pt x="1609402" y="300151"/>
                  </a:cubicBezTo>
                  <a:close/>
                  <a:moveTo>
                    <a:pt x="326240" y="374059"/>
                  </a:moveTo>
                  <a:cubicBezTo>
                    <a:pt x="298721" y="348113"/>
                    <a:pt x="270416" y="326098"/>
                    <a:pt x="240539" y="302510"/>
                  </a:cubicBezTo>
                  <a:cubicBezTo>
                    <a:pt x="216951" y="333174"/>
                    <a:pt x="200440" y="363838"/>
                    <a:pt x="193364" y="403150"/>
                  </a:cubicBezTo>
                  <a:cubicBezTo>
                    <a:pt x="228745" y="411799"/>
                    <a:pt x="262554" y="420448"/>
                    <a:pt x="297935" y="429096"/>
                  </a:cubicBezTo>
                  <a:cubicBezTo>
                    <a:pt x="307370" y="410226"/>
                    <a:pt x="316805" y="392929"/>
                    <a:pt x="326240" y="374059"/>
                  </a:cubicBezTo>
                  <a:close/>
                  <a:moveTo>
                    <a:pt x="371056" y="193221"/>
                  </a:moveTo>
                  <a:cubicBezTo>
                    <a:pt x="333316" y="208160"/>
                    <a:pt x="305011" y="229389"/>
                    <a:pt x="279065" y="256908"/>
                  </a:cubicBezTo>
                  <a:cubicBezTo>
                    <a:pt x="306584" y="284426"/>
                    <a:pt x="333316" y="308800"/>
                    <a:pt x="367125" y="328456"/>
                  </a:cubicBezTo>
                  <a:cubicBezTo>
                    <a:pt x="378919" y="319808"/>
                    <a:pt x="389926" y="311945"/>
                    <a:pt x="402506" y="303296"/>
                  </a:cubicBezTo>
                  <a:cubicBezTo>
                    <a:pt x="391499" y="267915"/>
                    <a:pt x="382064" y="233320"/>
                    <a:pt x="371056" y="193221"/>
                  </a:cubicBezTo>
                  <a:close/>
                  <a:moveTo>
                    <a:pt x="1488319" y="327670"/>
                  </a:moveTo>
                  <a:cubicBezTo>
                    <a:pt x="1519769" y="304083"/>
                    <a:pt x="1548860" y="281281"/>
                    <a:pt x="1572448" y="252976"/>
                  </a:cubicBezTo>
                  <a:cubicBezTo>
                    <a:pt x="1533135" y="214450"/>
                    <a:pt x="1508762" y="199511"/>
                    <a:pt x="1478884" y="195580"/>
                  </a:cubicBezTo>
                  <a:cubicBezTo>
                    <a:pt x="1474166" y="212877"/>
                    <a:pt x="1468663" y="230961"/>
                    <a:pt x="1464731" y="249045"/>
                  </a:cubicBezTo>
                  <a:cubicBezTo>
                    <a:pt x="1461587" y="267129"/>
                    <a:pt x="1449793" y="283640"/>
                    <a:pt x="1453724" y="304083"/>
                  </a:cubicBezTo>
                  <a:cubicBezTo>
                    <a:pt x="1463945" y="311159"/>
                    <a:pt x="1474166" y="318235"/>
                    <a:pt x="1488319" y="327670"/>
                  </a:cubicBezTo>
                  <a:close/>
                  <a:moveTo>
                    <a:pt x="1577952" y="538385"/>
                  </a:moveTo>
                  <a:cubicBezTo>
                    <a:pt x="1614119" y="541530"/>
                    <a:pt x="1645569" y="540744"/>
                    <a:pt x="1679378" y="540744"/>
                  </a:cubicBezTo>
                  <a:cubicBezTo>
                    <a:pt x="1679378" y="517157"/>
                    <a:pt x="1680164" y="495928"/>
                    <a:pt x="1678592" y="474699"/>
                  </a:cubicBezTo>
                  <a:cubicBezTo>
                    <a:pt x="1678592" y="468409"/>
                    <a:pt x="1673088" y="462119"/>
                    <a:pt x="1670729" y="455829"/>
                  </a:cubicBezTo>
                  <a:cubicBezTo>
                    <a:pt x="1636134" y="462119"/>
                    <a:pt x="1604684" y="468409"/>
                    <a:pt x="1573234" y="482562"/>
                  </a:cubicBezTo>
                  <a:cubicBezTo>
                    <a:pt x="1574807" y="500645"/>
                    <a:pt x="1576379" y="517943"/>
                    <a:pt x="1577952" y="538385"/>
                  </a:cubicBezTo>
                  <a:close/>
                  <a:moveTo>
                    <a:pt x="1343649" y="160985"/>
                  </a:moveTo>
                  <a:cubicBezTo>
                    <a:pt x="1347580" y="201870"/>
                    <a:pt x="1342076" y="238824"/>
                    <a:pt x="1347580" y="275778"/>
                  </a:cubicBezTo>
                  <a:cubicBezTo>
                    <a:pt x="1364878" y="282068"/>
                    <a:pt x="1380603" y="284426"/>
                    <a:pt x="1395541" y="279709"/>
                  </a:cubicBezTo>
                  <a:cubicBezTo>
                    <a:pt x="1415198" y="227030"/>
                    <a:pt x="1423060" y="194794"/>
                    <a:pt x="1419915" y="169634"/>
                  </a:cubicBezTo>
                  <a:cubicBezTo>
                    <a:pt x="1397114" y="164130"/>
                    <a:pt x="1373526" y="156267"/>
                    <a:pt x="1343649" y="160985"/>
                  </a:cubicBezTo>
                  <a:close/>
                  <a:moveTo>
                    <a:pt x="179997" y="459760"/>
                  </a:moveTo>
                  <a:cubicBezTo>
                    <a:pt x="177638" y="493569"/>
                    <a:pt x="170562" y="522660"/>
                    <a:pt x="183142" y="551752"/>
                  </a:cubicBezTo>
                  <a:cubicBezTo>
                    <a:pt x="215379" y="548607"/>
                    <a:pt x="246042" y="546248"/>
                    <a:pt x="276706" y="543103"/>
                  </a:cubicBezTo>
                  <a:cubicBezTo>
                    <a:pt x="278279" y="532095"/>
                    <a:pt x="280637" y="524233"/>
                    <a:pt x="281424" y="515584"/>
                  </a:cubicBezTo>
                  <a:cubicBezTo>
                    <a:pt x="282210" y="506149"/>
                    <a:pt x="281424" y="495928"/>
                    <a:pt x="281424" y="485707"/>
                  </a:cubicBezTo>
                  <a:cubicBezTo>
                    <a:pt x="249187" y="471554"/>
                    <a:pt x="216951" y="466050"/>
                    <a:pt x="179997" y="459760"/>
                  </a:cubicBezTo>
                  <a:close/>
                  <a:moveTo>
                    <a:pt x="496856" y="277350"/>
                  </a:moveTo>
                  <a:cubicBezTo>
                    <a:pt x="496856" y="240396"/>
                    <a:pt x="496856" y="206587"/>
                    <a:pt x="496856" y="172779"/>
                  </a:cubicBezTo>
                  <a:cubicBezTo>
                    <a:pt x="496856" y="168061"/>
                    <a:pt x="493711" y="164130"/>
                    <a:pt x="491353" y="159412"/>
                  </a:cubicBezTo>
                  <a:cubicBezTo>
                    <a:pt x="474841" y="161771"/>
                    <a:pt x="459903" y="164130"/>
                    <a:pt x="445750" y="167275"/>
                  </a:cubicBezTo>
                  <a:cubicBezTo>
                    <a:pt x="438674" y="168847"/>
                    <a:pt x="432384" y="173565"/>
                    <a:pt x="425308" y="176710"/>
                  </a:cubicBezTo>
                  <a:cubicBezTo>
                    <a:pt x="433956" y="207374"/>
                    <a:pt x="441033" y="236465"/>
                    <a:pt x="449681" y="264770"/>
                  </a:cubicBezTo>
                  <a:cubicBezTo>
                    <a:pt x="455185" y="282854"/>
                    <a:pt x="459116" y="285213"/>
                    <a:pt x="476414" y="282854"/>
                  </a:cubicBezTo>
                  <a:cubicBezTo>
                    <a:pt x="482704" y="282068"/>
                    <a:pt x="488208" y="279709"/>
                    <a:pt x="496856" y="277350"/>
                  </a:cubicBezTo>
                  <a:close/>
                </a:path>
              </a:pathLst>
            </a:custGeom>
            <a:solidFill>
              <a:srgbClr val="000000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4850138-AB2E-2CF3-5F3F-86C8C6F03801}"/>
                </a:ext>
              </a:extLst>
            </p:cNvPr>
            <p:cNvSpPr/>
            <p:nvPr/>
          </p:nvSpPr>
          <p:spPr>
            <a:xfrm>
              <a:off x="5115512" y="638966"/>
              <a:ext cx="1640225" cy="987143"/>
            </a:xfrm>
            <a:custGeom>
              <a:avLst/>
              <a:gdLst>
                <a:gd name="connsiteX0" fmla="*/ 1302245 w 1640225"/>
                <a:gd name="connsiteY0" fmla="*/ 454488 h 987143"/>
                <a:gd name="connsiteX1" fmla="*/ 1437480 w 1640225"/>
                <a:gd name="connsiteY1" fmla="*/ 454488 h 987143"/>
                <a:gd name="connsiteX2" fmla="*/ 1453991 w 1640225"/>
                <a:gd name="connsiteY2" fmla="*/ 426183 h 987143"/>
                <a:gd name="connsiteX3" fmla="*/ 1549914 w 1640225"/>
                <a:gd name="connsiteY3" fmla="*/ 386084 h 987143"/>
                <a:gd name="connsiteX4" fmla="*/ 1631684 w 1640225"/>
                <a:gd name="connsiteY4" fmla="*/ 443480 h 987143"/>
                <a:gd name="connsiteX5" fmla="*/ 1601807 w 1640225"/>
                <a:gd name="connsiteY5" fmla="*/ 570067 h 987143"/>
                <a:gd name="connsiteX6" fmla="*/ 1450846 w 1640225"/>
                <a:gd name="connsiteY6" fmla="*/ 544907 h 987143"/>
                <a:gd name="connsiteX7" fmla="*/ 1435907 w 1640225"/>
                <a:gd name="connsiteY7" fmla="*/ 513457 h 987143"/>
                <a:gd name="connsiteX8" fmla="*/ 1309321 w 1640225"/>
                <a:gd name="connsiteY8" fmla="*/ 515029 h 987143"/>
                <a:gd name="connsiteX9" fmla="*/ 1299100 w 1640225"/>
                <a:gd name="connsiteY9" fmla="*/ 555914 h 987143"/>
                <a:gd name="connsiteX10" fmla="*/ 1183521 w 1640225"/>
                <a:gd name="connsiteY10" fmla="*/ 836606 h 987143"/>
                <a:gd name="connsiteX11" fmla="*/ 979096 w 1640225"/>
                <a:gd name="connsiteY11" fmla="*/ 965551 h 987143"/>
                <a:gd name="connsiteX12" fmla="*/ 480612 w 1640225"/>
                <a:gd name="connsiteY12" fmla="*/ 868056 h 987143"/>
                <a:gd name="connsiteX13" fmla="*/ 317072 w 1640225"/>
                <a:gd name="connsiteY13" fmla="*/ 561418 h 987143"/>
                <a:gd name="connsiteX14" fmla="*/ 313927 w 1640225"/>
                <a:gd name="connsiteY14" fmla="*/ 527609 h 987143"/>
                <a:gd name="connsiteX15" fmla="*/ 309210 w 1640225"/>
                <a:gd name="connsiteY15" fmla="*/ 518961 h 987143"/>
                <a:gd name="connsiteX16" fmla="*/ 201493 w 1640225"/>
                <a:gd name="connsiteY16" fmla="*/ 518961 h 987143"/>
                <a:gd name="connsiteX17" fmla="*/ 189700 w 1640225"/>
                <a:gd name="connsiteY17" fmla="*/ 544907 h 987143"/>
                <a:gd name="connsiteX18" fmla="*/ 59968 w 1640225"/>
                <a:gd name="connsiteY18" fmla="*/ 595227 h 987143"/>
                <a:gd name="connsiteX19" fmla="*/ 213 w 1640225"/>
                <a:gd name="connsiteY19" fmla="*/ 500090 h 987143"/>
                <a:gd name="connsiteX20" fmla="*/ 67044 w 1640225"/>
                <a:gd name="connsiteY20" fmla="*/ 418320 h 987143"/>
                <a:gd name="connsiteX21" fmla="*/ 167685 w 1640225"/>
                <a:gd name="connsiteY21" fmla="*/ 443480 h 987143"/>
                <a:gd name="connsiteX22" fmla="*/ 217218 w 1640225"/>
                <a:gd name="connsiteY22" fmla="*/ 463923 h 987143"/>
                <a:gd name="connsiteX23" fmla="*/ 288767 w 1640225"/>
                <a:gd name="connsiteY23" fmla="*/ 463137 h 987143"/>
                <a:gd name="connsiteX24" fmla="*/ 313141 w 1640225"/>
                <a:gd name="connsiteY24" fmla="*/ 459992 h 987143"/>
                <a:gd name="connsiteX25" fmla="*/ 339087 w 1640225"/>
                <a:gd name="connsiteY25" fmla="*/ 352275 h 987143"/>
                <a:gd name="connsiteX26" fmla="*/ 500269 w 1640225"/>
                <a:gd name="connsiteY26" fmla="*/ 111682 h 987143"/>
                <a:gd name="connsiteX27" fmla="*/ 645725 w 1640225"/>
                <a:gd name="connsiteY27" fmla="*/ 33844 h 987143"/>
                <a:gd name="connsiteX28" fmla="*/ 837570 w 1640225"/>
                <a:gd name="connsiteY28" fmla="*/ 35 h 987143"/>
                <a:gd name="connsiteX29" fmla="*/ 1169368 w 1640225"/>
                <a:gd name="connsiteY29" fmla="*/ 143919 h 987143"/>
                <a:gd name="connsiteX30" fmla="*/ 1299886 w 1640225"/>
                <a:gd name="connsiteY30" fmla="*/ 437977 h 987143"/>
                <a:gd name="connsiteX31" fmla="*/ 1302245 w 1640225"/>
                <a:gd name="connsiteY31" fmla="*/ 454488 h 987143"/>
                <a:gd name="connsiteX32" fmla="*/ 841502 w 1640225"/>
                <a:gd name="connsiteY32" fmla="*/ 933315 h 987143"/>
                <a:gd name="connsiteX33" fmla="*/ 923272 w 1640225"/>
                <a:gd name="connsiteY33" fmla="*/ 923880 h 987143"/>
                <a:gd name="connsiteX34" fmla="*/ 1189811 w 1640225"/>
                <a:gd name="connsiteY34" fmla="*/ 732821 h 987143"/>
                <a:gd name="connsiteX35" fmla="*/ 1245635 w 1640225"/>
                <a:gd name="connsiteY35" fmla="*/ 542548 h 987143"/>
                <a:gd name="connsiteX36" fmla="*/ 1163078 w 1640225"/>
                <a:gd name="connsiteY36" fmla="*/ 224903 h 987143"/>
                <a:gd name="connsiteX37" fmla="*/ 843074 w 1640225"/>
                <a:gd name="connsiteY37" fmla="*/ 55859 h 987143"/>
                <a:gd name="connsiteX38" fmla="*/ 655160 w 1640225"/>
                <a:gd name="connsiteY38" fmla="*/ 89667 h 987143"/>
                <a:gd name="connsiteX39" fmla="*/ 477467 w 1640225"/>
                <a:gd name="connsiteY39" fmla="*/ 212323 h 987143"/>
                <a:gd name="connsiteX40" fmla="*/ 379186 w 1640225"/>
                <a:gd name="connsiteY40" fmla="*/ 597586 h 987143"/>
                <a:gd name="connsiteX41" fmla="*/ 518352 w 1640225"/>
                <a:gd name="connsiteY41" fmla="*/ 827957 h 987143"/>
                <a:gd name="connsiteX42" fmla="*/ 841502 w 1640225"/>
                <a:gd name="connsiteY42" fmla="*/ 933315 h 987143"/>
                <a:gd name="connsiteX43" fmla="*/ 1543624 w 1640225"/>
                <a:gd name="connsiteY43" fmla="*/ 441122 h 987143"/>
                <a:gd name="connsiteX44" fmla="*/ 1490945 w 1640225"/>
                <a:gd name="connsiteY44" fmla="*/ 486724 h 987143"/>
                <a:gd name="connsiteX45" fmla="*/ 1507456 w 1640225"/>
                <a:gd name="connsiteY45" fmla="*/ 527609 h 987143"/>
                <a:gd name="connsiteX46" fmla="*/ 1541265 w 1640225"/>
                <a:gd name="connsiteY46" fmla="*/ 539403 h 987143"/>
                <a:gd name="connsiteX47" fmla="*/ 1584509 w 1640225"/>
                <a:gd name="connsiteY47" fmla="*/ 482007 h 987143"/>
                <a:gd name="connsiteX48" fmla="*/ 1543624 w 1640225"/>
                <a:gd name="connsiteY48" fmla="*/ 441122 h 987143"/>
                <a:gd name="connsiteX49" fmla="*/ 96136 w 1640225"/>
                <a:gd name="connsiteY49" fmla="*/ 470999 h 987143"/>
                <a:gd name="connsiteX50" fmla="*/ 56037 w 1640225"/>
                <a:gd name="connsiteY50" fmla="*/ 507953 h 987143"/>
                <a:gd name="connsiteX51" fmla="*/ 93777 w 1640225"/>
                <a:gd name="connsiteY51" fmla="*/ 547266 h 987143"/>
                <a:gd name="connsiteX52" fmla="*/ 137021 w 1640225"/>
                <a:gd name="connsiteY52" fmla="*/ 527609 h 987143"/>
                <a:gd name="connsiteX53" fmla="*/ 142524 w 1640225"/>
                <a:gd name="connsiteY53" fmla="*/ 503235 h 987143"/>
                <a:gd name="connsiteX54" fmla="*/ 96136 w 1640225"/>
                <a:gd name="connsiteY54" fmla="*/ 470999 h 987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1640225" h="987143">
                  <a:moveTo>
                    <a:pt x="1302245" y="454488"/>
                  </a:moveTo>
                  <a:cubicBezTo>
                    <a:pt x="1336054" y="460778"/>
                    <a:pt x="1382442" y="460778"/>
                    <a:pt x="1437480" y="454488"/>
                  </a:cubicBezTo>
                  <a:cubicBezTo>
                    <a:pt x="1442984" y="445839"/>
                    <a:pt x="1447701" y="435618"/>
                    <a:pt x="1453991" y="426183"/>
                  </a:cubicBezTo>
                  <a:cubicBezTo>
                    <a:pt x="1477579" y="393160"/>
                    <a:pt x="1511388" y="382939"/>
                    <a:pt x="1549914" y="386084"/>
                  </a:cubicBezTo>
                  <a:cubicBezTo>
                    <a:pt x="1587654" y="389229"/>
                    <a:pt x="1616745" y="408099"/>
                    <a:pt x="1631684" y="443480"/>
                  </a:cubicBezTo>
                  <a:cubicBezTo>
                    <a:pt x="1646623" y="478075"/>
                    <a:pt x="1645050" y="536258"/>
                    <a:pt x="1601807" y="570067"/>
                  </a:cubicBezTo>
                  <a:cubicBezTo>
                    <a:pt x="1542838" y="616456"/>
                    <a:pt x="1485441" y="599944"/>
                    <a:pt x="1450846" y="544907"/>
                  </a:cubicBezTo>
                  <a:cubicBezTo>
                    <a:pt x="1445342" y="535472"/>
                    <a:pt x="1441411" y="524464"/>
                    <a:pt x="1435907" y="513457"/>
                  </a:cubicBezTo>
                  <a:cubicBezTo>
                    <a:pt x="1393450" y="514243"/>
                    <a:pt x="1350992" y="515029"/>
                    <a:pt x="1309321" y="515029"/>
                  </a:cubicBezTo>
                  <a:cubicBezTo>
                    <a:pt x="1299886" y="528396"/>
                    <a:pt x="1300672" y="542548"/>
                    <a:pt x="1299100" y="555914"/>
                  </a:cubicBezTo>
                  <a:cubicBezTo>
                    <a:pt x="1289665" y="661272"/>
                    <a:pt x="1251925" y="755622"/>
                    <a:pt x="1183521" y="836606"/>
                  </a:cubicBezTo>
                  <a:cubicBezTo>
                    <a:pt x="1129270" y="901078"/>
                    <a:pt x="1060079" y="944322"/>
                    <a:pt x="979096" y="965551"/>
                  </a:cubicBezTo>
                  <a:cubicBezTo>
                    <a:pt x="798258" y="1012726"/>
                    <a:pt x="629214" y="983635"/>
                    <a:pt x="480612" y="868056"/>
                  </a:cubicBezTo>
                  <a:cubicBezTo>
                    <a:pt x="381545" y="791003"/>
                    <a:pt x="328080" y="687218"/>
                    <a:pt x="317072" y="561418"/>
                  </a:cubicBezTo>
                  <a:cubicBezTo>
                    <a:pt x="316286" y="550411"/>
                    <a:pt x="315500" y="538617"/>
                    <a:pt x="313927" y="527609"/>
                  </a:cubicBezTo>
                  <a:cubicBezTo>
                    <a:pt x="313927" y="525251"/>
                    <a:pt x="311568" y="522892"/>
                    <a:pt x="309210" y="518961"/>
                  </a:cubicBezTo>
                  <a:cubicBezTo>
                    <a:pt x="274615" y="518961"/>
                    <a:pt x="238447" y="518961"/>
                    <a:pt x="201493" y="518961"/>
                  </a:cubicBezTo>
                  <a:cubicBezTo>
                    <a:pt x="197562" y="527609"/>
                    <a:pt x="194417" y="536258"/>
                    <a:pt x="189700" y="544907"/>
                  </a:cubicBezTo>
                  <a:cubicBezTo>
                    <a:pt x="166898" y="588937"/>
                    <a:pt x="112647" y="610166"/>
                    <a:pt x="59968" y="595227"/>
                  </a:cubicBezTo>
                  <a:cubicBezTo>
                    <a:pt x="29304" y="586578"/>
                    <a:pt x="-2932" y="550411"/>
                    <a:pt x="213" y="500090"/>
                  </a:cubicBezTo>
                  <a:cubicBezTo>
                    <a:pt x="1786" y="461564"/>
                    <a:pt x="28518" y="427755"/>
                    <a:pt x="67044" y="418320"/>
                  </a:cubicBezTo>
                  <a:cubicBezTo>
                    <a:pt x="104784" y="408885"/>
                    <a:pt x="140166" y="414389"/>
                    <a:pt x="167685" y="443480"/>
                  </a:cubicBezTo>
                  <a:cubicBezTo>
                    <a:pt x="181837" y="458419"/>
                    <a:pt x="196776" y="464709"/>
                    <a:pt x="217218" y="463923"/>
                  </a:cubicBezTo>
                  <a:cubicBezTo>
                    <a:pt x="240806" y="462350"/>
                    <a:pt x="265180" y="463923"/>
                    <a:pt x="288767" y="463137"/>
                  </a:cubicBezTo>
                  <a:cubicBezTo>
                    <a:pt x="297416" y="463137"/>
                    <a:pt x="306065" y="460778"/>
                    <a:pt x="313141" y="459992"/>
                  </a:cubicBezTo>
                  <a:cubicBezTo>
                    <a:pt x="321790" y="423038"/>
                    <a:pt x="328866" y="386870"/>
                    <a:pt x="339087" y="352275"/>
                  </a:cubicBezTo>
                  <a:cubicBezTo>
                    <a:pt x="370537" y="257925"/>
                    <a:pt x="421644" y="176155"/>
                    <a:pt x="500269" y="111682"/>
                  </a:cubicBezTo>
                  <a:cubicBezTo>
                    <a:pt x="543513" y="76301"/>
                    <a:pt x="593046" y="52714"/>
                    <a:pt x="645725" y="33844"/>
                  </a:cubicBezTo>
                  <a:cubicBezTo>
                    <a:pt x="707839" y="11829"/>
                    <a:pt x="772312" y="-751"/>
                    <a:pt x="837570" y="35"/>
                  </a:cubicBezTo>
                  <a:cubicBezTo>
                    <a:pt x="968088" y="821"/>
                    <a:pt x="1081308" y="45637"/>
                    <a:pt x="1169368" y="143919"/>
                  </a:cubicBezTo>
                  <a:cubicBezTo>
                    <a:pt x="1244848" y="227261"/>
                    <a:pt x="1288879" y="325543"/>
                    <a:pt x="1299886" y="437977"/>
                  </a:cubicBezTo>
                  <a:cubicBezTo>
                    <a:pt x="1300672" y="442694"/>
                    <a:pt x="1301459" y="447412"/>
                    <a:pt x="1302245" y="454488"/>
                  </a:cubicBezTo>
                  <a:close/>
                  <a:moveTo>
                    <a:pt x="841502" y="933315"/>
                  </a:moveTo>
                  <a:cubicBezTo>
                    <a:pt x="858799" y="931742"/>
                    <a:pt x="891822" y="930170"/>
                    <a:pt x="923272" y="923880"/>
                  </a:cubicBezTo>
                  <a:cubicBezTo>
                    <a:pt x="1040423" y="901078"/>
                    <a:pt x="1130842" y="838965"/>
                    <a:pt x="1189811" y="732821"/>
                  </a:cubicBezTo>
                  <a:cubicBezTo>
                    <a:pt x="1222047" y="673852"/>
                    <a:pt x="1240131" y="609379"/>
                    <a:pt x="1245635" y="542548"/>
                  </a:cubicBezTo>
                  <a:cubicBezTo>
                    <a:pt x="1255070" y="426969"/>
                    <a:pt x="1229910" y="320039"/>
                    <a:pt x="1163078" y="224903"/>
                  </a:cubicBezTo>
                  <a:cubicBezTo>
                    <a:pt x="1085239" y="114041"/>
                    <a:pt x="979096" y="57431"/>
                    <a:pt x="843074" y="55859"/>
                  </a:cubicBezTo>
                  <a:cubicBezTo>
                    <a:pt x="777815" y="55072"/>
                    <a:pt x="715701" y="67652"/>
                    <a:pt x="655160" y="89667"/>
                  </a:cubicBezTo>
                  <a:cubicBezTo>
                    <a:pt x="585184" y="114041"/>
                    <a:pt x="523070" y="152568"/>
                    <a:pt x="477467" y="212323"/>
                  </a:cubicBezTo>
                  <a:cubicBezTo>
                    <a:pt x="390194" y="326329"/>
                    <a:pt x="353240" y="454488"/>
                    <a:pt x="379186" y="597586"/>
                  </a:cubicBezTo>
                  <a:cubicBezTo>
                    <a:pt x="395697" y="691936"/>
                    <a:pt x="442872" y="768988"/>
                    <a:pt x="518352" y="827957"/>
                  </a:cubicBezTo>
                  <a:cubicBezTo>
                    <a:pt x="607985" y="898720"/>
                    <a:pt x="712556" y="930170"/>
                    <a:pt x="841502" y="933315"/>
                  </a:cubicBezTo>
                  <a:close/>
                  <a:moveTo>
                    <a:pt x="1543624" y="441122"/>
                  </a:moveTo>
                  <a:cubicBezTo>
                    <a:pt x="1512960" y="439549"/>
                    <a:pt x="1490159" y="459205"/>
                    <a:pt x="1490945" y="486724"/>
                  </a:cubicBezTo>
                  <a:cubicBezTo>
                    <a:pt x="1491731" y="501663"/>
                    <a:pt x="1497235" y="515815"/>
                    <a:pt x="1507456" y="527609"/>
                  </a:cubicBezTo>
                  <a:cubicBezTo>
                    <a:pt x="1516891" y="537831"/>
                    <a:pt x="1527899" y="540976"/>
                    <a:pt x="1541265" y="539403"/>
                  </a:cubicBezTo>
                  <a:cubicBezTo>
                    <a:pt x="1567211" y="535472"/>
                    <a:pt x="1587654" y="507953"/>
                    <a:pt x="1584509" y="482007"/>
                  </a:cubicBezTo>
                  <a:cubicBezTo>
                    <a:pt x="1582936" y="459205"/>
                    <a:pt x="1565639" y="442694"/>
                    <a:pt x="1543624" y="441122"/>
                  </a:cubicBezTo>
                  <a:close/>
                  <a:moveTo>
                    <a:pt x="96136" y="470999"/>
                  </a:moveTo>
                  <a:cubicBezTo>
                    <a:pt x="74121" y="471785"/>
                    <a:pt x="56037" y="488297"/>
                    <a:pt x="56037" y="507953"/>
                  </a:cubicBezTo>
                  <a:cubicBezTo>
                    <a:pt x="56037" y="529182"/>
                    <a:pt x="74121" y="548052"/>
                    <a:pt x="93777" y="547266"/>
                  </a:cubicBezTo>
                  <a:cubicBezTo>
                    <a:pt x="111074" y="546479"/>
                    <a:pt x="125227" y="540189"/>
                    <a:pt x="137021" y="527609"/>
                  </a:cubicBezTo>
                  <a:cubicBezTo>
                    <a:pt x="143311" y="520533"/>
                    <a:pt x="145669" y="512670"/>
                    <a:pt x="142524" y="503235"/>
                  </a:cubicBezTo>
                  <a:cubicBezTo>
                    <a:pt x="136234" y="484365"/>
                    <a:pt x="115792" y="470213"/>
                    <a:pt x="96136" y="470999"/>
                  </a:cubicBezTo>
                  <a:close/>
                </a:path>
              </a:pathLst>
            </a:custGeom>
            <a:solidFill>
              <a:srgbClr val="000000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C95AD33A-DE17-EB50-30E6-4E1997329E0A}"/>
                </a:ext>
              </a:extLst>
            </p:cNvPr>
            <p:cNvSpPr/>
            <p:nvPr/>
          </p:nvSpPr>
          <p:spPr>
            <a:xfrm>
              <a:off x="5848238" y="1870576"/>
              <a:ext cx="110365" cy="104283"/>
            </a:xfrm>
            <a:custGeom>
              <a:avLst/>
              <a:gdLst>
                <a:gd name="connsiteX0" fmla="*/ 110349 w 110365"/>
                <a:gd name="connsiteY0" fmla="*/ 47656 h 104283"/>
                <a:gd name="connsiteX1" fmla="*/ 53738 w 110365"/>
                <a:gd name="connsiteY1" fmla="*/ 104266 h 104283"/>
                <a:gd name="connsiteX2" fmla="*/ 273 w 110365"/>
                <a:gd name="connsiteY2" fmla="*/ 45297 h 104283"/>
                <a:gd name="connsiteX3" fmla="*/ 9708 w 110365"/>
                <a:gd name="connsiteY3" fmla="*/ 21709 h 104283"/>
                <a:gd name="connsiteX4" fmla="*/ 87547 w 110365"/>
                <a:gd name="connsiteY4" fmla="*/ 7557 h 104283"/>
                <a:gd name="connsiteX5" fmla="*/ 110349 w 110365"/>
                <a:gd name="connsiteY5" fmla="*/ 47656 h 104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365" h="104283">
                  <a:moveTo>
                    <a:pt x="110349" y="47656"/>
                  </a:moveTo>
                  <a:cubicBezTo>
                    <a:pt x="111135" y="79106"/>
                    <a:pt x="84402" y="105052"/>
                    <a:pt x="53738" y="104266"/>
                  </a:cubicBezTo>
                  <a:cubicBezTo>
                    <a:pt x="21502" y="103480"/>
                    <a:pt x="-2872" y="78319"/>
                    <a:pt x="273" y="45297"/>
                  </a:cubicBezTo>
                  <a:cubicBezTo>
                    <a:pt x="1060" y="37434"/>
                    <a:pt x="4991" y="27999"/>
                    <a:pt x="9708" y="21709"/>
                  </a:cubicBezTo>
                  <a:cubicBezTo>
                    <a:pt x="26220" y="-306"/>
                    <a:pt x="63173" y="-6596"/>
                    <a:pt x="87547" y="7557"/>
                  </a:cubicBezTo>
                  <a:cubicBezTo>
                    <a:pt x="102486" y="16992"/>
                    <a:pt x="110349" y="30358"/>
                    <a:pt x="110349" y="47656"/>
                  </a:cubicBezTo>
                  <a:close/>
                </a:path>
              </a:pathLst>
            </a:custGeom>
            <a:solidFill>
              <a:srgbClr val="000000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864D6EAB-9FBC-43E1-292D-84BD4C7C4E64}"/>
                </a:ext>
              </a:extLst>
            </p:cNvPr>
            <p:cNvSpPr/>
            <p:nvPr/>
          </p:nvSpPr>
          <p:spPr>
            <a:xfrm>
              <a:off x="6023827" y="1872174"/>
              <a:ext cx="103824" cy="99539"/>
            </a:xfrm>
            <a:custGeom>
              <a:avLst/>
              <a:gdLst>
                <a:gd name="connsiteX0" fmla="*/ 55056 w 103824"/>
                <a:gd name="connsiteY0" fmla="*/ 455 h 99539"/>
                <a:gd name="connsiteX1" fmla="*/ 103803 w 103824"/>
                <a:gd name="connsiteY1" fmla="*/ 46058 h 99539"/>
                <a:gd name="connsiteX2" fmla="*/ 46407 w 103824"/>
                <a:gd name="connsiteY2" fmla="*/ 99523 h 99539"/>
                <a:gd name="connsiteX3" fmla="*/ 18 w 103824"/>
                <a:gd name="connsiteY3" fmla="*/ 49989 h 99539"/>
                <a:gd name="connsiteX4" fmla="*/ 55056 w 103824"/>
                <a:gd name="connsiteY4" fmla="*/ 455 h 99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3824" h="99539">
                  <a:moveTo>
                    <a:pt x="55056" y="455"/>
                  </a:moveTo>
                  <a:cubicBezTo>
                    <a:pt x="83361" y="-3476"/>
                    <a:pt x="104589" y="24829"/>
                    <a:pt x="103803" y="46058"/>
                  </a:cubicBezTo>
                  <a:cubicBezTo>
                    <a:pt x="103017" y="73577"/>
                    <a:pt x="73926" y="100309"/>
                    <a:pt x="46407" y="99523"/>
                  </a:cubicBezTo>
                  <a:cubicBezTo>
                    <a:pt x="22033" y="98737"/>
                    <a:pt x="18" y="74363"/>
                    <a:pt x="18" y="49989"/>
                  </a:cubicBezTo>
                  <a:cubicBezTo>
                    <a:pt x="-768" y="28760"/>
                    <a:pt x="24392" y="-4262"/>
                    <a:pt x="55056" y="455"/>
                  </a:cubicBezTo>
                  <a:close/>
                </a:path>
              </a:pathLst>
            </a:custGeom>
            <a:solidFill>
              <a:srgbClr val="000000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06B82C3-4F8A-2A54-E002-E3FCFB5C38B7}"/>
                </a:ext>
              </a:extLst>
            </p:cNvPr>
            <p:cNvSpPr/>
            <p:nvPr/>
          </p:nvSpPr>
          <p:spPr>
            <a:xfrm>
              <a:off x="5673882" y="1869484"/>
              <a:ext cx="99170" cy="102234"/>
            </a:xfrm>
            <a:custGeom>
              <a:avLst/>
              <a:gdLst>
                <a:gd name="connsiteX0" fmla="*/ 51975 w 99170"/>
                <a:gd name="connsiteY0" fmla="*/ 102213 h 102234"/>
                <a:gd name="connsiteX1" fmla="*/ 82 w 99170"/>
                <a:gd name="connsiteY1" fmla="*/ 54251 h 102234"/>
                <a:gd name="connsiteX2" fmla="*/ 48830 w 99170"/>
                <a:gd name="connsiteY2" fmla="*/ 0 h 102234"/>
                <a:gd name="connsiteX3" fmla="*/ 99150 w 99170"/>
                <a:gd name="connsiteY3" fmla="*/ 54251 h 102234"/>
                <a:gd name="connsiteX4" fmla="*/ 51975 w 99170"/>
                <a:gd name="connsiteY4" fmla="*/ 102213 h 102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170" h="102234">
                  <a:moveTo>
                    <a:pt x="51975" y="102213"/>
                  </a:moveTo>
                  <a:cubicBezTo>
                    <a:pt x="23669" y="102999"/>
                    <a:pt x="1654" y="82556"/>
                    <a:pt x="82" y="54251"/>
                  </a:cubicBezTo>
                  <a:cubicBezTo>
                    <a:pt x="-1491" y="23588"/>
                    <a:pt x="19738" y="0"/>
                    <a:pt x="48830" y="0"/>
                  </a:cubicBezTo>
                  <a:cubicBezTo>
                    <a:pt x="75562" y="0"/>
                    <a:pt x="99150" y="25946"/>
                    <a:pt x="99150" y="54251"/>
                  </a:cubicBezTo>
                  <a:cubicBezTo>
                    <a:pt x="99936" y="80198"/>
                    <a:pt x="78707" y="100640"/>
                    <a:pt x="51975" y="102213"/>
                  </a:cubicBezTo>
                  <a:close/>
                </a:path>
              </a:pathLst>
            </a:custGeom>
            <a:solidFill>
              <a:srgbClr val="000000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9A13B9C-B028-3447-78C1-6CCC14D5E711}"/>
                </a:ext>
              </a:extLst>
            </p:cNvPr>
            <p:cNvSpPr/>
            <p:nvPr/>
          </p:nvSpPr>
          <p:spPr>
            <a:xfrm>
              <a:off x="5796369" y="1170040"/>
              <a:ext cx="235579" cy="97961"/>
            </a:xfrm>
            <a:custGeom>
              <a:avLst/>
              <a:gdLst>
                <a:gd name="connsiteX0" fmla="*/ 129981 w 235579"/>
                <a:gd name="connsiteY0" fmla="*/ 97962 h 97961"/>
                <a:gd name="connsiteX1" fmla="*/ 42707 w 235579"/>
                <a:gd name="connsiteY1" fmla="*/ 78306 h 97961"/>
                <a:gd name="connsiteX2" fmla="*/ 5754 w 235579"/>
                <a:gd name="connsiteY2" fmla="*/ 46856 h 97961"/>
                <a:gd name="connsiteX3" fmla="*/ 7326 w 235579"/>
                <a:gd name="connsiteY3" fmla="*/ 12261 h 97961"/>
                <a:gd name="connsiteX4" fmla="*/ 44280 w 235579"/>
                <a:gd name="connsiteY4" fmla="*/ 8329 h 97961"/>
                <a:gd name="connsiteX5" fmla="*/ 49784 w 235579"/>
                <a:gd name="connsiteY5" fmla="*/ 13047 h 97961"/>
                <a:gd name="connsiteX6" fmla="*/ 147279 w 235579"/>
                <a:gd name="connsiteY6" fmla="*/ 37421 h 97961"/>
                <a:gd name="connsiteX7" fmla="*/ 177156 w 235579"/>
                <a:gd name="connsiteY7" fmla="*/ 22482 h 97961"/>
                <a:gd name="connsiteX8" fmla="*/ 192881 w 235579"/>
                <a:gd name="connsiteY8" fmla="*/ 5971 h 97961"/>
                <a:gd name="connsiteX9" fmla="*/ 221186 w 235579"/>
                <a:gd name="connsiteY9" fmla="*/ 3612 h 97961"/>
                <a:gd name="connsiteX10" fmla="*/ 235339 w 235579"/>
                <a:gd name="connsiteY10" fmla="*/ 27986 h 97961"/>
                <a:gd name="connsiteX11" fmla="*/ 226690 w 235579"/>
                <a:gd name="connsiteY11" fmla="*/ 52359 h 97961"/>
                <a:gd name="connsiteX12" fmla="*/ 174798 w 235579"/>
                <a:gd name="connsiteY12" fmla="*/ 87741 h 97961"/>
                <a:gd name="connsiteX13" fmla="*/ 129981 w 235579"/>
                <a:gd name="connsiteY13" fmla="*/ 97962 h 9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579" h="97961">
                  <a:moveTo>
                    <a:pt x="129981" y="97962"/>
                  </a:moveTo>
                  <a:cubicBezTo>
                    <a:pt x="95386" y="96389"/>
                    <a:pt x="67868" y="90886"/>
                    <a:pt x="42707" y="78306"/>
                  </a:cubicBezTo>
                  <a:cubicBezTo>
                    <a:pt x="27769" y="70443"/>
                    <a:pt x="15189" y="60222"/>
                    <a:pt x="5754" y="46856"/>
                  </a:cubicBezTo>
                  <a:cubicBezTo>
                    <a:pt x="-2895" y="35062"/>
                    <a:pt x="-1323" y="21696"/>
                    <a:pt x="7326" y="12261"/>
                  </a:cubicBezTo>
                  <a:cubicBezTo>
                    <a:pt x="18334" y="467"/>
                    <a:pt x="30914" y="-319"/>
                    <a:pt x="44280" y="8329"/>
                  </a:cubicBezTo>
                  <a:cubicBezTo>
                    <a:pt x="46639" y="9902"/>
                    <a:pt x="48211" y="11474"/>
                    <a:pt x="49784" y="13047"/>
                  </a:cubicBezTo>
                  <a:cubicBezTo>
                    <a:pt x="77303" y="42924"/>
                    <a:pt x="111898" y="42924"/>
                    <a:pt x="147279" y="37421"/>
                  </a:cubicBezTo>
                  <a:cubicBezTo>
                    <a:pt x="157500" y="35848"/>
                    <a:pt x="167721" y="28772"/>
                    <a:pt x="177156" y="22482"/>
                  </a:cubicBezTo>
                  <a:cubicBezTo>
                    <a:pt x="183446" y="18551"/>
                    <a:pt x="187378" y="11474"/>
                    <a:pt x="192881" y="5971"/>
                  </a:cubicBezTo>
                  <a:cubicBezTo>
                    <a:pt x="201530" y="-1106"/>
                    <a:pt x="210965" y="-1892"/>
                    <a:pt x="221186" y="3612"/>
                  </a:cubicBezTo>
                  <a:cubicBezTo>
                    <a:pt x="230621" y="9116"/>
                    <a:pt x="236911" y="16978"/>
                    <a:pt x="235339" y="27986"/>
                  </a:cubicBezTo>
                  <a:cubicBezTo>
                    <a:pt x="233766" y="36634"/>
                    <a:pt x="230621" y="45283"/>
                    <a:pt x="226690" y="52359"/>
                  </a:cubicBezTo>
                  <a:cubicBezTo>
                    <a:pt x="214896" y="71229"/>
                    <a:pt x="195240" y="81451"/>
                    <a:pt x="174798" y="87741"/>
                  </a:cubicBezTo>
                  <a:cubicBezTo>
                    <a:pt x="157500" y="94031"/>
                    <a:pt x="140203" y="95603"/>
                    <a:pt x="129981" y="97962"/>
                  </a:cubicBezTo>
                  <a:close/>
                </a:path>
              </a:pathLst>
            </a:custGeom>
            <a:solidFill>
              <a:srgbClr val="000000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75BC99-0B67-3502-9464-7C518CA40BB7}"/>
                </a:ext>
              </a:extLst>
            </p:cNvPr>
            <p:cNvSpPr/>
            <p:nvPr/>
          </p:nvSpPr>
          <p:spPr>
            <a:xfrm>
              <a:off x="6089374" y="980829"/>
              <a:ext cx="110591" cy="137661"/>
            </a:xfrm>
            <a:custGeom>
              <a:avLst/>
              <a:gdLst>
                <a:gd name="connsiteX0" fmla="*/ 110591 w 110591"/>
                <a:gd name="connsiteY0" fmla="*/ 70953 h 137661"/>
                <a:gd name="connsiteX1" fmla="*/ 98797 w 110591"/>
                <a:gd name="connsiteY1" fmla="*/ 111052 h 137661"/>
                <a:gd name="connsiteX2" fmla="*/ 25676 w 110591"/>
                <a:gd name="connsiteY2" fmla="*/ 125205 h 137661"/>
                <a:gd name="connsiteX3" fmla="*/ 18600 w 110591"/>
                <a:gd name="connsiteY3" fmla="*/ 17488 h 137661"/>
                <a:gd name="connsiteX4" fmla="*/ 104301 w 110591"/>
                <a:gd name="connsiteY4" fmla="*/ 37931 h 137661"/>
                <a:gd name="connsiteX5" fmla="*/ 110591 w 110591"/>
                <a:gd name="connsiteY5" fmla="*/ 70953 h 137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591" h="137661">
                  <a:moveTo>
                    <a:pt x="110591" y="70953"/>
                  </a:moveTo>
                  <a:cubicBezTo>
                    <a:pt x="107446" y="82747"/>
                    <a:pt x="105874" y="98472"/>
                    <a:pt x="98797" y="111052"/>
                  </a:cubicBezTo>
                  <a:cubicBezTo>
                    <a:pt x="83859" y="140930"/>
                    <a:pt x="52409" y="145647"/>
                    <a:pt x="25676" y="125205"/>
                  </a:cubicBezTo>
                  <a:cubicBezTo>
                    <a:pt x="-8919" y="99258"/>
                    <a:pt x="-5774" y="41862"/>
                    <a:pt x="18600" y="17488"/>
                  </a:cubicBezTo>
                  <a:cubicBezTo>
                    <a:pt x="48477" y="-12389"/>
                    <a:pt x="92507" y="-2954"/>
                    <a:pt x="104301" y="37931"/>
                  </a:cubicBezTo>
                  <a:cubicBezTo>
                    <a:pt x="107446" y="47366"/>
                    <a:pt x="108232" y="57587"/>
                    <a:pt x="110591" y="70953"/>
                  </a:cubicBezTo>
                  <a:close/>
                </a:path>
              </a:pathLst>
            </a:custGeom>
            <a:solidFill>
              <a:srgbClr val="000000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54D486-B258-0819-1A74-66AE3B9DFC92}"/>
                </a:ext>
              </a:extLst>
            </p:cNvPr>
            <p:cNvSpPr/>
            <p:nvPr/>
          </p:nvSpPr>
          <p:spPr>
            <a:xfrm>
              <a:off x="5631432" y="981005"/>
              <a:ext cx="111103" cy="134992"/>
            </a:xfrm>
            <a:custGeom>
              <a:avLst/>
              <a:gdLst>
                <a:gd name="connsiteX0" fmla="*/ 74 w 111103"/>
                <a:gd name="connsiteY0" fmla="*/ 66060 h 134992"/>
                <a:gd name="connsiteX1" fmla="*/ 16585 w 111103"/>
                <a:gd name="connsiteY1" fmla="*/ 18099 h 134992"/>
                <a:gd name="connsiteX2" fmla="*/ 83416 w 111103"/>
                <a:gd name="connsiteY2" fmla="*/ 11809 h 134992"/>
                <a:gd name="connsiteX3" fmla="*/ 72409 w 111103"/>
                <a:gd name="connsiteY3" fmla="*/ 130533 h 134992"/>
                <a:gd name="connsiteX4" fmla="*/ 18158 w 111103"/>
                <a:gd name="connsiteY4" fmla="*/ 118739 h 134992"/>
                <a:gd name="connsiteX5" fmla="*/ 74 w 111103"/>
                <a:gd name="connsiteY5" fmla="*/ 66060 h 13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103" h="134992">
                  <a:moveTo>
                    <a:pt x="74" y="66060"/>
                  </a:moveTo>
                  <a:cubicBezTo>
                    <a:pt x="-713" y="48763"/>
                    <a:pt x="4791" y="32251"/>
                    <a:pt x="16585" y="18099"/>
                  </a:cubicBezTo>
                  <a:cubicBezTo>
                    <a:pt x="34669" y="-3130"/>
                    <a:pt x="62188" y="-6275"/>
                    <a:pt x="83416" y="11809"/>
                  </a:cubicBezTo>
                  <a:cubicBezTo>
                    <a:pt x="122729" y="44045"/>
                    <a:pt x="121156" y="110090"/>
                    <a:pt x="72409" y="130533"/>
                  </a:cubicBezTo>
                  <a:cubicBezTo>
                    <a:pt x="51180" y="139181"/>
                    <a:pt x="33883" y="135250"/>
                    <a:pt x="18158" y="118739"/>
                  </a:cubicBezTo>
                  <a:cubicBezTo>
                    <a:pt x="5577" y="105373"/>
                    <a:pt x="74" y="88861"/>
                    <a:pt x="74" y="66060"/>
                  </a:cubicBezTo>
                  <a:close/>
                </a:path>
              </a:pathLst>
            </a:custGeom>
            <a:solidFill>
              <a:srgbClr val="000000"/>
            </a:solidFill>
            <a:ln w="783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5" name="Graphic 14" descr="robot to color">
            <a:extLst>
              <a:ext uri="{FF2B5EF4-FFF2-40B4-BE49-F238E27FC236}">
                <a16:creationId xmlns:a16="http://schemas.microsoft.com/office/drawing/2014/main" id="{E805A50F-B6F1-CDAE-26DC-2FC1A995F99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21731" r="19568"/>
          <a:stretch/>
        </p:blipFill>
        <p:spPr>
          <a:xfrm rot="8593701">
            <a:off x="7394844" y="-330512"/>
            <a:ext cx="2013917" cy="3230933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1D6217F-2570-FB04-1454-35371CE3E830}"/>
              </a:ext>
            </a:extLst>
          </p:cNvPr>
          <p:cNvSpPr txBox="1">
            <a:spLocks/>
          </p:cNvSpPr>
          <p:nvPr/>
        </p:nvSpPr>
        <p:spPr>
          <a:xfrm>
            <a:off x="764978" y="2265650"/>
            <a:ext cx="5253486" cy="256401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75000"/>
              </a:lnSpc>
            </a:pPr>
            <a:r>
              <a:rPr lang="en-US" sz="8000" dirty="0">
                <a:ln w="41275">
                  <a:noFill/>
                </a:ln>
                <a:solidFill>
                  <a:schemeClr val="accent2"/>
                </a:solidFill>
                <a:ea typeface="Source Sans Pro Black" panose="020B0503030403020204" pitchFamily="34" charset="0"/>
              </a:rPr>
              <a:t>Team 55900 Plans</a:t>
            </a:r>
            <a:endParaRPr lang="en-US" sz="8000" dirty="0">
              <a:ln w="41275">
                <a:noFill/>
              </a:ln>
              <a:solidFill>
                <a:schemeClr val="accent2"/>
              </a:solidFill>
            </a:endParaRPr>
          </a:p>
        </p:txBody>
      </p:sp>
      <p:grpSp>
        <p:nvGrpSpPr>
          <p:cNvPr id="13" name="Group 12" descr="Colored robot">
            <a:extLst>
              <a:ext uri="{FF2B5EF4-FFF2-40B4-BE49-F238E27FC236}">
                <a16:creationId xmlns:a16="http://schemas.microsoft.com/office/drawing/2014/main" id="{9D27047D-77D8-65B3-BB62-85FD6549B9CD}"/>
              </a:ext>
            </a:extLst>
          </p:cNvPr>
          <p:cNvGrpSpPr/>
          <p:nvPr/>
        </p:nvGrpSpPr>
        <p:grpSpPr>
          <a:xfrm>
            <a:off x="7087888" y="2812568"/>
            <a:ext cx="2007443" cy="2310759"/>
            <a:chOff x="7087888" y="2812568"/>
            <a:chExt cx="2007443" cy="2310759"/>
          </a:xfrm>
        </p:grpSpPr>
        <p:grpSp>
          <p:nvGrpSpPr>
            <p:cNvPr id="33" name="Graphic 7" descr="colored in robot">
              <a:extLst>
                <a:ext uri="{FF2B5EF4-FFF2-40B4-BE49-F238E27FC236}">
                  <a16:creationId xmlns:a16="http://schemas.microsoft.com/office/drawing/2014/main" id="{7A3A160C-EF55-1B81-39CB-AC9DCDBFAE47}"/>
                </a:ext>
              </a:extLst>
            </p:cNvPr>
            <p:cNvGrpSpPr/>
            <p:nvPr/>
          </p:nvGrpSpPr>
          <p:grpSpPr>
            <a:xfrm rot="21155719">
              <a:off x="7361931" y="3192607"/>
              <a:ext cx="1497461" cy="1253021"/>
              <a:chOff x="7384532" y="3188673"/>
              <a:chExt cx="1497461" cy="1253021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64C326F-EEB6-11D8-6E7A-A041F1C972AE}"/>
                  </a:ext>
                </a:extLst>
              </p:cNvPr>
              <p:cNvSpPr/>
              <p:nvPr/>
            </p:nvSpPr>
            <p:spPr>
              <a:xfrm>
                <a:off x="7549011" y="3243254"/>
                <a:ext cx="1127188" cy="1198440"/>
              </a:xfrm>
              <a:custGeom>
                <a:avLst/>
                <a:gdLst>
                  <a:gd name="connsiteX0" fmla="*/ 0 w 1127188"/>
                  <a:gd name="connsiteY0" fmla="*/ 0 h 1198440"/>
                  <a:gd name="connsiteX1" fmla="*/ 1127189 w 1127188"/>
                  <a:gd name="connsiteY1" fmla="*/ 0 h 1198440"/>
                  <a:gd name="connsiteX2" fmla="*/ 1127189 w 1127188"/>
                  <a:gd name="connsiteY2" fmla="*/ 1198440 h 1198440"/>
                  <a:gd name="connsiteX3" fmla="*/ 0 w 1127188"/>
                  <a:gd name="connsiteY3" fmla="*/ 1198440 h 1198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27188" h="1198440">
                    <a:moveTo>
                      <a:pt x="0" y="0"/>
                    </a:moveTo>
                    <a:lnTo>
                      <a:pt x="1127189" y="0"/>
                    </a:lnTo>
                    <a:lnTo>
                      <a:pt x="1127189" y="1198440"/>
                    </a:lnTo>
                    <a:lnTo>
                      <a:pt x="0" y="1198440"/>
                    </a:lnTo>
                    <a:close/>
                  </a:path>
                </a:pathLst>
              </a:custGeom>
              <a:solidFill>
                <a:schemeClr val="accent5">
                  <a:lumMod val="40000"/>
                  <a:lumOff val="60000"/>
                </a:schemeClr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12B4296E-B65E-E253-4265-71EC5D3DF837}"/>
                  </a:ext>
                </a:extLst>
              </p:cNvPr>
              <p:cNvSpPr/>
              <p:nvPr/>
            </p:nvSpPr>
            <p:spPr>
              <a:xfrm>
                <a:off x="7764159" y="3927854"/>
                <a:ext cx="622058" cy="230799"/>
              </a:xfrm>
              <a:custGeom>
                <a:avLst/>
                <a:gdLst>
                  <a:gd name="connsiteX0" fmla="*/ 622058 w 622058"/>
                  <a:gd name="connsiteY0" fmla="*/ 115400 h 230799"/>
                  <a:gd name="connsiteX1" fmla="*/ 311029 w 622058"/>
                  <a:gd name="connsiteY1" fmla="*/ 230799 h 230799"/>
                  <a:gd name="connsiteX2" fmla="*/ 0 w 622058"/>
                  <a:gd name="connsiteY2" fmla="*/ 115400 h 230799"/>
                  <a:gd name="connsiteX3" fmla="*/ 311029 w 622058"/>
                  <a:gd name="connsiteY3" fmla="*/ 0 h 230799"/>
                  <a:gd name="connsiteX4" fmla="*/ 622058 w 622058"/>
                  <a:gd name="connsiteY4" fmla="*/ 115400 h 2307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22058" h="230799">
                    <a:moveTo>
                      <a:pt x="622058" y="115400"/>
                    </a:moveTo>
                    <a:cubicBezTo>
                      <a:pt x="622058" y="179133"/>
                      <a:pt x="482806" y="230799"/>
                      <a:pt x="311029" y="230799"/>
                    </a:cubicBezTo>
                    <a:cubicBezTo>
                      <a:pt x="139253" y="230799"/>
                      <a:pt x="0" y="179133"/>
                      <a:pt x="0" y="115400"/>
                    </a:cubicBezTo>
                    <a:cubicBezTo>
                      <a:pt x="0" y="51666"/>
                      <a:pt x="139253" y="0"/>
                      <a:pt x="311029" y="0"/>
                    </a:cubicBezTo>
                    <a:cubicBezTo>
                      <a:pt x="482806" y="0"/>
                      <a:pt x="622058" y="51666"/>
                      <a:pt x="622058" y="1154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41921161-26FC-9F12-AC99-69F739FD7062}"/>
                  </a:ext>
                </a:extLst>
              </p:cNvPr>
              <p:cNvSpPr/>
              <p:nvPr/>
            </p:nvSpPr>
            <p:spPr>
              <a:xfrm>
                <a:off x="7888882" y="3188673"/>
                <a:ext cx="476287" cy="210526"/>
              </a:xfrm>
              <a:custGeom>
                <a:avLst/>
                <a:gdLst>
                  <a:gd name="connsiteX0" fmla="*/ 0 w 476287"/>
                  <a:gd name="connsiteY0" fmla="*/ 0 h 210526"/>
                  <a:gd name="connsiteX1" fmla="*/ 476288 w 476287"/>
                  <a:gd name="connsiteY1" fmla="*/ 0 h 210526"/>
                  <a:gd name="connsiteX2" fmla="*/ 476288 w 476287"/>
                  <a:gd name="connsiteY2" fmla="*/ 210526 h 210526"/>
                  <a:gd name="connsiteX3" fmla="*/ 0 w 476287"/>
                  <a:gd name="connsiteY3" fmla="*/ 210526 h 2105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476287" h="210526">
                    <a:moveTo>
                      <a:pt x="0" y="0"/>
                    </a:moveTo>
                    <a:lnTo>
                      <a:pt x="476288" y="0"/>
                    </a:lnTo>
                    <a:lnTo>
                      <a:pt x="476288" y="210526"/>
                    </a:lnTo>
                    <a:lnTo>
                      <a:pt x="0" y="210526"/>
                    </a:lnTo>
                    <a:close/>
                  </a:path>
                </a:pathLst>
              </a:custGeom>
              <a:solidFill>
                <a:schemeClr val="accent1"/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A4E40444-5E3F-B803-7496-1B68F577920C}"/>
                  </a:ext>
                </a:extLst>
              </p:cNvPr>
              <p:cNvSpPr/>
              <p:nvPr/>
            </p:nvSpPr>
            <p:spPr>
              <a:xfrm>
                <a:off x="7384532" y="3753195"/>
                <a:ext cx="176171" cy="274463"/>
              </a:xfrm>
              <a:custGeom>
                <a:avLst/>
                <a:gdLst>
                  <a:gd name="connsiteX0" fmla="*/ 176172 w 176171"/>
                  <a:gd name="connsiteY0" fmla="*/ 137232 h 274463"/>
                  <a:gd name="connsiteX1" fmla="*/ 88086 w 176171"/>
                  <a:gd name="connsiteY1" fmla="*/ 274464 h 274463"/>
                  <a:gd name="connsiteX2" fmla="*/ 0 w 176171"/>
                  <a:gd name="connsiteY2" fmla="*/ 137232 h 274463"/>
                  <a:gd name="connsiteX3" fmla="*/ 88086 w 176171"/>
                  <a:gd name="connsiteY3" fmla="*/ 0 h 274463"/>
                  <a:gd name="connsiteX4" fmla="*/ 176172 w 176171"/>
                  <a:gd name="connsiteY4" fmla="*/ 137232 h 274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76171" h="274463">
                    <a:moveTo>
                      <a:pt x="176172" y="137232"/>
                    </a:moveTo>
                    <a:cubicBezTo>
                      <a:pt x="176172" y="213023"/>
                      <a:pt x="136735" y="274464"/>
                      <a:pt x="88086" y="274464"/>
                    </a:cubicBezTo>
                    <a:cubicBezTo>
                      <a:pt x="39437" y="274464"/>
                      <a:pt x="0" y="213023"/>
                      <a:pt x="0" y="137232"/>
                    </a:cubicBezTo>
                    <a:cubicBezTo>
                      <a:pt x="0" y="61441"/>
                      <a:pt x="39437" y="0"/>
                      <a:pt x="88086" y="0"/>
                    </a:cubicBezTo>
                    <a:cubicBezTo>
                      <a:pt x="136734" y="0"/>
                      <a:pt x="176172" y="61441"/>
                      <a:pt x="176172" y="13723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FD552BF6-0537-C478-ADB4-B8717CD21F83}"/>
                  </a:ext>
                </a:extLst>
              </p:cNvPr>
              <p:cNvSpPr/>
              <p:nvPr/>
            </p:nvSpPr>
            <p:spPr>
              <a:xfrm>
                <a:off x="8673081" y="3718887"/>
                <a:ext cx="208911" cy="274463"/>
              </a:xfrm>
              <a:custGeom>
                <a:avLst/>
                <a:gdLst>
                  <a:gd name="connsiteX0" fmla="*/ 208912 w 208911"/>
                  <a:gd name="connsiteY0" fmla="*/ 137232 h 274463"/>
                  <a:gd name="connsiteX1" fmla="*/ 104456 w 208911"/>
                  <a:gd name="connsiteY1" fmla="*/ 274464 h 274463"/>
                  <a:gd name="connsiteX2" fmla="*/ 0 w 208911"/>
                  <a:gd name="connsiteY2" fmla="*/ 137232 h 274463"/>
                  <a:gd name="connsiteX3" fmla="*/ 104456 w 208911"/>
                  <a:gd name="connsiteY3" fmla="*/ 0 h 274463"/>
                  <a:gd name="connsiteX4" fmla="*/ 208912 w 208911"/>
                  <a:gd name="connsiteY4" fmla="*/ 137232 h 2744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8911" h="274463">
                    <a:moveTo>
                      <a:pt x="208912" y="137232"/>
                    </a:moveTo>
                    <a:cubicBezTo>
                      <a:pt x="208912" y="213023"/>
                      <a:pt x="162145" y="274464"/>
                      <a:pt x="104456" y="274464"/>
                    </a:cubicBezTo>
                    <a:cubicBezTo>
                      <a:pt x="46767" y="274464"/>
                      <a:pt x="0" y="213023"/>
                      <a:pt x="0" y="137232"/>
                    </a:cubicBezTo>
                    <a:cubicBezTo>
                      <a:pt x="0" y="61441"/>
                      <a:pt x="46767" y="0"/>
                      <a:pt x="104456" y="0"/>
                    </a:cubicBezTo>
                    <a:cubicBezTo>
                      <a:pt x="162145" y="0"/>
                      <a:pt x="208912" y="61441"/>
                      <a:pt x="208912" y="137232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39" name="Graphic 7" descr="colored in robot">
              <a:extLst>
                <a:ext uri="{FF2B5EF4-FFF2-40B4-BE49-F238E27FC236}">
                  <a16:creationId xmlns:a16="http://schemas.microsoft.com/office/drawing/2014/main" id="{00E9F7D0-5D20-710D-C691-C794F883D289}"/>
                </a:ext>
              </a:extLst>
            </p:cNvPr>
            <p:cNvGrpSpPr/>
            <p:nvPr/>
          </p:nvGrpSpPr>
          <p:grpSpPr>
            <a:xfrm rot="21155719">
              <a:off x="7087888" y="2812568"/>
              <a:ext cx="2007443" cy="2310759"/>
              <a:chOff x="7091468" y="2804937"/>
              <a:chExt cx="2007443" cy="2310759"/>
            </a:xfrm>
            <a:solidFill>
              <a:srgbClr val="000000"/>
            </a:solidFill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2894A887-A102-BD4E-B042-7628113F8677}"/>
                  </a:ext>
                </a:extLst>
              </p:cNvPr>
              <p:cNvSpPr/>
              <p:nvPr/>
            </p:nvSpPr>
            <p:spPr>
              <a:xfrm>
                <a:off x="7091468" y="3052911"/>
                <a:ext cx="2007443" cy="2062785"/>
              </a:xfrm>
              <a:custGeom>
                <a:avLst/>
                <a:gdLst>
                  <a:gd name="connsiteX0" fmla="*/ 1643195 w 2007443"/>
                  <a:gd name="connsiteY0" fmla="*/ 976307 h 2062785"/>
                  <a:gd name="connsiteX1" fmla="*/ 1638518 w 2007443"/>
                  <a:gd name="connsiteY1" fmla="*/ 1013734 h 2062785"/>
                  <a:gd name="connsiteX2" fmla="*/ 1639297 w 2007443"/>
                  <a:gd name="connsiteY2" fmla="*/ 1257009 h 2062785"/>
                  <a:gd name="connsiteX3" fmla="*/ 1473259 w 2007443"/>
                  <a:gd name="connsiteY3" fmla="*/ 1431668 h 2062785"/>
                  <a:gd name="connsiteX4" fmla="*/ 1375819 w 2007443"/>
                  <a:gd name="connsiteY4" fmla="*/ 1433227 h 2062785"/>
                  <a:gd name="connsiteX5" fmla="*/ 1278379 w 2007443"/>
                  <a:gd name="connsiteY5" fmla="*/ 1433227 h 2062785"/>
                  <a:gd name="connsiteX6" fmla="*/ 1262788 w 2007443"/>
                  <a:gd name="connsiteY6" fmla="*/ 1435566 h 2062785"/>
                  <a:gd name="connsiteX7" fmla="*/ 1259670 w 2007443"/>
                  <a:gd name="connsiteY7" fmla="*/ 1450381 h 2062785"/>
                  <a:gd name="connsiteX8" fmla="*/ 1259670 w 2007443"/>
                  <a:gd name="connsiteY8" fmla="*/ 1688198 h 2062785"/>
                  <a:gd name="connsiteX9" fmla="*/ 1420252 w 2007443"/>
                  <a:gd name="connsiteY9" fmla="*/ 1805937 h 2062785"/>
                  <a:gd name="connsiteX10" fmla="*/ 1424929 w 2007443"/>
                  <a:gd name="connsiteY10" fmla="*/ 1782545 h 2062785"/>
                  <a:gd name="connsiteX11" fmla="*/ 1514574 w 2007443"/>
                  <a:gd name="connsiteY11" fmla="*/ 1692876 h 2062785"/>
                  <a:gd name="connsiteX12" fmla="*/ 1615132 w 2007443"/>
                  <a:gd name="connsiteY12" fmla="*/ 1784104 h 2062785"/>
                  <a:gd name="connsiteX13" fmla="*/ 1618250 w 2007443"/>
                  <a:gd name="connsiteY13" fmla="*/ 1865976 h 2062785"/>
                  <a:gd name="connsiteX14" fmla="*/ 1619809 w 2007443"/>
                  <a:gd name="connsiteY14" fmla="*/ 1955644 h 2062785"/>
                  <a:gd name="connsiteX15" fmla="*/ 1609675 w 2007443"/>
                  <a:gd name="connsiteY15" fmla="*/ 2010225 h 2062785"/>
                  <a:gd name="connsiteX16" fmla="*/ 1506779 w 2007443"/>
                  <a:gd name="connsiteY16" fmla="*/ 2060907 h 2062785"/>
                  <a:gd name="connsiteX17" fmla="*/ 1427267 w 2007443"/>
                  <a:gd name="connsiteY17" fmla="*/ 1978256 h 2062785"/>
                  <a:gd name="connsiteX18" fmla="*/ 1425708 w 2007443"/>
                  <a:gd name="connsiteY18" fmla="*/ 1940829 h 2062785"/>
                  <a:gd name="connsiteX19" fmla="*/ 1424149 w 2007443"/>
                  <a:gd name="connsiteY19" fmla="*/ 1905742 h 2062785"/>
                  <a:gd name="connsiteX20" fmla="*/ 1414795 w 2007443"/>
                  <a:gd name="connsiteY20" fmla="*/ 1901063 h 2062785"/>
                  <a:gd name="connsiteX21" fmla="*/ 1396086 w 2007443"/>
                  <a:gd name="connsiteY21" fmla="*/ 1899504 h 2062785"/>
                  <a:gd name="connsiteX22" fmla="*/ 707769 w 2007443"/>
                  <a:gd name="connsiteY22" fmla="*/ 1904182 h 2062785"/>
                  <a:gd name="connsiteX23" fmla="*/ 699973 w 2007443"/>
                  <a:gd name="connsiteY23" fmla="*/ 1908081 h 2062785"/>
                  <a:gd name="connsiteX24" fmla="*/ 697635 w 2007443"/>
                  <a:gd name="connsiteY24" fmla="*/ 1961882 h 2062785"/>
                  <a:gd name="connsiteX25" fmla="*/ 549526 w 2007443"/>
                  <a:gd name="connsiteY25" fmla="*/ 2049991 h 2062785"/>
                  <a:gd name="connsiteX26" fmla="*/ 505873 w 2007443"/>
                  <a:gd name="connsiteY26" fmla="*/ 1980596 h 2062785"/>
                  <a:gd name="connsiteX27" fmla="*/ 505093 w 2007443"/>
                  <a:gd name="connsiteY27" fmla="*/ 1928354 h 2062785"/>
                  <a:gd name="connsiteX28" fmla="*/ 504313 w 2007443"/>
                  <a:gd name="connsiteY28" fmla="*/ 1778646 h 2062785"/>
                  <a:gd name="connsiteX29" fmla="*/ 552644 w 2007443"/>
                  <a:gd name="connsiteY29" fmla="*/ 1700674 h 2062785"/>
                  <a:gd name="connsiteX30" fmla="*/ 688281 w 2007443"/>
                  <a:gd name="connsiteY30" fmla="*/ 1752915 h 2062785"/>
                  <a:gd name="connsiteX31" fmla="*/ 700753 w 2007443"/>
                  <a:gd name="connsiteY31" fmla="*/ 1816853 h 2062785"/>
                  <a:gd name="connsiteX32" fmla="*/ 726477 w 2007443"/>
                  <a:gd name="connsiteY32" fmla="*/ 1795020 h 2062785"/>
                  <a:gd name="connsiteX33" fmla="*/ 754540 w 2007443"/>
                  <a:gd name="connsiteY33" fmla="*/ 1770069 h 2062785"/>
                  <a:gd name="connsiteX34" fmla="*/ 784162 w 2007443"/>
                  <a:gd name="connsiteY34" fmla="*/ 1747457 h 2062785"/>
                  <a:gd name="connsiteX35" fmla="*/ 815343 w 2007443"/>
                  <a:gd name="connsiteY35" fmla="*/ 1727184 h 2062785"/>
                  <a:gd name="connsiteX36" fmla="*/ 845744 w 2007443"/>
                  <a:gd name="connsiteY36" fmla="*/ 1707691 h 2062785"/>
                  <a:gd name="connsiteX37" fmla="*/ 838728 w 2007443"/>
                  <a:gd name="connsiteY37" fmla="*/ 1432447 h 2062785"/>
                  <a:gd name="connsiteX38" fmla="*/ 809886 w 2007443"/>
                  <a:gd name="connsiteY38" fmla="*/ 1430888 h 2062785"/>
                  <a:gd name="connsiteX39" fmla="*/ 581486 w 2007443"/>
                  <a:gd name="connsiteY39" fmla="*/ 1428549 h 2062785"/>
                  <a:gd name="connsiteX40" fmla="*/ 533156 w 2007443"/>
                  <a:gd name="connsiteY40" fmla="*/ 1423091 h 2062785"/>
                  <a:gd name="connsiteX41" fmla="*/ 435716 w 2007443"/>
                  <a:gd name="connsiteY41" fmla="*/ 1339660 h 2062785"/>
                  <a:gd name="connsiteX42" fmla="*/ 419346 w 2007443"/>
                  <a:gd name="connsiteY42" fmla="*/ 1225820 h 2062785"/>
                  <a:gd name="connsiteX43" fmla="*/ 419346 w 2007443"/>
                  <a:gd name="connsiteY43" fmla="*/ 1053500 h 2062785"/>
                  <a:gd name="connsiteX44" fmla="*/ 419346 w 2007443"/>
                  <a:gd name="connsiteY44" fmla="*/ 1019192 h 2062785"/>
                  <a:gd name="connsiteX45" fmla="*/ 390503 w 2007443"/>
                  <a:gd name="connsiteY45" fmla="*/ 1005157 h 2062785"/>
                  <a:gd name="connsiteX46" fmla="*/ 327362 w 2007443"/>
                  <a:gd name="connsiteY46" fmla="*/ 981765 h 2062785"/>
                  <a:gd name="connsiteX47" fmla="*/ 250969 w 2007443"/>
                  <a:gd name="connsiteY47" fmla="*/ 852331 h 2062785"/>
                  <a:gd name="connsiteX48" fmla="*/ 250969 w 2007443"/>
                  <a:gd name="connsiteY48" fmla="*/ 816463 h 2062785"/>
                  <a:gd name="connsiteX49" fmla="*/ 243953 w 2007443"/>
                  <a:gd name="connsiteY49" fmla="*/ 810225 h 2062785"/>
                  <a:gd name="connsiteX50" fmla="*/ 63104 w 2007443"/>
                  <a:gd name="connsiteY50" fmla="*/ 654280 h 2062785"/>
                  <a:gd name="connsiteX51" fmla="*/ 19451 w 2007443"/>
                  <a:gd name="connsiteY51" fmla="*/ 312759 h 2062785"/>
                  <a:gd name="connsiteX52" fmla="*/ 57647 w 2007443"/>
                  <a:gd name="connsiteY52" fmla="*/ 209835 h 2062785"/>
                  <a:gd name="connsiteX53" fmla="*/ 82592 w 2007443"/>
                  <a:gd name="connsiteY53" fmla="*/ 35956 h 2062785"/>
                  <a:gd name="connsiteX54" fmla="*/ 95844 w 2007443"/>
                  <a:gd name="connsiteY54" fmla="*/ 23481 h 2062785"/>
                  <a:gd name="connsiteX55" fmla="*/ 127025 w 2007443"/>
                  <a:gd name="connsiteY55" fmla="*/ 26600 h 2062785"/>
                  <a:gd name="connsiteX56" fmla="*/ 134041 w 2007443"/>
                  <a:gd name="connsiteY56" fmla="*/ 53890 h 2062785"/>
                  <a:gd name="connsiteX57" fmla="*/ 123907 w 2007443"/>
                  <a:gd name="connsiteY57" fmla="*/ 74163 h 2062785"/>
                  <a:gd name="connsiteX58" fmla="*/ 104419 w 2007443"/>
                  <a:gd name="connsiteY58" fmla="*/ 118607 h 2062785"/>
                  <a:gd name="connsiteX59" fmla="*/ 98962 w 2007443"/>
                  <a:gd name="connsiteY59" fmla="*/ 155255 h 2062785"/>
                  <a:gd name="connsiteX60" fmla="*/ 151190 w 2007443"/>
                  <a:gd name="connsiteY60" fmla="*/ 184884 h 2062785"/>
                  <a:gd name="connsiteX61" fmla="*/ 214331 w 2007443"/>
                  <a:gd name="connsiteY61" fmla="*/ 122506 h 2062785"/>
                  <a:gd name="connsiteX62" fmla="*/ 230701 w 2007443"/>
                  <a:gd name="connsiteY62" fmla="*/ 97555 h 2062785"/>
                  <a:gd name="connsiteX63" fmla="*/ 263441 w 2007443"/>
                  <a:gd name="connsiteY63" fmla="*/ 87418 h 2062785"/>
                  <a:gd name="connsiteX64" fmla="*/ 278252 w 2007443"/>
                  <a:gd name="connsiteY64" fmla="*/ 121726 h 2062785"/>
                  <a:gd name="connsiteX65" fmla="*/ 273575 w 2007443"/>
                  <a:gd name="connsiteY65" fmla="*/ 131863 h 2062785"/>
                  <a:gd name="connsiteX66" fmla="*/ 183150 w 2007443"/>
                  <a:gd name="connsiteY66" fmla="*/ 230108 h 2062785"/>
                  <a:gd name="connsiteX67" fmla="*/ 108316 w 2007443"/>
                  <a:gd name="connsiteY67" fmla="*/ 248822 h 2062785"/>
                  <a:gd name="connsiteX68" fmla="*/ 76356 w 2007443"/>
                  <a:gd name="connsiteY68" fmla="*/ 557594 h 2062785"/>
                  <a:gd name="connsiteX69" fmla="*/ 266559 w 2007443"/>
                  <a:gd name="connsiteY69" fmla="*/ 757204 h 2062785"/>
                  <a:gd name="connsiteX70" fmla="*/ 328142 w 2007443"/>
                  <a:gd name="connsiteY70" fmla="*/ 690147 h 2062785"/>
                  <a:gd name="connsiteX71" fmla="*/ 417007 w 2007443"/>
                  <a:gd name="connsiteY71" fmla="*/ 658958 h 2062785"/>
                  <a:gd name="connsiteX72" fmla="*/ 419346 w 2007443"/>
                  <a:gd name="connsiteY72" fmla="*/ 549797 h 2062785"/>
                  <a:gd name="connsiteX73" fmla="*/ 419346 w 2007443"/>
                  <a:gd name="connsiteY73" fmla="*/ 310420 h 2062785"/>
                  <a:gd name="connsiteX74" fmla="*/ 420905 w 2007443"/>
                  <a:gd name="connsiteY74" fmla="*/ 269095 h 2062785"/>
                  <a:gd name="connsiteX75" fmla="*/ 554982 w 2007443"/>
                  <a:gd name="connsiteY75" fmla="*/ 137321 h 2062785"/>
                  <a:gd name="connsiteX76" fmla="*/ 633714 w 2007443"/>
                  <a:gd name="connsiteY76" fmla="*/ 134982 h 2062785"/>
                  <a:gd name="connsiteX77" fmla="*/ 1411677 w 2007443"/>
                  <a:gd name="connsiteY77" fmla="*/ 134982 h 2062785"/>
                  <a:gd name="connsiteX78" fmla="*/ 1519251 w 2007443"/>
                  <a:gd name="connsiteY78" fmla="*/ 145118 h 2062785"/>
                  <a:gd name="connsiteX79" fmla="*/ 1574597 w 2007443"/>
                  <a:gd name="connsiteY79" fmla="*/ 166951 h 2062785"/>
                  <a:gd name="connsiteX80" fmla="*/ 1624486 w 2007443"/>
                  <a:gd name="connsiteY80" fmla="*/ 238685 h 2062785"/>
                  <a:gd name="connsiteX81" fmla="*/ 1633061 w 2007443"/>
                  <a:gd name="connsiteY81" fmla="*/ 335372 h 2062785"/>
                  <a:gd name="connsiteX82" fmla="*/ 1633061 w 2007443"/>
                  <a:gd name="connsiteY82" fmla="*/ 570849 h 2062785"/>
                  <a:gd name="connsiteX83" fmla="*/ 1635400 w 2007443"/>
                  <a:gd name="connsiteY83" fmla="*/ 620752 h 2062785"/>
                  <a:gd name="connsiteX84" fmla="*/ 1679832 w 2007443"/>
                  <a:gd name="connsiteY84" fmla="*/ 630108 h 2062785"/>
                  <a:gd name="connsiteX85" fmla="*/ 1804556 w 2007443"/>
                  <a:gd name="connsiteY85" fmla="*/ 731473 h 2062785"/>
                  <a:gd name="connsiteX86" fmla="*/ 1811571 w 2007443"/>
                  <a:gd name="connsiteY86" fmla="*/ 746288 h 2062785"/>
                  <a:gd name="connsiteX87" fmla="*/ 1843532 w 2007443"/>
                  <a:gd name="connsiteY87" fmla="*/ 727574 h 2062785"/>
                  <a:gd name="connsiteX88" fmla="*/ 1867697 w 2007443"/>
                  <a:gd name="connsiteY88" fmla="*/ 704962 h 2062785"/>
                  <a:gd name="connsiteX89" fmla="*/ 1952665 w 2007443"/>
                  <a:gd name="connsiteY89" fmla="*/ 448432 h 2062785"/>
                  <a:gd name="connsiteX90" fmla="*/ 1910571 w 2007443"/>
                  <a:gd name="connsiteY90" fmla="*/ 259738 h 2062785"/>
                  <a:gd name="connsiteX91" fmla="*/ 1902776 w 2007443"/>
                  <a:gd name="connsiteY91" fmla="*/ 245703 h 2062785"/>
                  <a:gd name="connsiteX92" fmla="*/ 1884847 w 2007443"/>
                  <a:gd name="connsiteY92" fmla="*/ 244143 h 2062785"/>
                  <a:gd name="connsiteX93" fmla="*/ 1833398 w 2007443"/>
                  <a:gd name="connsiteY93" fmla="*/ 224650 h 2062785"/>
                  <a:gd name="connsiteX94" fmla="*/ 1754666 w 2007443"/>
                  <a:gd name="connsiteY94" fmla="*/ 108471 h 2062785"/>
                  <a:gd name="connsiteX95" fmla="*/ 1752328 w 2007443"/>
                  <a:gd name="connsiteY95" fmla="*/ 86639 h 2062785"/>
                  <a:gd name="connsiteX96" fmla="*/ 1771037 w 2007443"/>
                  <a:gd name="connsiteY96" fmla="*/ 61687 h 2062785"/>
                  <a:gd name="connsiteX97" fmla="*/ 1799879 w 2007443"/>
                  <a:gd name="connsiteY97" fmla="*/ 73383 h 2062785"/>
                  <a:gd name="connsiteX98" fmla="*/ 1811571 w 2007443"/>
                  <a:gd name="connsiteY98" fmla="*/ 100674 h 2062785"/>
                  <a:gd name="connsiteX99" fmla="*/ 1855225 w 2007443"/>
                  <a:gd name="connsiteY99" fmla="*/ 169290 h 2062785"/>
                  <a:gd name="connsiteX100" fmla="*/ 1875492 w 2007443"/>
                  <a:gd name="connsiteY100" fmla="*/ 184884 h 2062785"/>
                  <a:gd name="connsiteX101" fmla="*/ 1908232 w 2007443"/>
                  <a:gd name="connsiteY101" fmla="*/ 178646 h 2062785"/>
                  <a:gd name="connsiteX102" fmla="*/ 1919146 w 2007443"/>
                  <a:gd name="connsiteY102" fmla="*/ 143559 h 2062785"/>
                  <a:gd name="connsiteX103" fmla="*/ 1905894 w 2007443"/>
                  <a:gd name="connsiteY103" fmla="*/ 59348 h 2062785"/>
                  <a:gd name="connsiteX104" fmla="*/ 1897319 w 2007443"/>
                  <a:gd name="connsiteY104" fmla="*/ 30498 h 2062785"/>
                  <a:gd name="connsiteX105" fmla="*/ 1910571 w 2007443"/>
                  <a:gd name="connsiteY105" fmla="*/ 2428 h 2062785"/>
                  <a:gd name="connsiteX106" fmla="*/ 1946429 w 2007443"/>
                  <a:gd name="connsiteY106" fmla="*/ 12565 h 2062785"/>
                  <a:gd name="connsiteX107" fmla="*/ 1949547 w 2007443"/>
                  <a:gd name="connsiteY107" fmla="*/ 19582 h 2062785"/>
                  <a:gd name="connsiteX108" fmla="*/ 1973712 w 2007443"/>
                  <a:gd name="connsiteY108" fmla="*/ 147457 h 2062785"/>
                  <a:gd name="connsiteX109" fmla="*/ 1952665 w 2007443"/>
                  <a:gd name="connsiteY109" fmla="*/ 215294 h 2062785"/>
                  <a:gd name="connsiteX110" fmla="*/ 1964358 w 2007443"/>
                  <a:gd name="connsiteY110" fmla="*/ 246483 h 2062785"/>
                  <a:gd name="connsiteX111" fmla="*/ 2007232 w 2007443"/>
                  <a:gd name="connsiteY111" fmla="*/ 480401 h 2062785"/>
                  <a:gd name="connsiteX112" fmla="*/ 1923823 w 2007443"/>
                  <a:gd name="connsiteY112" fmla="*/ 723676 h 2062785"/>
                  <a:gd name="connsiteX113" fmla="*/ 1822485 w 2007443"/>
                  <a:gd name="connsiteY113" fmla="*/ 806327 h 2062785"/>
                  <a:gd name="connsiteX114" fmla="*/ 1795202 w 2007443"/>
                  <a:gd name="connsiteY114" fmla="*/ 893656 h 2062785"/>
                  <a:gd name="connsiteX115" fmla="*/ 1728942 w 2007443"/>
                  <a:gd name="connsiteY115" fmla="*/ 952136 h 2062785"/>
                  <a:gd name="connsiteX116" fmla="*/ 1643195 w 2007443"/>
                  <a:gd name="connsiteY116" fmla="*/ 976307 h 2062785"/>
                  <a:gd name="connsiteX117" fmla="*/ 754540 w 2007443"/>
                  <a:gd name="connsiteY117" fmla="*/ 192682 h 2062785"/>
                  <a:gd name="connsiteX118" fmla="*/ 744406 w 2007443"/>
                  <a:gd name="connsiteY118" fmla="*/ 189563 h 2062785"/>
                  <a:gd name="connsiteX119" fmla="*/ 576030 w 2007443"/>
                  <a:gd name="connsiteY119" fmla="*/ 191122 h 2062785"/>
                  <a:gd name="connsiteX120" fmla="*/ 568234 w 2007443"/>
                  <a:gd name="connsiteY120" fmla="*/ 191902 h 2062785"/>
                  <a:gd name="connsiteX121" fmla="*/ 477810 w 2007443"/>
                  <a:gd name="connsiteY121" fmla="*/ 288588 h 2062785"/>
                  <a:gd name="connsiteX122" fmla="*/ 476251 w 2007443"/>
                  <a:gd name="connsiteY122" fmla="*/ 344728 h 2062785"/>
                  <a:gd name="connsiteX123" fmla="*/ 476251 w 2007443"/>
                  <a:gd name="connsiteY123" fmla="*/ 1245313 h 2062785"/>
                  <a:gd name="connsiteX124" fmla="*/ 484046 w 2007443"/>
                  <a:gd name="connsiteY124" fmla="*/ 1308471 h 2062785"/>
                  <a:gd name="connsiteX125" fmla="*/ 557321 w 2007443"/>
                  <a:gd name="connsiteY125" fmla="*/ 1372409 h 2062785"/>
                  <a:gd name="connsiteX126" fmla="*/ 617344 w 2007443"/>
                  <a:gd name="connsiteY126" fmla="*/ 1375527 h 2062785"/>
                  <a:gd name="connsiteX127" fmla="*/ 901090 w 2007443"/>
                  <a:gd name="connsiteY127" fmla="*/ 1378646 h 2062785"/>
                  <a:gd name="connsiteX128" fmla="*/ 1454551 w 2007443"/>
                  <a:gd name="connsiteY128" fmla="*/ 1378646 h 2062785"/>
                  <a:gd name="connsiteX129" fmla="*/ 1513015 w 2007443"/>
                  <a:gd name="connsiteY129" fmla="*/ 1367730 h 2062785"/>
                  <a:gd name="connsiteX130" fmla="*/ 1583172 w 2007443"/>
                  <a:gd name="connsiteY130" fmla="*/ 1268705 h 2062785"/>
                  <a:gd name="connsiteX131" fmla="*/ 1583172 w 2007443"/>
                  <a:gd name="connsiteY131" fmla="*/ 1253890 h 2062785"/>
                  <a:gd name="connsiteX132" fmla="*/ 1581613 w 2007443"/>
                  <a:gd name="connsiteY132" fmla="*/ 805547 h 2062785"/>
                  <a:gd name="connsiteX133" fmla="*/ 1581613 w 2007443"/>
                  <a:gd name="connsiteY133" fmla="*/ 420362 h 2062785"/>
                  <a:gd name="connsiteX134" fmla="*/ 1577715 w 2007443"/>
                  <a:gd name="connsiteY134" fmla="*/ 274553 h 2062785"/>
                  <a:gd name="connsiteX135" fmla="*/ 1512235 w 2007443"/>
                  <a:gd name="connsiteY135" fmla="*/ 200479 h 2062785"/>
                  <a:gd name="connsiteX136" fmla="*/ 1442078 w 2007443"/>
                  <a:gd name="connsiteY136" fmla="*/ 192682 h 2062785"/>
                  <a:gd name="connsiteX137" fmla="*/ 1337622 w 2007443"/>
                  <a:gd name="connsiteY137" fmla="*/ 191122 h 2062785"/>
                  <a:gd name="connsiteX138" fmla="*/ 1308000 w 2007443"/>
                  <a:gd name="connsiteY138" fmla="*/ 193461 h 2062785"/>
                  <a:gd name="connsiteX139" fmla="*/ 1304882 w 2007443"/>
                  <a:gd name="connsiteY139" fmla="*/ 228549 h 2062785"/>
                  <a:gd name="connsiteX140" fmla="*/ 1296308 w 2007443"/>
                  <a:gd name="connsiteY140" fmla="*/ 287808 h 2062785"/>
                  <a:gd name="connsiteX141" fmla="*/ 1191852 w 2007443"/>
                  <a:gd name="connsiteY141" fmla="*/ 391512 h 2062785"/>
                  <a:gd name="connsiteX142" fmla="*/ 1121695 w 2007443"/>
                  <a:gd name="connsiteY142" fmla="*/ 400869 h 2062785"/>
                  <a:gd name="connsiteX143" fmla="*/ 953318 w 2007443"/>
                  <a:gd name="connsiteY143" fmla="*/ 400869 h 2062785"/>
                  <a:gd name="connsiteX144" fmla="*/ 879263 w 2007443"/>
                  <a:gd name="connsiteY144" fmla="*/ 393071 h 2062785"/>
                  <a:gd name="connsiteX145" fmla="*/ 770910 w 2007443"/>
                  <a:gd name="connsiteY145" fmla="*/ 293266 h 2062785"/>
                  <a:gd name="connsiteX146" fmla="*/ 761556 w 2007443"/>
                  <a:gd name="connsiteY146" fmla="*/ 230888 h 2062785"/>
                  <a:gd name="connsiteX147" fmla="*/ 754540 w 2007443"/>
                  <a:gd name="connsiteY147" fmla="*/ 192682 h 2062785"/>
                  <a:gd name="connsiteX148" fmla="*/ 818461 w 2007443"/>
                  <a:gd name="connsiteY148" fmla="*/ 191122 h 2062785"/>
                  <a:gd name="connsiteX149" fmla="*/ 821579 w 2007443"/>
                  <a:gd name="connsiteY149" fmla="*/ 268315 h 2062785"/>
                  <a:gd name="connsiteX150" fmla="*/ 885500 w 2007443"/>
                  <a:gd name="connsiteY150" fmla="*/ 336931 h 2062785"/>
                  <a:gd name="connsiteX151" fmla="*/ 940846 w 2007443"/>
                  <a:gd name="connsiteY151" fmla="*/ 345508 h 2062785"/>
                  <a:gd name="connsiteX152" fmla="*/ 1127151 w 2007443"/>
                  <a:gd name="connsiteY152" fmla="*/ 345508 h 2062785"/>
                  <a:gd name="connsiteX153" fmla="*/ 1192631 w 2007443"/>
                  <a:gd name="connsiteY153" fmla="*/ 333032 h 2062785"/>
                  <a:gd name="connsiteX154" fmla="*/ 1245639 w 2007443"/>
                  <a:gd name="connsiteY154" fmla="*/ 271434 h 2062785"/>
                  <a:gd name="connsiteX155" fmla="*/ 1252654 w 2007443"/>
                  <a:gd name="connsiteY155" fmla="*/ 212175 h 2062785"/>
                  <a:gd name="connsiteX156" fmla="*/ 1247977 w 2007443"/>
                  <a:gd name="connsiteY156" fmla="*/ 191902 h 2062785"/>
                  <a:gd name="connsiteX157" fmla="*/ 818461 w 2007443"/>
                  <a:gd name="connsiteY157" fmla="*/ 191122 h 2062785"/>
                  <a:gd name="connsiteX158" fmla="*/ 758438 w 2007443"/>
                  <a:gd name="connsiteY158" fmla="*/ 1844143 h 2062785"/>
                  <a:gd name="connsiteX159" fmla="*/ 795855 w 2007443"/>
                  <a:gd name="connsiteY159" fmla="*/ 1846482 h 2062785"/>
                  <a:gd name="connsiteX160" fmla="*/ 1366465 w 2007443"/>
                  <a:gd name="connsiteY160" fmla="*/ 1842584 h 2062785"/>
                  <a:gd name="connsiteX161" fmla="*/ 1369583 w 2007443"/>
                  <a:gd name="connsiteY161" fmla="*/ 1837905 h 2062785"/>
                  <a:gd name="connsiteX162" fmla="*/ 1363347 w 2007443"/>
                  <a:gd name="connsiteY162" fmla="*/ 1826989 h 2062785"/>
                  <a:gd name="connsiteX163" fmla="*/ 1248757 w 2007443"/>
                  <a:gd name="connsiteY163" fmla="*/ 1746677 h 2062785"/>
                  <a:gd name="connsiteX164" fmla="*/ 1039845 w 2007443"/>
                  <a:gd name="connsiteY164" fmla="*/ 1717048 h 2062785"/>
                  <a:gd name="connsiteX165" fmla="*/ 865232 w 2007443"/>
                  <a:gd name="connsiteY165" fmla="*/ 1763831 h 2062785"/>
                  <a:gd name="connsiteX166" fmla="*/ 758438 w 2007443"/>
                  <a:gd name="connsiteY166" fmla="*/ 1844143 h 2062785"/>
                  <a:gd name="connsiteX167" fmla="*/ 908885 w 2007443"/>
                  <a:gd name="connsiteY167" fmla="*/ 1676502 h 2062785"/>
                  <a:gd name="connsiteX168" fmla="*/ 914342 w 2007443"/>
                  <a:gd name="connsiteY168" fmla="*/ 1679621 h 2062785"/>
                  <a:gd name="connsiteX169" fmla="*/ 940066 w 2007443"/>
                  <a:gd name="connsiteY169" fmla="*/ 1675722 h 2062785"/>
                  <a:gd name="connsiteX170" fmla="*/ 1180938 w 2007443"/>
                  <a:gd name="connsiteY170" fmla="*/ 1670264 h 2062785"/>
                  <a:gd name="connsiteX171" fmla="*/ 1203545 w 2007443"/>
                  <a:gd name="connsiteY171" fmla="*/ 1670264 h 2062785"/>
                  <a:gd name="connsiteX172" fmla="*/ 1205104 w 2007443"/>
                  <a:gd name="connsiteY172" fmla="*/ 1575917 h 2062785"/>
                  <a:gd name="connsiteX173" fmla="*/ 1103766 w 2007443"/>
                  <a:gd name="connsiteY173" fmla="*/ 1573578 h 2062785"/>
                  <a:gd name="connsiteX174" fmla="*/ 1006326 w 2007443"/>
                  <a:gd name="connsiteY174" fmla="*/ 1573578 h 2062785"/>
                  <a:gd name="connsiteX175" fmla="*/ 905767 w 2007443"/>
                  <a:gd name="connsiteY175" fmla="*/ 1576697 h 2062785"/>
                  <a:gd name="connsiteX176" fmla="*/ 908885 w 2007443"/>
                  <a:gd name="connsiteY176" fmla="*/ 1676502 h 2062785"/>
                  <a:gd name="connsiteX177" fmla="*/ 1201986 w 2007443"/>
                  <a:gd name="connsiteY177" fmla="*/ 1433227 h 2062785"/>
                  <a:gd name="connsiteX178" fmla="*/ 1101427 w 2007443"/>
                  <a:gd name="connsiteY178" fmla="*/ 1433227 h 2062785"/>
                  <a:gd name="connsiteX179" fmla="*/ 1000869 w 2007443"/>
                  <a:gd name="connsiteY179" fmla="*/ 1432447 h 2062785"/>
                  <a:gd name="connsiteX180" fmla="*/ 902649 w 2007443"/>
                  <a:gd name="connsiteY180" fmla="*/ 1435566 h 2062785"/>
                  <a:gd name="connsiteX181" fmla="*/ 902649 w 2007443"/>
                  <a:gd name="connsiteY181" fmla="*/ 1477672 h 2062785"/>
                  <a:gd name="connsiteX182" fmla="*/ 907326 w 2007443"/>
                  <a:gd name="connsiteY182" fmla="*/ 1519777 h 2062785"/>
                  <a:gd name="connsiteX183" fmla="*/ 1003987 w 2007443"/>
                  <a:gd name="connsiteY183" fmla="*/ 1520557 h 2062785"/>
                  <a:gd name="connsiteX184" fmla="*/ 1104545 w 2007443"/>
                  <a:gd name="connsiteY184" fmla="*/ 1520557 h 2062785"/>
                  <a:gd name="connsiteX185" fmla="*/ 1201986 w 2007443"/>
                  <a:gd name="connsiteY185" fmla="*/ 1517438 h 2062785"/>
                  <a:gd name="connsiteX186" fmla="*/ 1201986 w 2007443"/>
                  <a:gd name="connsiteY186" fmla="*/ 1433227 h 2062785"/>
                  <a:gd name="connsiteX187" fmla="*/ 1643195 w 2007443"/>
                  <a:gd name="connsiteY187" fmla="*/ 917048 h 2062785"/>
                  <a:gd name="connsiteX188" fmla="*/ 1756226 w 2007443"/>
                  <a:gd name="connsiteY188" fmla="*/ 856229 h 2062785"/>
                  <a:gd name="connsiteX189" fmla="*/ 1739856 w 2007443"/>
                  <a:gd name="connsiteY189" fmla="*/ 722896 h 2062785"/>
                  <a:gd name="connsiteX190" fmla="*/ 1687628 w 2007443"/>
                  <a:gd name="connsiteY190" fmla="*/ 688588 h 2062785"/>
                  <a:gd name="connsiteX191" fmla="*/ 1641636 w 2007443"/>
                  <a:gd name="connsiteY191" fmla="*/ 686249 h 2062785"/>
                  <a:gd name="connsiteX192" fmla="*/ 1643195 w 2007443"/>
                  <a:gd name="connsiteY192" fmla="*/ 917048 h 2062785"/>
                  <a:gd name="connsiteX193" fmla="*/ 413109 w 2007443"/>
                  <a:gd name="connsiteY193" fmla="*/ 952915 h 2062785"/>
                  <a:gd name="connsiteX194" fmla="*/ 417007 w 2007443"/>
                  <a:gd name="connsiteY194" fmla="*/ 950576 h 2062785"/>
                  <a:gd name="connsiteX195" fmla="*/ 421684 w 2007443"/>
                  <a:gd name="connsiteY195" fmla="*/ 941219 h 2062785"/>
                  <a:gd name="connsiteX196" fmla="*/ 422464 w 2007443"/>
                  <a:gd name="connsiteY196" fmla="*/ 743949 h 2062785"/>
                  <a:gd name="connsiteX197" fmla="*/ 419346 w 2007443"/>
                  <a:gd name="connsiteY197" fmla="*/ 720557 h 2062785"/>
                  <a:gd name="connsiteX198" fmla="*/ 325023 w 2007443"/>
                  <a:gd name="connsiteY198" fmla="*/ 778256 h 2062785"/>
                  <a:gd name="connsiteX199" fmla="*/ 311772 w 2007443"/>
                  <a:gd name="connsiteY199" fmla="*/ 861687 h 2062785"/>
                  <a:gd name="connsiteX200" fmla="*/ 335937 w 2007443"/>
                  <a:gd name="connsiteY200" fmla="*/ 914709 h 2062785"/>
                  <a:gd name="connsiteX201" fmla="*/ 413109 w 2007443"/>
                  <a:gd name="connsiteY201" fmla="*/ 952915 h 20627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</a:cxnLst>
                <a:rect l="l" t="t" r="r" b="b"/>
                <a:pathLst>
                  <a:path w="2007443" h="2062785">
                    <a:moveTo>
                      <a:pt x="1643195" y="976307"/>
                    </a:moveTo>
                    <a:cubicBezTo>
                      <a:pt x="1636179" y="988783"/>
                      <a:pt x="1638518" y="1002038"/>
                      <a:pt x="1638518" y="1013734"/>
                    </a:cubicBezTo>
                    <a:cubicBezTo>
                      <a:pt x="1638518" y="1094826"/>
                      <a:pt x="1634620" y="1175917"/>
                      <a:pt x="1639297" y="1257009"/>
                    </a:cubicBezTo>
                    <a:cubicBezTo>
                      <a:pt x="1644754" y="1359933"/>
                      <a:pt x="1562904" y="1426989"/>
                      <a:pt x="1473259" y="1431668"/>
                    </a:cubicBezTo>
                    <a:cubicBezTo>
                      <a:pt x="1441299" y="1433227"/>
                      <a:pt x="1408559" y="1432447"/>
                      <a:pt x="1375819" y="1433227"/>
                    </a:cubicBezTo>
                    <a:cubicBezTo>
                      <a:pt x="1343079" y="1434007"/>
                      <a:pt x="1311119" y="1433227"/>
                      <a:pt x="1278379" y="1433227"/>
                    </a:cubicBezTo>
                    <a:cubicBezTo>
                      <a:pt x="1273702" y="1433227"/>
                      <a:pt x="1269024" y="1434787"/>
                      <a:pt x="1262788" y="1435566"/>
                    </a:cubicBezTo>
                    <a:cubicBezTo>
                      <a:pt x="1262009" y="1441024"/>
                      <a:pt x="1259670" y="1445703"/>
                      <a:pt x="1259670" y="1450381"/>
                    </a:cubicBezTo>
                    <a:cubicBezTo>
                      <a:pt x="1259670" y="1529913"/>
                      <a:pt x="1259670" y="1609445"/>
                      <a:pt x="1259670" y="1688198"/>
                    </a:cubicBezTo>
                    <a:cubicBezTo>
                      <a:pt x="1378937" y="1754475"/>
                      <a:pt x="1351654" y="1737321"/>
                      <a:pt x="1420252" y="1805937"/>
                    </a:cubicBezTo>
                    <a:cubicBezTo>
                      <a:pt x="1428826" y="1799699"/>
                      <a:pt x="1424929" y="1790342"/>
                      <a:pt x="1424929" y="1782545"/>
                    </a:cubicBezTo>
                    <a:cubicBezTo>
                      <a:pt x="1427267" y="1729523"/>
                      <a:pt x="1462346" y="1694436"/>
                      <a:pt x="1514574" y="1692876"/>
                    </a:cubicBezTo>
                    <a:cubicBezTo>
                      <a:pt x="1580833" y="1690537"/>
                      <a:pt x="1611235" y="1717048"/>
                      <a:pt x="1615132" y="1784104"/>
                    </a:cubicBezTo>
                    <a:cubicBezTo>
                      <a:pt x="1616691" y="1811395"/>
                      <a:pt x="1617471" y="1838685"/>
                      <a:pt x="1618250" y="1865976"/>
                    </a:cubicBezTo>
                    <a:cubicBezTo>
                      <a:pt x="1619030" y="1895605"/>
                      <a:pt x="1619030" y="1926015"/>
                      <a:pt x="1619809" y="1955644"/>
                    </a:cubicBezTo>
                    <a:cubicBezTo>
                      <a:pt x="1620589" y="1974358"/>
                      <a:pt x="1618250" y="1993071"/>
                      <a:pt x="1609675" y="2010225"/>
                    </a:cubicBezTo>
                    <a:cubicBezTo>
                      <a:pt x="1590187" y="2048432"/>
                      <a:pt x="1551991" y="2067925"/>
                      <a:pt x="1506779" y="2060907"/>
                    </a:cubicBezTo>
                    <a:cubicBezTo>
                      <a:pt x="1464684" y="2054670"/>
                      <a:pt x="1433504" y="2021921"/>
                      <a:pt x="1427267" y="1978256"/>
                    </a:cubicBezTo>
                    <a:cubicBezTo>
                      <a:pt x="1425708" y="1965781"/>
                      <a:pt x="1426488" y="1953305"/>
                      <a:pt x="1425708" y="1940829"/>
                    </a:cubicBezTo>
                    <a:cubicBezTo>
                      <a:pt x="1424929" y="1928354"/>
                      <a:pt x="1424929" y="1916658"/>
                      <a:pt x="1424149" y="1905742"/>
                    </a:cubicBezTo>
                    <a:cubicBezTo>
                      <a:pt x="1419472" y="1903403"/>
                      <a:pt x="1417134" y="1901063"/>
                      <a:pt x="1414795" y="1901063"/>
                    </a:cubicBezTo>
                    <a:cubicBezTo>
                      <a:pt x="1408559" y="1900284"/>
                      <a:pt x="1402323" y="1899504"/>
                      <a:pt x="1396086" y="1899504"/>
                    </a:cubicBezTo>
                    <a:cubicBezTo>
                      <a:pt x="1166907" y="1901063"/>
                      <a:pt x="936948" y="1902623"/>
                      <a:pt x="707769" y="1904182"/>
                    </a:cubicBezTo>
                    <a:cubicBezTo>
                      <a:pt x="705430" y="1904182"/>
                      <a:pt x="703092" y="1906522"/>
                      <a:pt x="699973" y="1908081"/>
                    </a:cubicBezTo>
                    <a:cubicBezTo>
                      <a:pt x="695296" y="1925235"/>
                      <a:pt x="698414" y="1943948"/>
                      <a:pt x="697635" y="1961882"/>
                    </a:cubicBezTo>
                    <a:cubicBezTo>
                      <a:pt x="696855" y="2040634"/>
                      <a:pt x="619683" y="2086639"/>
                      <a:pt x="549526" y="2049991"/>
                    </a:cubicBezTo>
                    <a:cubicBezTo>
                      <a:pt x="521463" y="2035176"/>
                      <a:pt x="508991" y="2010225"/>
                      <a:pt x="505873" y="1980596"/>
                    </a:cubicBezTo>
                    <a:cubicBezTo>
                      <a:pt x="504313" y="1963442"/>
                      <a:pt x="505093" y="1945508"/>
                      <a:pt x="505093" y="1928354"/>
                    </a:cubicBezTo>
                    <a:cubicBezTo>
                      <a:pt x="505093" y="1878451"/>
                      <a:pt x="505093" y="1828549"/>
                      <a:pt x="504313" y="1778646"/>
                    </a:cubicBezTo>
                    <a:cubicBezTo>
                      <a:pt x="504313" y="1742779"/>
                      <a:pt x="521463" y="1717048"/>
                      <a:pt x="552644" y="1700674"/>
                    </a:cubicBezTo>
                    <a:cubicBezTo>
                      <a:pt x="604092" y="1673383"/>
                      <a:pt x="668793" y="1697555"/>
                      <a:pt x="688281" y="1752915"/>
                    </a:cubicBezTo>
                    <a:cubicBezTo>
                      <a:pt x="695296" y="1772408"/>
                      <a:pt x="696855" y="1794241"/>
                      <a:pt x="700753" y="1816853"/>
                    </a:cubicBezTo>
                    <a:cubicBezTo>
                      <a:pt x="712446" y="1814514"/>
                      <a:pt x="717902" y="1802818"/>
                      <a:pt x="726477" y="1795020"/>
                    </a:cubicBezTo>
                    <a:cubicBezTo>
                      <a:pt x="735831" y="1787223"/>
                      <a:pt x="745186" y="1778646"/>
                      <a:pt x="754540" y="1770069"/>
                    </a:cubicBezTo>
                    <a:cubicBezTo>
                      <a:pt x="763894" y="1761492"/>
                      <a:pt x="774028" y="1754475"/>
                      <a:pt x="784162" y="1747457"/>
                    </a:cubicBezTo>
                    <a:cubicBezTo>
                      <a:pt x="794296" y="1740440"/>
                      <a:pt x="805209" y="1733422"/>
                      <a:pt x="815343" y="1727184"/>
                    </a:cubicBezTo>
                    <a:cubicBezTo>
                      <a:pt x="825476" y="1720167"/>
                      <a:pt x="836390" y="1713929"/>
                      <a:pt x="845744" y="1707691"/>
                    </a:cubicBezTo>
                    <a:cubicBezTo>
                      <a:pt x="851980" y="1642974"/>
                      <a:pt x="847303" y="1469095"/>
                      <a:pt x="838728" y="1432447"/>
                    </a:cubicBezTo>
                    <a:cubicBezTo>
                      <a:pt x="829374" y="1431668"/>
                      <a:pt x="820020" y="1430888"/>
                      <a:pt x="809886" y="1430888"/>
                    </a:cubicBezTo>
                    <a:cubicBezTo>
                      <a:pt x="733493" y="1430108"/>
                      <a:pt x="657879" y="1429329"/>
                      <a:pt x="581486" y="1428549"/>
                    </a:cubicBezTo>
                    <a:cubicBezTo>
                      <a:pt x="565116" y="1428549"/>
                      <a:pt x="548746" y="1426989"/>
                      <a:pt x="533156" y="1423091"/>
                    </a:cubicBezTo>
                    <a:cubicBezTo>
                      <a:pt x="486384" y="1412954"/>
                      <a:pt x="452865" y="1385664"/>
                      <a:pt x="435716" y="1339660"/>
                    </a:cubicBezTo>
                    <a:cubicBezTo>
                      <a:pt x="421684" y="1302233"/>
                      <a:pt x="420125" y="1264026"/>
                      <a:pt x="419346" y="1225820"/>
                    </a:cubicBezTo>
                    <a:cubicBezTo>
                      <a:pt x="418566" y="1168120"/>
                      <a:pt x="419346" y="1111200"/>
                      <a:pt x="419346" y="1053500"/>
                    </a:cubicBezTo>
                    <a:cubicBezTo>
                      <a:pt x="419346" y="1041025"/>
                      <a:pt x="419346" y="1028549"/>
                      <a:pt x="419346" y="1019192"/>
                    </a:cubicBezTo>
                    <a:cubicBezTo>
                      <a:pt x="410771" y="1005937"/>
                      <a:pt x="400637" y="1006716"/>
                      <a:pt x="390503" y="1005157"/>
                    </a:cubicBezTo>
                    <a:cubicBezTo>
                      <a:pt x="367897" y="1001258"/>
                      <a:pt x="346850" y="993461"/>
                      <a:pt x="327362" y="981765"/>
                    </a:cubicBezTo>
                    <a:cubicBezTo>
                      <a:pt x="278252" y="952915"/>
                      <a:pt x="254087" y="908471"/>
                      <a:pt x="250969" y="852331"/>
                    </a:cubicBezTo>
                    <a:cubicBezTo>
                      <a:pt x="250189" y="839855"/>
                      <a:pt x="250969" y="827379"/>
                      <a:pt x="250969" y="816463"/>
                    </a:cubicBezTo>
                    <a:cubicBezTo>
                      <a:pt x="247851" y="813344"/>
                      <a:pt x="246292" y="811785"/>
                      <a:pt x="243953" y="810225"/>
                    </a:cubicBezTo>
                    <a:cubicBezTo>
                      <a:pt x="164442" y="780596"/>
                      <a:pt x="106757" y="725235"/>
                      <a:pt x="63104" y="654280"/>
                    </a:cubicBezTo>
                    <a:cubicBezTo>
                      <a:pt x="-3155" y="547457"/>
                      <a:pt x="-16407" y="432837"/>
                      <a:pt x="19451" y="312759"/>
                    </a:cubicBezTo>
                    <a:cubicBezTo>
                      <a:pt x="29585" y="278451"/>
                      <a:pt x="44396" y="244923"/>
                      <a:pt x="57647" y="209835"/>
                    </a:cubicBezTo>
                    <a:cubicBezTo>
                      <a:pt x="26467" y="147457"/>
                      <a:pt x="49073" y="90537"/>
                      <a:pt x="82592" y="35956"/>
                    </a:cubicBezTo>
                    <a:cubicBezTo>
                      <a:pt x="85710" y="30498"/>
                      <a:pt x="90387" y="26600"/>
                      <a:pt x="95844" y="23481"/>
                    </a:cubicBezTo>
                    <a:cubicBezTo>
                      <a:pt x="105198" y="17243"/>
                      <a:pt x="119230" y="19582"/>
                      <a:pt x="127025" y="26600"/>
                    </a:cubicBezTo>
                    <a:cubicBezTo>
                      <a:pt x="134820" y="33617"/>
                      <a:pt x="137938" y="43754"/>
                      <a:pt x="134041" y="53890"/>
                    </a:cubicBezTo>
                    <a:cubicBezTo>
                      <a:pt x="131702" y="60908"/>
                      <a:pt x="127025" y="67145"/>
                      <a:pt x="123907" y="74163"/>
                    </a:cubicBezTo>
                    <a:cubicBezTo>
                      <a:pt x="116891" y="88978"/>
                      <a:pt x="109096" y="103013"/>
                      <a:pt x="104419" y="118607"/>
                    </a:cubicBezTo>
                    <a:cubicBezTo>
                      <a:pt x="100521" y="130303"/>
                      <a:pt x="98183" y="142779"/>
                      <a:pt x="98962" y="155255"/>
                    </a:cubicBezTo>
                    <a:cubicBezTo>
                      <a:pt x="100521" y="185664"/>
                      <a:pt x="124686" y="199699"/>
                      <a:pt x="151190" y="184884"/>
                    </a:cubicBezTo>
                    <a:cubicBezTo>
                      <a:pt x="177694" y="170069"/>
                      <a:pt x="197182" y="147457"/>
                      <a:pt x="214331" y="122506"/>
                    </a:cubicBezTo>
                    <a:cubicBezTo>
                      <a:pt x="219788" y="113929"/>
                      <a:pt x="224465" y="105352"/>
                      <a:pt x="230701" y="97555"/>
                    </a:cubicBezTo>
                    <a:cubicBezTo>
                      <a:pt x="240056" y="85079"/>
                      <a:pt x="252528" y="81960"/>
                      <a:pt x="263441" y="87418"/>
                    </a:cubicBezTo>
                    <a:cubicBezTo>
                      <a:pt x="275914" y="93656"/>
                      <a:pt x="282150" y="107691"/>
                      <a:pt x="278252" y="121726"/>
                    </a:cubicBezTo>
                    <a:cubicBezTo>
                      <a:pt x="277473" y="124845"/>
                      <a:pt x="275914" y="128744"/>
                      <a:pt x="273575" y="131863"/>
                    </a:cubicBezTo>
                    <a:cubicBezTo>
                      <a:pt x="251748" y="171629"/>
                      <a:pt x="222127" y="205157"/>
                      <a:pt x="183150" y="230108"/>
                    </a:cubicBezTo>
                    <a:cubicBezTo>
                      <a:pt x="163662" y="242584"/>
                      <a:pt x="145733" y="246483"/>
                      <a:pt x="108316" y="248822"/>
                    </a:cubicBezTo>
                    <a:cubicBezTo>
                      <a:pt x="59206" y="318218"/>
                      <a:pt x="38159" y="457009"/>
                      <a:pt x="76356" y="557594"/>
                    </a:cubicBezTo>
                    <a:cubicBezTo>
                      <a:pt x="112214" y="653500"/>
                      <a:pt x="191725" y="738490"/>
                      <a:pt x="266559" y="757204"/>
                    </a:cubicBezTo>
                    <a:cubicBezTo>
                      <a:pt x="282929" y="731473"/>
                      <a:pt x="301638" y="707301"/>
                      <a:pt x="328142" y="690147"/>
                    </a:cubicBezTo>
                    <a:cubicBezTo>
                      <a:pt x="354645" y="672993"/>
                      <a:pt x="386606" y="669874"/>
                      <a:pt x="417007" y="658958"/>
                    </a:cubicBezTo>
                    <a:cubicBezTo>
                      <a:pt x="417787" y="621531"/>
                      <a:pt x="419346" y="585664"/>
                      <a:pt x="419346" y="549797"/>
                    </a:cubicBezTo>
                    <a:cubicBezTo>
                      <a:pt x="420125" y="470264"/>
                      <a:pt x="419346" y="389952"/>
                      <a:pt x="419346" y="310420"/>
                    </a:cubicBezTo>
                    <a:cubicBezTo>
                      <a:pt x="419346" y="296385"/>
                      <a:pt x="419346" y="283130"/>
                      <a:pt x="420905" y="269095"/>
                    </a:cubicBezTo>
                    <a:cubicBezTo>
                      <a:pt x="427920" y="194241"/>
                      <a:pt x="480928" y="144338"/>
                      <a:pt x="554982" y="137321"/>
                    </a:cubicBezTo>
                    <a:cubicBezTo>
                      <a:pt x="580707" y="134982"/>
                      <a:pt x="607210" y="134982"/>
                      <a:pt x="633714" y="134982"/>
                    </a:cubicBezTo>
                    <a:cubicBezTo>
                      <a:pt x="893295" y="134982"/>
                      <a:pt x="1152096" y="134982"/>
                      <a:pt x="1411677" y="134982"/>
                    </a:cubicBezTo>
                    <a:cubicBezTo>
                      <a:pt x="1447535" y="134982"/>
                      <a:pt x="1484172" y="134982"/>
                      <a:pt x="1519251" y="145118"/>
                    </a:cubicBezTo>
                    <a:cubicBezTo>
                      <a:pt x="1537959" y="150576"/>
                      <a:pt x="1557447" y="156814"/>
                      <a:pt x="1574597" y="166951"/>
                    </a:cubicBezTo>
                    <a:cubicBezTo>
                      <a:pt x="1601101" y="183325"/>
                      <a:pt x="1617471" y="207496"/>
                      <a:pt x="1624486" y="238685"/>
                    </a:cubicBezTo>
                    <a:cubicBezTo>
                      <a:pt x="1631502" y="270654"/>
                      <a:pt x="1633061" y="302623"/>
                      <a:pt x="1633061" y="335372"/>
                    </a:cubicBezTo>
                    <a:cubicBezTo>
                      <a:pt x="1633061" y="414124"/>
                      <a:pt x="1633061" y="492097"/>
                      <a:pt x="1633061" y="570849"/>
                    </a:cubicBezTo>
                    <a:cubicBezTo>
                      <a:pt x="1633061" y="587223"/>
                      <a:pt x="1634620" y="602818"/>
                      <a:pt x="1635400" y="620752"/>
                    </a:cubicBezTo>
                    <a:cubicBezTo>
                      <a:pt x="1650990" y="623871"/>
                      <a:pt x="1665801" y="627769"/>
                      <a:pt x="1679832" y="630108"/>
                    </a:cubicBezTo>
                    <a:cubicBezTo>
                      <a:pt x="1739076" y="642584"/>
                      <a:pt x="1781950" y="674553"/>
                      <a:pt x="1804556" y="731473"/>
                    </a:cubicBezTo>
                    <a:cubicBezTo>
                      <a:pt x="1806115" y="736151"/>
                      <a:pt x="1808453" y="740050"/>
                      <a:pt x="1811571" y="746288"/>
                    </a:cubicBezTo>
                    <a:cubicBezTo>
                      <a:pt x="1825603" y="744728"/>
                      <a:pt x="1834178" y="734592"/>
                      <a:pt x="1843532" y="727574"/>
                    </a:cubicBezTo>
                    <a:cubicBezTo>
                      <a:pt x="1852107" y="720557"/>
                      <a:pt x="1860682" y="712759"/>
                      <a:pt x="1867697" y="704962"/>
                    </a:cubicBezTo>
                    <a:cubicBezTo>
                      <a:pt x="1931618" y="631668"/>
                      <a:pt x="1955004" y="544338"/>
                      <a:pt x="1952665" y="448432"/>
                    </a:cubicBezTo>
                    <a:cubicBezTo>
                      <a:pt x="1950327" y="382935"/>
                      <a:pt x="1934736" y="320557"/>
                      <a:pt x="1910571" y="259738"/>
                    </a:cubicBezTo>
                    <a:cubicBezTo>
                      <a:pt x="1909012" y="255060"/>
                      <a:pt x="1905894" y="251161"/>
                      <a:pt x="1902776" y="245703"/>
                    </a:cubicBezTo>
                    <a:cubicBezTo>
                      <a:pt x="1896540" y="244923"/>
                      <a:pt x="1891083" y="244143"/>
                      <a:pt x="1884847" y="244143"/>
                    </a:cubicBezTo>
                    <a:cubicBezTo>
                      <a:pt x="1865359" y="244143"/>
                      <a:pt x="1848209" y="236346"/>
                      <a:pt x="1833398" y="224650"/>
                    </a:cubicBezTo>
                    <a:cubicBezTo>
                      <a:pt x="1795202" y="194241"/>
                      <a:pt x="1771037" y="154475"/>
                      <a:pt x="1754666" y="108471"/>
                    </a:cubicBezTo>
                    <a:cubicBezTo>
                      <a:pt x="1752328" y="101453"/>
                      <a:pt x="1752328" y="93656"/>
                      <a:pt x="1752328" y="86639"/>
                    </a:cubicBezTo>
                    <a:cubicBezTo>
                      <a:pt x="1752328" y="73383"/>
                      <a:pt x="1759344" y="64806"/>
                      <a:pt x="1771037" y="61687"/>
                    </a:cubicBezTo>
                    <a:cubicBezTo>
                      <a:pt x="1781950" y="58568"/>
                      <a:pt x="1793643" y="63247"/>
                      <a:pt x="1799879" y="73383"/>
                    </a:cubicBezTo>
                    <a:cubicBezTo>
                      <a:pt x="1804556" y="81960"/>
                      <a:pt x="1807674" y="91317"/>
                      <a:pt x="1811571" y="100674"/>
                    </a:cubicBezTo>
                    <a:cubicBezTo>
                      <a:pt x="1821705" y="126405"/>
                      <a:pt x="1834957" y="150576"/>
                      <a:pt x="1855225" y="169290"/>
                    </a:cubicBezTo>
                    <a:cubicBezTo>
                      <a:pt x="1861461" y="175527"/>
                      <a:pt x="1868477" y="180986"/>
                      <a:pt x="1875492" y="184884"/>
                    </a:cubicBezTo>
                    <a:cubicBezTo>
                      <a:pt x="1887965" y="192682"/>
                      <a:pt x="1898878" y="189563"/>
                      <a:pt x="1908232" y="178646"/>
                    </a:cubicBezTo>
                    <a:cubicBezTo>
                      <a:pt x="1916807" y="168510"/>
                      <a:pt x="1919146" y="156814"/>
                      <a:pt x="1919146" y="143559"/>
                    </a:cubicBezTo>
                    <a:cubicBezTo>
                      <a:pt x="1919925" y="114709"/>
                      <a:pt x="1914468" y="86639"/>
                      <a:pt x="1905894" y="59348"/>
                    </a:cubicBezTo>
                    <a:cubicBezTo>
                      <a:pt x="1902776" y="49991"/>
                      <a:pt x="1898878" y="40635"/>
                      <a:pt x="1897319" y="30498"/>
                    </a:cubicBezTo>
                    <a:cubicBezTo>
                      <a:pt x="1894980" y="18023"/>
                      <a:pt x="1900437" y="6327"/>
                      <a:pt x="1910571" y="2428"/>
                    </a:cubicBezTo>
                    <a:cubicBezTo>
                      <a:pt x="1923823" y="-3030"/>
                      <a:pt x="1939413" y="869"/>
                      <a:pt x="1946429" y="12565"/>
                    </a:cubicBezTo>
                    <a:cubicBezTo>
                      <a:pt x="1947988" y="14904"/>
                      <a:pt x="1948767" y="17243"/>
                      <a:pt x="1949547" y="19582"/>
                    </a:cubicBezTo>
                    <a:cubicBezTo>
                      <a:pt x="1965137" y="60908"/>
                      <a:pt x="1975271" y="103013"/>
                      <a:pt x="1973712" y="147457"/>
                    </a:cubicBezTo>
                    <a:cubicBezTo>
                      <a:pt x="1972933" y="171629"/>
                      <a:pt x="1965137" y="193461"/>
                      <a:pt x="1952665" y="215294"/>
                    </a:cubicBezTo>
                    <a:cubicBezTo>
                      <a:pt x="1956563" y="226210"/>
                      <a:pt x="1960460" y="236346"/>
                      <a:pt x="1964358" y="246483"/>
                    </a:cubicBezTo>
                    <a:cubicBezTo>
                      <a:pt x="1992421" y="322116"/>
                      <a:pt x="2009570" y="399309"/>
                      <a:pt x="2007232" y="480401"/>
                    </a:cubicBezTo>
                    <a:cubicBezTo>
                      <a:pt x="2004113" y="570069"/>
                      <a:pt x="1979169" y="651941"/>
                      <a:pt x="1923823" y="723676"/>
                    </a:cubicBezTo>
                    <a:cubicBezTo>
                      <a:pt x="1896540" y="758763"/>
                      <a:pt x="1864579" y="787613"/>
                      <a:pt x="1822485" y="806327"/>
                    </a:cubicBezTo>
                    <a:cubicBezTo>
                      <a:pt x="1813910" y="835177"/>
                      <a:pt x="1812351" y="867145"/>
                      <a:pt x="1795202" y="893656"/>
                    </a:cubicBezTo>
                    <a:cubicBezTo>
                      <a:pt x="1778832" y="919387"/>
                      <a:pt x="1756226" y="938100"/>
                      <a:pt x="1728942" y="952136"/>
                    </a:cubicBezTo>
                    <a:cubicBezTo>
                      <a:pt x="1703998" y="967730"/>
                      <a:pt x="1673596" y="970849"/>
                      <a:pt x="1643195" y="976307"/>
                    </a:cubicBezTo>
                    <a:close/>
                    <a:moveTo>
                      <a:pt x="754540" y="192682"/>
                    </a:moveTo>
                    <a:cubicBezTo>
                      <a:pt x="751422" y="191902"/>
                      <a:pt x="747524" y="189563"/>
                      <a:pt x="744406" y="189563"/>
                    </a:cubicBezTo>
                    <a:cubicBezTo>
                      <a:pt x="688281" y="189563"/>
                      <a:pt x="632155" y="190342"/>
                      <a:pt x="576030" y="191122"/>
                    </a:cubicBezTo>
                    <a:cubicBezTo>
                      <a:pt x="573691" y="191122"/>
                      <a:pt x="571352" y="191122"/>
                      <a:pt x="568234" y="191902"/>
                    </a:cubicBezTo>
                    <a:cubicBezTo>
                      <a:pt x="513668" y="198140"/>
                      <a:pt x="481707" y="231668"/>
                      <a:pt x="477810" y="288588"/>
                    </a:cubicBezTo>
                    <a:cubicBezTo>
                      <a:pt x="477030" y="307301"/>
                      <a:pt x="476251" y="326015"/>
                      <a:pt x="476251" y="344728"/>
                    </a:cubicBezTo>
                    <a:cubicBezTo>
                      <a:pt x="476251" y="644923"/>
                      <a:pt x="476251" y="945118"/>
                      <a:pt x="476251" y="1245313"/>
                    </a:cubicBezTo>
                    <a:cubicBezTo>
                      <a:pt x="476251" y="1266366"/>
                      <a:pt x="479369" y="1287418"/>
                      <a:pt x="484046" y="1308471"/>
                    </a:cubicBezTo>
                    <a:cubicBezTo>
                      <a:pt x="492621" y="1346678"/>
                      <a:pt x="517565" y="1368510"/>
                      <a:pt x="557321" y="1372409"/>
                    </a:cubicBezTo>
                    <a:cubicBezTo>
                      <a:pt x="576809" y="1374748"/>
                      <a:pt x="597077" y="1374748"/>
                      <a:pt x="617344" y="1375527"/>
                    </a:cubicBezTo>
                    <a:cubicBezTo>
                      <a:pt x="711666" y="1376307"/>
                      <a:pt x="806768" y="1377867"/>
                      <a:pt x="901090" y="1378646"/>
                    </a:cubicBezTo>
                    <a:cubicBezTo>
                      <a:pt x="1085837" y="1379426"/>
                      <a:pt x="1269804" y="1379426"/>
                      <a:pt x="1454551" y="1378646"/>
                    </a:cubicBezTo>
                    <a:cubicBezTo>
                      <a:pt x="1474039" y="1378646"/>
                      <a:pt x="1494306" y="1373968"/>
                      <a:pt x="1513015" y="1367730"/>
                    </a:cubicBezTo>
                    <a:cubicBezTo>
                      <a:pt x="1557447" y="1352136"/>
                      <a:pt x="1582392" y="1315488"/>
                      <a:pt x="1583172" y="1268705"/>
                    </a:cubicBezTo>
                    <a:cubicBezTo>
                      <a:pt x="1583172" y="1264026"/>
                      <a:pt x="1583172" y="1258568"/>
                      <a:pt x="1583172" y="1253890"/>
                    </a:cubicBezTo>
                    <a:cubicBezTo>
                      <a:pt x="1582392" y="1104182"/>
                      <a:pt x="1581613" y="955255"/>
                      <a:pt x="1581613" y="805547"/>
                    </a:cubicBezTo>
                    <a:cubicBezTo>
                      <a:pt x="1581613" y="676892"/>
                      <a:pt x="1581613" y="549017"/>
                      <a:pt x="1581613" y="420362"/>
                    </a:cubicBezTo>
                    <a:cubicBezTo>
                      <a:pt x="1581613" y="372019"/>
                      <a:pt x="1579274" y="323676"/>
                      <a:pt x="1577715" y="274553"/>
                    </a:cubicBezTo>
                    <a:cubicBezTo>
                      <a:pt x="1576935" y="239465"/>
                      <a:pt x="1560566" y="210615"/>
                      <a:pt x="1512235" y="200479"/>
                    </a:cubicBezTo>
                    <a:cubicBezTo>
                      <a:pt x="1489629" y="195800"/>
                      <a:pt x="1465464" y="193461"/>
                      <a:pt x="1442078" y="192682"/>
                    </a:cubicBezTo>
                    <a:cubicBezTo>
                      <a:pt x="1407000" y="191122"/>
                      <a:pt x="1372701" y="191122"/>
                      <a:pt x="1337622" y="191122"/>
                    </a:cubicBezTo>
                    <a:cubicBezTo>
                      <a:pt x="1328268" y="191122"/>
                      <a:pt x="1318134" y="192682"/>
                      <a:pt x="1308000" y="193461"/>
                    </a:cubicBezTo>
                    <a:cubicBezTo>
                      <a:pt x="1307221" y="206717"/>
                      <a:pt x="1306441" y="217633"/>
                      <a:pt x="1304882" y="228549"/>
                    </a:cubicBezTo>
                    <a:cubicBezTo>
                      <a:pt x="1302544" y="248042"/>
                      <a:pt x="1300205" y="268315"/>
                      <a:pt x="1296308" y="287808"/>
                    </a:cubicBezTo>
                    <a:cubicBezTo>
                      <a:pt x="1284615" y="345508"/>
                      <a:pt x="1247977" y="379036"/>
                      <a:pt x="1191852" y="391512"/>
                    </a:cubicBezTo>
                    <a:cubicBezTo>
                      <a:pt x="1169246" y="396970"/>
                      <a:pt x="1145080" y="400089"/>
                      <a:pt x="1121695" y="400869"/>
                    </a:cubicBezTo>
                    <a:cubicBezTo>
                      <a:pt x="1065569" y="402428"/>
                      <a:pt x="1009444" y="402428"/>
                      <a:pt x="953318" y="400869"/>
                    </a:cubicBezTo>
                    <a:cubicBezTo>
                      <a:pt x="928373" y="400089"/>
                      <a:pt x="903429" y="396970"/>
                      <a:pt x="879263" y="393071"/>
                    </a:cubicBezTo>
                    <a:cubicBezTo>
                      <a:pt x="822358" y="382935"/>
                      <a:pt x="784941" y="350186"/>
                      <a:pt x="770910" y="293266"/>
                    </a:cubicBezTo>
                    <a:cubicBezTo>
                      <a:pt x="766233" y="272993"/>
                      <a:pt x="763894" y="251941"/>
                      <a:pt x="761556" y="230888"/>
                    </a:cubicBezTo>
                    <a:cubicBezTo>
                      <a:pt x="760776" y="216853"/>
                      <a:pt x="762335" y="204377"/>
                      <a:pt x="754540" y="192682"/>
                    </a:cubicBezTo>
                    <a:close/>
                    <a:moveTo>
                      <a:pt x="818461" y="191122"/>
                    </a:moveTo>
                    <a:cubicBezTo>
                      <a:pt x="809106" y="219972"/>
                      <a:pt x="817681" y="244143"/>
                      <a:pt x="821579" y="268315"/>
                    </a:cubicBezTo>
                    <a:cubicBezTo>
                      <a:pt x="827036" y="305742"/>
                      <a:pt x="849642" y="328354"/>
                      <a:pt x="885500" y="336931"/>
                    </a:cubicBezTo>
                    <a:cubicBezTo>
                      <a:pt x="903429" y="341609"/>
                      <a:pt x="922137" y="344728"/>
                      <a:pt x="940846" y="345508"/>
                    </a:cubicBezTo>
                    <a:cubicBezTo>
                      <a:pt x="1003207" y="346288"/>
                      <a:pt x="1065569" y="347067"/>
                      <a:pt x="1127151" y="345508"/>
                    </a:cubicBezTo>
                    <a:cubicBezTo>
                      <a:pt x="1148978" y="344728"/>
                      <a:pt x="1171584" y="339270"/>
                      <a:pt x="1192631" y="333032"/>
                    </a:cubicBezTo>
                    <a:cubicBezTo>
                      <a:pt x="1223033" y="324455"/>
                      <a:pt x="1240182" y="301843"/>
                      <a:pt x="1245639" y="271434"/>
                    </a:cubicBezTo>
                    <a:cubicBezTo>
                      <a:pt x="1248757" y="251941"/>
                      <a:pt x="1251095" y="231668"/>
                      <a:pt x="1252654" y="212175"/>
                    </a:cubicBezTo>
                    <a:cubicBezTo>
                      <a:pt x="1253434" y="205157"/>
                      <a:pt x="1249536" y="198140"/>
                      <a:pt x="1247977" y="191902"/>
                    </a:cubicBezTo>
                    <a:cubicBezTo>
                      <a:pt x="1103766" y="191122"/>
                      <a:pt x="962672" y="191122"/>
                      <a:pt x="818461" y="191122"/>
                    </a:cubicBezTo>
                    <a:close/>
                    <a:moveTo>
                      <a:pt x="758438" y="1844143"/>
                    </a:moveTo>
                    <a:cubicBezTo>
                      <a:pt x="776367" y="1844923"/>
                      <a:pt x="786500" y="1846482"/>
                      <a:pt x="795855" y="1846482"/>
                    </a:cubicBezTo>
                    <a:cubicBezTo>
                      <a:pt x="986058" y="1845703"/>
                      <a:pt x="1176261" y="1844143"/>
                      <a:pt x="1366465" y="1842584"/>
                    </a:cubicBezTo>
                    <a:cubicBezTo>
                      <a:pt x="1367244" y="1842584"/>
                      <a:pt x="1368024" y="1841025"/>
                      <a:pt x="1369583" y="1837905"/>
                    </a:cubicBezTo>
                    <a:cubicBezTo>
                      <a:pt x="1368024" y="1834787"/>
                      <a:pt x="1365685" y="1830108"/>
                      <a:pt x="1363347" y="1826989"/>
                    </a:cubicBezTo>
                    <a:cubicBezTo>
                      <a:pt x="1332945" y="1788783"/>
                      <a:pt x="1293190" y="1764611"/>
                      <a:pt x="1248757" y="1746677"/>
                    </a:cubicBezTo>
                    <a:cubicBezTo>
                      <a:pt x="1181718" y="1720167"/>
                      <a:pt x="1111561" y="1714709"/>
                      <a:pt x="1039845" y="1717048"/>
                    </a:cubicBezTo>
                    <a:cubicBezTo>
                      <a:pt x="978263" y="1719387"/>
                      <a:pt x="919019" y="1733422"/>
                      <a:pt x="865232" y="1763831"/>
                    </a:cubicBezTo>
                    <a:cubicBezTo>
                      <a:pt x="828595" y="1784104"/>
                      <a:pt x="793516" y="1807496"/>
                      <a:pt x="758438" y="1844143"/>
                    </a:cubicBezTo>
                    <a:close/>
                    <a:moveTo>
                      <a:pt x="908885" y="1676502"/>
                    </a:moveTo>
                    <a:cubicBezTo>
                      <a:pt x="912003" y="1678061"/>
                      <a:pt x="913562" y="1679621"/>
                      <a:pt x="914342" y="1679621"/>
                    </a:cubicBezTo>
                    <a:cubicBezTo>
                      <a:pt x="922917" y="1678841"/>
                      <a:pt x="931491" y="1678061"/>
                      <a:pt x="940066" y="1675722"/>
                    </a:cubicBezTo>
                    <a:cubicBezTo>
                      <a:pt x="1020357" y="1657009"/>
                      <a:pt x="1100648" y="1657789"/>
                      <a:pt x="1180938" y="1670264"/>
                    </a:cubicBezTo>
                    <a:cubicBezTo>
                      <a:pt x="1187954" y="1671044"/>
                      <a:pt x="1194970" y="1670264"/>
                      <a:pt x="1203545" y="1670264"/>
                    </a:cubicBezTo>
                    <a:cubicBezTo>
                      <a:pt x="1210560" y="1638295"/>
                      <a:pt x="1209781" y="1607886"/>
                      <a:pt x="1205104" y="1575917"/>
                    </a:cubicBezTo>
                    <a:cubicBezTo>
                      <a:pt x="1170805" y="1570459"/>
                      <a:pt x="1136506" y="1574358"/>
                      <a:pt x="1103766" y="1573578"/>
                    </a:cubicBezTo>
                    <a:cubicBezTo>
                      <a:pt x="1071805" y="1572798"/>
                      <a:pt x="1039065" y="1572798"/>
                      <a:pt x="1006326" y="1573578"/>
                    </a:cubicBezTo>
                    <a:cubicBezTo>
                      <a:pt x="973586" y="1574358"/>
                      <a:pt x="940066" y="1569679"/>
                      <a:pt x="905767" y="1576697"/>
                    </a:cubicBezTo>
                    <a:cubicBezTo>
                      <a:pt x="903429" y="1612564"/>
                      <a:pt x="901090" y="1645313"/>
                      <a:pt x="908885" y="1676502"/>
                    </a:cubicBezTo>
                    <a:close/>
                    <a:moveTo>
                      <a:pt x="1201986" y="1433227"/>
                    </a:moveTo>
                    <a:cubicBezTo>
                      <a:pt x="1165348" y="1433227"/>
                      <a:pt x="1133388" y="1433227"/>
                      <a:pt x="1101427" y="1433227"/>
                    </a:cubicBezTo>
                    <a:cubicBezTo>
                      <a:pt x="1067908" y="1433227"/>
                      <a:pt x="1034388" y="1431668"/>
                      <a:pt x="1000869" y="1432447"/>
                    </a:cubicBezTo>
                    <a:cubicBezTo>
                      <a:pt x="968908" y="1433227"/>
                      <a:pt x="936948" y="1429329"/>
                      <a:pt x="902649" y="1435566"/>
                    </a:cubicBezTo>
                    <a:cubicBezTo>
                      <a:pt x="902649" y="1450381"/>
                      <a:pt x="901870" y="1463636"/>
                      <a:pt x="902649" y="1477672"/>
                    </a:cubicBezTo>
                    <a:cubicBezTo>
                      <a:pt x="903429" y="1490927"/>
                      <a:pt x="900311" y="1504962"/>
                      <a:pt x="907326" y="1519777"/>
                    </a:cubicBezTo>
                    <a:cubicBezTo>
                      <a:pt x="940066" y="1521336"/>
                      <a:pt x="972027" y="1520557"/>
                      <a:pt x="1003987" y="1520557"/>
                    </a:cubicBezTo>
                    <a:cubicBezTo>
                      <a:pt x="1037506" y="1520557"/>
                      <a:pt x="1071026" y="1521336"/>
                      <a:pt x="1104545" y="1520557"/>
                    </a:cubicBezTo>
                    <a:cubicBezTo>
                      <a:pt x="1136506" y="1519777"/>
                      <a:pt x="1168466" y="1524455"/>
                      <a:pt x="1201986" y="1517438"/>
                    </a:cubicBezTo>
                    <a:cubicBezTo>
                      <a:pt x="1201986" y="1489368"/>
                      <a:pt x="1201986" y="1463636"/>
                      <a:pt x="1201986" y="1433227"/>
                    </a:cubicBezTo>
                    <a:close/>
                    <a:moveTo>
                      <a:pt x="1643195" y="917048"/>
                    </a:moveTo>
                    <a:cubicBezTo>
                      <a:pt x="1693864" y="917048"/>
                      <a:pt x="1734399" y="900674"/>
                      <a:pt x="1756226" y="856229"/>
                    </a:cubicBezTo>
                    <a:cubicBezTo>
                      <a:pt x="1778832" y="810225"/>
                      <a:pt x="1768698" y="764221"/>
                      <a:pt x="1739856" y="722896"/>
                    </a:cubicBezTo>
                    <a:cubicBezTo>
                      <a:pt x="1727383" y="704962"/>
                      <a:pt x="1708675" y="694826"/>
                      <a:pt x="1687628" y="688588"/>
                    </a:cubicBezTo>
                    <a:cubicBezTo>
                      <a:pt x="1672037" y="683910"/>
                      <a:pt x="1657226" y="679231"/>
                      <a:pt x="1641636" y="686249"/>
                    </a:cubicBezTo>
                    <a:cubicBezTo>
                      <a:pt x="1637738" y="722896"/>
                      <a:pt x="1637738" y="885079"/>
                      <a:pt x="1643195" y="917048"/>
                    </a:cubicBezTo>
                    <a:close/>
                    <a:moveTo>
                      <a:pt x="413109" y="952915"/>
                    </a:moveTo>
                    <a:cubicBezTo>
                      <a:pt x="414668" y="952136"/>
                      <a:pt x="416228" y="951356"/>
                      <a:pt x="417007" y="950576"/>
                    </a:cubicBezTo>
                    <a:cubicBezTo>
                      <a:pt x="418566" y="947457"/>
                      <a:pt x="421684" y="944338"/>
                      <a:pt x="421684" y="941219"/>
                    </a:cubicBezTo>
                    <a:cubicBezTo>
                      <a:pt x="422464" y="875722"/>
                      <a:pt x="422464" y="809446"/>
                      <a:pt x="422464" y="743949"/>
                    </a:cubicBezTo>
                    <a:cubicBezTo>
                      <a:pt x="422464" y="736931"/>
                      <a:pt x="420905" y="729913"/>
                      <a:pt x="419346" y="720557"/>
                    </a:cubicBezTo>
                    <a:cubicBezTo>
                      <a:pt x="376472" y="724455"/>
                      <a:pt x="344511" y="740830"/>
                      <a:pt x="325023" y="778256"/>
                    </a:cubicBezTo>
                    <a:cubicBezTo>
                      <a:pt x="311772" y="804767"/>
                      <a:pt x="309433" y="832837"/>
                      <a:pt x="311772" y="861687"/>
                    </a:cubicBezTo>
                    <a:cubicBezTo>
                      <a:pt x="313331" y="881960"/>
                      <a:pt x="321905" y="899894"/>
                      <a:pt x="335937" y="914709"/>
                    </a:cubicBezTo>
                    <a:cubicBezTo>
                      <a:pt x="356204" y="938100"/>
                      <a:pt x="382708" y="950576"/>
                      <a:pt x="413109" y="952915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2D65D03-1E45-FE0A-55B5-F9A3754420B4}"/>
                  </a:ext>
                </a:extLst>
              </p:cNvPr>
              <p:cNvSpPr/>
              <p:nvPr/>
            </p:nvSpPr>
            <p:spPr>
              <a:xfrm>
                <a:off x="7971765" y="2804937"/>
                <a:ext cx="87832" cy="178456"/>
              </a:xfrm>
              <a:custGeom>
                <a:avLst/>
                <a:gdLst>
                  <a:gd name="connsiteX0" fmla="*/ 87833 w 87832"/>
                  <a:gd name="connsiteY0" fmla="*/ 150598 h 178456"/>
                  <a:gd name="connsiteX1" fmla="*/ 69124 w 87832"/>
                  <a:gd name="connsiteY1" fmla="*/ 177108 h 178456"/>
                  <a:gd name="connsiteX2" fmla="*/ 37164 w 87832"/>
                  <a:gd name="connsiteY2" fmla="*/ 164633 h 178456"/>
                  <a:gd name="connsiteX3" fmla="*/ 30148 w 87832"/>
                  <a:gd name="connsiteY3" fmla="*/ 143580 h 178456"/>
                  <a:gd name="connsiteX4" fmla="*/ 5983 w 87832"/>
                  <a:gd name="connsiteY4" fmla="*/ 50013 h 178456"/>
                  <a:gd name="connsiteX5" fmla="*/ 526 w 87832"/>
                  <a:gd name="connsiteY5" fmla="*/ 32079 h 178456"/>
                  <a:gd name="connsiteX6" fmla="*/ 16896 w 87832"/>
                  <a:gd name="connsiteY6" fmla="*/ 2449 h 178456"/>
                  <a:gd name="connsiteX7" fmla="*/ 49636 w 87832"/>
                  <a:gd name="connsiteY7" fmla="*/ 11806 h 178456"/>
                  <a:gd name="connsiteX8" fmla="*/ 55872 w 87832"/>
                  <a:gd name="connsiteY8" fmla="*/ 25061 h 178456"/>
                  <a:gd name="connsiteX9" fmla="*/ 85494 w 87832"/>
                  <a:gd name="connsiteY9" fmla="*/ 140461 h 178456"/>
                  <a:gd name="connsiteX10" fmla="*/ 87833 w 87832"/>
                  <a:gd name="connsiteY10" fmla="*/ 150598 h 1784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87832" h="178456">
                    <a:moveTo>
                      <a:pt x="87833" y="150598"/>
                    </a:moveTo>
                    <a:cubicBezTo>
                      <a:pt x="87053" y="163073"/>
                      <a:pt x="79258" y="173989"/>
                      <a:pt x="69124" y="177108"/>
                    </a:cubicBezTo>
                    <a:cubicBezTo>
                      <a:pt x="56652" y="181007"/>
                      <a:pt x="43400" y="176329"/>
                      <a:pt x="37164" y="164633"/>
                    </a:cubicBezTo>
                    <a:cubicBezTo>
                      <a:pt x="34046" y="158395"/>
                      <a:pt x="32487" y="150598"/>
                      <a:pt x="30148" y="143580"/>
                    </a:cubicBezTo>
                    <a:cubicBezTo>
                      <a:pt x="22353" y="112391"/>
                      <a:pt x="14558" y="81202"/>
                      <a:pt x="5983" y="50013"/>
                    </a:cubicBezTo>
                    <a:cubicBezTo>
                      <a:pt x="4424" y="43775"/>
                      <a:pt x="1306" y="38317"/>
                      <a:pt x="526" y="32079"/>
                    </a:cubicBezTo>
                    <a:cubicBezTo>
                      <a:pt x="-1812" y="18824"/>
                      <a:pt x="3644" y="7907"/>
                      <a:pt x="16896" y="2449"/>
                    </a:cubicBezTo>
                    <a:cubicBezTo>
                      <a:pt x="28589" y="-3009"/>
                      <a:pt x="42620" y="890"/>
                      <a:pt x="49636" y="11806"/>
                    </a:cubicBezTo>
                    <a:cubicBezTo>
                      <a:pt x="52754" y="15705"/>
                      <a:pt x="54313" y="20383"/>
                      <a:pt x="55872" y="25061"/>
                    </a:cubicBezTo>
                    <a:cubicBezTo>
                      <a:pt x="69124" y="62488"/>
                      <a:pt x="78478" y="101475"/>
                      <a:pt x="85494" y="140461"/>
                    </a:cubicBezTo>
                    <a:cubicBezTo>
                      <a:pt x="86274" y="144360"/>
                      <a:pt x="87053" y="148258"/>
                      <a:pt x="87833" y="150598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058698B8-4EE7-2BDA-45E7-12895C41CC7D}"/>
                  </a:ext>
                </a:extLst>
              </p:cNvPr>
              <p:cNvSpPr/>
              <p:nvPr/>
            </p:nvSpPr>
            <p:spPr>
              <a:xfrm>
                <a:off x="7731512" y="2944735"/>
                <a:ext cx="136355" cy="113210"/>
              </a:xfrm>
              <a:custGeom>
                <a:avLst/>
                <a:gdLst>
                  <a:gd name="connsiteX0" fmla="*/ 136323 w 136355"/>
                  <a:gd name="connsiteY0" fmla="*/ 81755 h 113210"/>
                  <a:gd name="connsiteX1" fmla="*/ 108260 w 136355"/>
                  <a:gd name="connsiteY1" fmla="*/ 112944 h 113210"/>
                  <a:gd name="connsiteX2" fmla="*/ 84875 w 136355"/>
                  <a:gd name="connsiteY2" fmla="*/ 103587 h 113210"/>
                  <a:gd name="connsiteX3" fmla="*/ 13159 w 136355"/>
                  <a:gd name="connsiteY3" fmla="*/ 50566 h 113210"/>
                  <a:gd name="connsiteX4" fmla="*/ 5363 w 136355"/>
                  <a:gd name="connsiteY4" fmla="*/ 42768 h 113210"/>
                  <a:gd name="connsiteX5" fmla="*/ 4584 w 136355"/>
                  <a:gd name="connsiteY5" fmla="*/ 11579 h 113210"/>
                  <a:gd name="connsiteX6" fmla="*/ 30308 w 136355"/>
                  <a:gd name="connsiteY6" fmla="*/ 663 h 113210"/>
                  <a:gd name="connsiteX7" fmla="*/ 47458 w 136355"/>
                  <a:gd name="connsiteY7" fmla="*/ 7681 h 113210"/>
                  <a:gd name="connsiteX8" fmla="*/ 125410 w 136355"/>
                  <a:gd name="connsiteY8" fmla="*/ 64601 h 113210"/>
                  <a:gd name="connsiteX9" fmla="*/ 136323 w 136355"/>
                  <a:gd name="connsiteY9" fmla="*/ 81755 h 113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36355" h="113210">
                    <a:moveTo>
                      <a:pt x="136323" y="81755"/>
                    </a:moveTo>
                    <a:cubicBezTo>
                      <a:pt x="137103" y="102028"/>
                      <a:pt x="123851" y="115283"/>
                      <a:pt x="108260" y="112944"/>
                    </a:cubicBezTo>
                    <a:cubicBezTo>
                      <a:pt x="99686" y="111384"/>
                      <a:pt x="91111" y="108265"/>
                      <a:pt x="84875" y="103587"/>
                    </a:cubicBezTo>
                    <a:cubicBezTo>
                      <a:pt x="60710" y="86433"/>
                      <a:pt x="36544" y="68499"/>
                      <a:pt x="13159" y="50566"/>
                    </a:cubicBezTo>
                    <a:cubicBezTo>
                      <a:pt x="10041" y="48226"/>
                      <a:pt x="7702" y="45887"/>
                      <a:pt x="5363" y="42768"/>
                    </a:cubicBezTo>
                    <a:cubicBezTo>
                      <a:pt x="-1652" y="34191"/>
                      <a:pt x="-1652" y="20936"/>
                      <a:pt x="4584" y="11579"/>
                    </a:cubicBezTo>
                    <a:cubicBezTo>
                      <a:pt x="10820" y="2223"/>
                      <a:pt x="19395" y="-1676"/>
                      <a:pt x="30308" y="663"/>
                    </a:cubicBezTo>
                    <a:cubicBezTo>
                      <a:pt x="36544" y="1443"/>
                      <a:pt x="42781" y="3782"/>
                      <a:pt x="47458" y="7681"/>
                    </a:cubicBezTo>
                    <a:cubicBezTo>
                      <a:pt x="73961" y="26394"/>
                      <a:pt x="99686" y="45108"/>
                      <a:pt x="125410" y="64601"/>
                    </a:cubicBezTo>
                    <a:cubicBezTo>
                      <a:pt x="130087" y="69279"/>
                      <a:pt x="133985" y="77856"/>
                      <a:pt x="136323" y="81755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C884EDB5-5804-B917-F750-45FD06898932}"/>
                  </a:ext>
                </a:extLst>
              </p:cNvPr>
              <p:cNvSpPr/>
              <p:nvPr/>
            </p:nvSpPr>
            <p:spPr>
              <a:xfrm>
                <a:off x="8195154" y="2884209"/>
                <a:ext cx="99564" cy="146370"/>
              </a:xfrm>
              <a:custGeom>
                <a:avLst/>
                <a:gdLst>
                  <a:gd name="connsiteX0" fmla="*/ 99080 w 99564"/>
                  <a:gd name="connsiteY0" fmla="*/ 35458 h 146370"/>
                  <a:gd name="connsiteX1" fmla="*/ 95182 w 99564"/>
                  <a:gd name="connsiteY1" fmla="*/ 46374 h 146370"/>
                  <a:gd name="connsiteX2" fmla="*/ 53088 w 99564"/>
                  <a:gd name="connsiteY2" fmla="*/ 129026 h 146370"/>
                  <a:gd name="connsiteX3" fmla="*/ 15671 w 99564"/>
                  <a:gd name="connsiteY3" fmla="*/ 143061 h 146370"/>
                  <a:gd name="connsiteX4" fmla="*/ 860 w 99564"/>
                  <a:gd name="connsiteY4" fmla="*/ 112651 h 146370"/>
                  <a:gd name="connsiteX5" fmla="*/ 6317 w 99564"/>
                  <a:gd name="connsiteY5" fmla="*/ 98616 h 146370"/>
                  <a:gd name="connsiteX6" fmla="*/ 44513 w 99564"/>
                  <a:gd name="connsiteY6" fmla="*/ 22203 h 146370"/>
                  <a:gd name="connsiteX7" fmla="*/ 49970 w 99564"/>
                  <a:gd name="connsiteY7" fmla="*/ 12846 h 146370"/>
                  <a:gd name="connsiteX8" fmla="*/ 82710 w 99564"/>
                  <a:gd name="connsiteY8" fmla="*/ 1930 h 146370"/>
                  <a:gd name="connsiteX9" fmla="*/ 99080 w 99564"/>
                  <a:gd name="connsiteY9" fmla="*/ 35458 h 1463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9564" h="146370">
                    <a:moveTo>
                      <a:pt x="99080" y="35458"/>
                    </a:moveTo>
                    <a:cubicBezTo>
                      <a:pt x="98300" y="37018"/>
                      <a:pt x="97521" y="42476"/>
                      <a:pt x="95182" y="46374"/>
                    </a:cubicBezTo>
                    <a:cubicBezTo>
                      <a:pt x="81151" y="74445"/>
                      <a:pt x="67899" y="102515"/>
                      <a:pt x="53088" y="129026"/>
                    </a:cubicBezTo>
                    <a:cubicBezTo>
                      <a:pt x="43734" y="146179"/>
                      <a:pt x="29702" y="150078"/>
                      <a:pt x="15671" y="143061"/>
                    </a:cubicBezTo>
                    <a:cubicBezTo>
                      <a:pt x="3199" y="136823"/>
                      <a:pt x="-2258" y="125907"/>
                      <a:pt x="860" y="112651"/>
                    </a:cubicBezTo>
                    <a:cubicBezTo>
                      <a:pt x="2419" y="107973"/>
                      <a:pt x="3978" y="103294"/>
                      <a:pt x="6317" y="98616"/>
                    </a:cubicBezTo>
                    <a:cubicBezTo>
                      <a:pt x="18789" y="72885"/>
                      <a:pt x="32041" y="47934"/>
                      <a:pt x="44513" y="22203"/>
                    </a:cubicBezTo>
                    <a:cubicBezTo>
                      <a:pt x="46072" y="19084"/>
                      <a:pt x="47631" y="15185"/>
                      <a:pt x="49970" y="12846"/>
                    </a:cubicBezTo>
                    <a:cubicBezTo>
                      <a:pt x="57765" y="1150"/>
                      <a:pt x="70237" y="-2748"/>
                      <a:pt x="82710" y="1930"/>
                    </a:cubicBezTo>
                    <a:cubicBezTo>
                      <a:pt x="95182" y="6608"/>
                      <a:pt x="101418" y="17525"/>
                      <a:pt x="99080" y="35458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D8C5CCC5-EB50-6BD1-0F1C-452497CC2386}"/>
                  </a:ext>
                </a:extLst>
              </p:cNvPr>
              <p:cNvSpPr/>
              <p:nvPr/>
            </p:nvSpPr>
            <p:spPr>
              <a:xfrm>
                <a:off x="7729904" y="3911829"/>
                <a:ext cx="684499" cy="259809"/>
              </a:xfrm>
              <a:custGeom>
                <a:avLst/>
                <a:gdLst>
                  <a:gd name="connsiteX0" fmla="*/ 354638 w 684499"/>
                  <a:gd name="connsiteY0" fmla="*/ 259300 h 259809"/>
                  <a:gd name="connsiteX1" fmla="*/ 120002 w 684499"/>
                  <a:gd name="connsiteY1" fmla="*/ 246045 h 259809"/>
                  <a:gd name="connsiteX2" fmla="*/ 49066 w 684499"/>
                  <a:gd name="connsiteY2" fmla="*/ 222653 h 259809"/>
                  <a:gd name="connsiteX3" fmla="*/ 32696 w 684499"/>
                  <a:gd name="connsiteY3" fmla="*/ 55791 h 259809"/>
                  <a:gd name="connsiteX4" fmla="*/ 84924 w 684499"/>
                  <a:gd name="connsiteY4" fmla="*/ 26941 h 259809"/>
                  <a:gd name="connsiteX5" fmla="*/ 161317 w 684499"/>
                  <a:gd name="connsiteY5" fmla="*/ 9787 h 259809"/>
                  <a:gd name="connsiteX6" fmla="*/ 343725 w 684499"/>
                  <a:gd name="connsiteY6" fmla="*/ 2770 h 259809"/>
                  <a:gd name="connsiteX7" fmla="*/ 425575 w 684499"/>
                  <a:gd name="connsiteY7" fmla="*/ 4329 h 259809"/>
                  <a:gd name="connsiteX8" fmla="*/ 544842 w 684499"/>
                  <a:gd name="connsiteY8" fmla="*/ 12126 h 259809"/>
                  <a:gd name="connsiteX9" fmla="*/ 643061 w 684499"/>
                  <a:gd name="connsiteY9" fmla="*/ 53452 h 259809"/>
                  <a:gd name="connsiteX10" fmla="*/ 646959 w 684499"/>
                  <a:gd name="connsiteY10" fmla="*/ 212516 h 259809"/>
                  <a:gd name="connsiteX11" fmla="*/ 581479 w 684499"/>
                  <a:gd name="connsiteY11" fmla="*/ 246045 h 259809"/>
                  <a:gd name="connsiteX12" fmla="*/ 440386 w 684499"/>
                  <a:gd name="connsiteY12" fmla="*/ 258520 h 259809"/>
                  <a:gd name="connsiteX13" fmla="*/ 354638 w 684499"/>
                  <a:gd name="connsiteY13" fmla="*/ 259300 h 259809"/>
                  <a:gd name="connsiteX14" fmla="*/ 460653 w 684499"/>
                  <a:gd name="connsiteY14" fmla="*/ 62029 h 259809"/>
                  <a:gd name="connsiteX15" fmla="*/ 412323 w 684499"/>
                  <a:gd name="connsiteY15" fmla="*/ 58130 h 259809"/>
                  <a:gd name="connsiteX16" fmla="*/ 364772 w 684499"/>
                  <a:gd name="connsiteY16" fmla="*/ 59690 h 259809"/>
                  <a:gd name="connsiteX17" fmla="*/ 364772 w 684499"/>
                  <a:gd name="connsiteY17" fmla="*/ 199261 h 259809"/>
                  <a:gd name="connsiteX18" fmla="*/ 459094 w 684499"/>
                  <a:gd name="connsiteY18" fmla="*/ 200041 h 259809"/>
                  <a:gd name="connsiteX19" fmla="*/ 461433 w 684499"/>
                  <a:gd name="connsiteY19" fmla="*/ 185226 h 259809"/>
                  <a:gd name="connsiteX20" fmla="*/ 460653 w 684499"/>
                  <a:gd name="connsiteY20" fmla="*/ 62029 h 259809"/>
                  <a:gd name="connsiteX21" fmla="*/ 211986 w 684499"/>
                  <a:gd name="connsiteY21" fmla="*/ 59690 h 259809"/>
                  <a:gd name="connsiteX22" fmla="*/ 212765 w 684499"/>
                  <a:gd name="connsiteY22" fmla="*/ 129086 h 259809"/>
                  <a:gd name="connsiteX23" fmla="*/ 220561 w 684499"/>
                  <a:gd name="connsiteY23" fmla="*/ 200041 h 259809"/>
                  <a:gd name="connsiteX24" fmla="*/ 286820 w 684499"/>
                  <a:gd name="connsiteY24" fmla="*/ 203160 h 259809"/>
                  <a:gd name="connsiteX25" fmla="*/ 307867 w 684499"/>
                  <a:gd name="connsiteY25" fmla="*/ 197702 h 259809"/>
                  <a:gd name="connsiteX26" fmla="*/ 303969 w 684499"/>
                  <a:gd name="connsiteY26" fmla="*/ 58910 h 259809"/>
                  <a:gd name="connsiteX27" fmla="*/ 211986 w 684499"/>
                  <a:gd name="connsiteY27" fmla="*/ 59690 h 259809"/>
                  <a:gd name="connsiteX28" fmla="*/ 520676 w 684499"/>
                  <a:gd name="connsiteY28" fmla="*/ 197702 h 259809"/>
                  <a:gd name="connsiteX29" fmla="*/ 584597 w 684499"/>
                  <a:gd name="connsiteY29" fmla="*/ 189124 h 259809"/>
                  <a:gd name="connsiteX30" fmla="*/ 623573 w 684499"/>
                  <a:gd name="connsiteY30" fmla="*/ 155596 h 259809"/>
                  <a:gd name="connsiteX31" fmla="*/ 620455 w 684499"/>
                  <a:gd name="connsiteY31" fmla="*/ 110372 h 259809"/>
                  <a:gd name="connsiteX32" fmla="*/ 515220 w 684499"/>
                  <a:gd name="connsiteY32" fmla="*/ 65928 h 259809"/>
                  <a:gd name="connsiteX33" fmla="*/ 520676 w 684499"/>
                  <a:gd name="connsiteY33" fmla="*/ 197702 h 259809"/>
                  <a:gd name="connsiteX34" fmla="*/ 158199 w 684499"/>
                  <a:gd name="connsiteY34" fmla="*/ 191464 h 259809"/>
                  <a:gd name="connsiteX35" fmla="*/ 152742 w 684499"/>
                  <a:gd name="connsiteY35" fmla="*/ 69047 h 259809"/>
                  <a:gd name="connsiteX36" fmla="*/ 79467 w 684499"/>
                  <a:gd name="connsiteY36" fmla="*/ 90879 h 259809"/>
                  <a:gd name="connsiteX37" fmla="*/ 81026 w 684499"/>
                  <a:gd name="connsiteY37" fmla="*/ 175869 h 259809"/>
                  <a:gd name="connsiteX38" fmla="*/ 158199 w 684499"/>
                  <a:gd name="connsiteY38" fmla="*/ 191464 h 259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684499" h="259809">
                    <a:moveTo>
                      <a:pt x="354638" y="259300"/>
                    </a:moveTo>
                    <a:cubicBezTo>
                      <a:pt x="275907" y="259300"/>
                      <a:pt x="197954" y="259300"/>
                      <a:pt x="120002" y="246045"/>
                    </a:cubicBezTo>
                    <a:cubicBezTo>
                      <a:pt x="95057" y="242146"/>
                      <a:pt x="72451" y="233569"/>
                      <a:pt x="49066" y="222653"/>
                    </a:cubicBezTo>
                    <a:cubicBezTo>
                      <a:pt x="-8619" y="193803"/>
                      <a:pt x="-17194" y="95557"/>
                      <a:pt x="32696" y="55791"/>
                    </a:cubicBezTo>
                    <a:cubicBezTo>
                      <a:pt x="48286" y="43316"/>
                      <a:pt x="65436" y="32399"/>
                      <a:pt x="84924" y="26941"/>
                    </a:cubicBezTo>
                    <a:cubicBezTo>
                      <a:pt x="109868" y="19924"/>
                      <a:pt x="135593" y="12906"/>
                      <a:pt x="161317" y="9787"/>
                    </a:cubicBezTo>
                    <a:cubicBezTo>
                      <a:pt x="222120" y="3549"/>
                      <a:pt x="282143" y="-4248"/>
                      <a:pt x="343725" y="2770"/>
                    </a:cubicBezTo>
                    <a:cubicBezTo>
                      <a:pt x="371008" y="5889"/>
                      <a:pt x="398291" y="5109"/>
                      <a:pt x="425575" y="4329"/>
                    </a:cubicBezTo>
                    <a:cubicBezTo>
                      <a:pt x="465330" y="3549"/>
                      <a:pt x="505086" y="6668"/>
                      <a:pt x="544842" y="12126"/>
                    </a:cubicBezTo>
                    <a:cubicBezTo>
                      <a:pt x="581479" y="16805"/>
                      <a:pt x="614999" y="29280"/>
                      <a:pt x="643061" y="53452"/>
                    </a:cubicBezTo>
                    <a:cubicBezTo>
                      <a:pt x="696848" y="99456"/>
                      <a:pt x="698407" y="164173"/>
                      <a:pt x="646959" y="212516"/>
                    </a:cubicBezTo>
                    <a:cubicBezTo>
                      <a:pt x="628250" y="229670"/>
                      <a:pt x="607203" y="243705"/>
                      <a:pt x="581479" y="246045"/>
                    </a:cubicBezTo>
                    <a:cubicBezTo>
                      <a:pt x="534708" y="250723"/>
                      <a:pt x="487157" y="255401"/>
                      <a:pt x="440386" y="258520"/>
                    </a:cubicBezTo>
                    <a:cubicBezTo>
                      <a:pt x="412323" y="260859"/>
                      <a:pt x="383481" y="259300"/>
                      <a:pt x="354638" y="259300"/>
                    </a:cubicBezTo>
                    <a:close/>
                    <a:moveTo>
                      <a:pt x="460653" y="62029"/>
                    </a:moveTo>
                    <a:cubicBezTo>
                      <a:pt x="441945" y="60470"/>
                      <a:pt x="427134" y="58130"/>
                      <a:pt x="412323" y="58130"/>
                    </a:cubicBezTo>
                    <a:cubicBezTo>
                      <a:pt x="396732" y="57351"/>
                      <a:pt x="380363" y="56571"/>
                      <a:pt x="364772" y="59690"/>
                    </a:cubicBezTo>
                    <a:cubicBezTo>
                      <a:pt x="364772" y="107253"/>
                      <a:pt x="364772" y="152477"/>
                      <a:pt x="364772" y="199261"/>
                    </a:cubicBezTo>
                    <a:cubicBezTo>
                      <a:pt x="396732" y="207838"/>
                      <a:pt x="427913" y="203160"/>
                      <a:pt x="459094" y="200041"/>
                    </a:cubicBezTo>
                    <a:cubicBezTo>
                      <a:pt x="459874" y="194583"/>
                      <a:pt x="461433" y="189904"/>
                      <a:pt x="461433" y="185226"/>
                    </a:cubicBezTo>
                    <a:cubicBezTo>
                      <a:pt x="460653" y="145460"/>
                      <a:pt x="460653" y="105694"/>
                      <a:pt x="460653" y="62029"/>
                    </a:cubicBezTo>
                    <a:close/>
                    <a:moveTo>
                      <a:pt x="211986" y="59690"/>
                    </a:moveTo>
                    <a:cubicBezTo>
                      <a:pt x="211986" y="85421"/>
                      <a:pt x="210427" y="107253"/>
                      <a:pt x="212765" y="129086"/>
                    </a:cubicBezTo>
                    <a:cubicBezTo>
                      <a:pt x="214324" y="151698"/>
                      <a:pt x="208868" y="175869"/>
                      <a:pt x="220561" y="200041"/>
                    </a:cubicBezTo>
                    <a:cubicBezTo>
                      <a:pt x="242387" y="200820"/>
                      <a:pt x="264993" y="202380"/>
                      <a:pt x="286820" y="203160"/>
                    </a:cubicBezTo>
                    <a:cubicBezTo>
                      <a:pt x="293836" y="203160"/>
                      <a:pt x="300072" y="200041"/>
                      <a:pt x="307867" y="197702"/>
                    </a:cubicBezTo>
                    <a:cubicBezTo>
                      <a:pt x="306308" y="150138"/>
                      <a:pt x="311765" y="104914"/>
                      <a:pt x="303969" y="58910"/>
                    </a:cubicBezTo>
                    <a:cubicBezTo>
                      <a:pt x="272789" y="55011"/>
                      <a:pt x="244726" y="56571"/>
                      <a:pt x="211986" y="59690"/>
                    </a:cubicBezTo>
                    <a:close/>
                    <a:moveTo>
                      <a:pt x="520676" y="197702"/>
                    </a:moveTo>
                    <a:cubicBezTo>
                      <a:pt x="543283" y="199261"/>
                      <a:pt x="564330" y="196142"/>
                      <a:pt x="584597" y="189124"/>
                    </a:cubicBezTo>
                    <a:cubicBezTo>
                      <a:pt x="601747" y="183666"/>
                      <a:pt x="614219" y="171191"/>
                      <a:pt x="623573" y="155596"/>
                    </a:cubicBezTo>
                    <a:cubicBezTo>
                      <a:pt x="633707" y="139222"/>
                      <a:pt x="632148" y="125967"/>
                      <a:pt x="620455" y="110372"/>
                    </a:cubicBezTo>
                    <a:cubicBezTo>
                      <a:pt x="593951" y="77624"/>
                      <a:pt x="558873" y="66707"/>
                      <a:pt x="515220" y="65928"/>
                    </a:cubicBezTo>
                    <a:cubicBezTo>
                      <a:pt x="514440" y="109592"/>
                      <a:pt x="512102" y="150918"/>
                      <a:pt x="520676" y="197702"/>
                    </a:cubicBezTo>
                    <a:close/>
                    <a:moveTo>
                      <a:pt x="158199" y="191464"/>
                    </a:moveTo>
                    <a:cubicBezTo>
                      <a:pt x="161317" y="149358"/>
                      <a:pt x="155081" y="109592"/>
                      <a:pt x="152742" y="69047"/>
                    </a:cubicBezTo>
                    <a:cubicBezTo>
                      <a:pt x="124679" y="69826"/>
                      <a:pt x="101294" y="78403"/>
                      <a:pt x="79467" y="90879"/>
                    </a:cubicBezTo>
                    <a:cubicBezTo>
                      <a:pt x="45168" y="111152"/>
                      <a:pt x="45948" y="156376"/>
                      <a:pt x="81026" y="175869"/>
                    </a:cubicBezTo>
                    <a:cubicBezTo>
                      <a:pt x="103632" y="189124"/>
                      <a:pt x="129356" y="194583"/>
                      <a:pt x="158199" y="191464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B9C67803-4A82-A146-A79F-804A29C5ADA2}"/>
                  </a:ext>
                </a:extLst>
              </p:cNvPr>
              <p:cNvSpPr/>
              <p:nvPr/>
            </p:nvSpPr>
            <p:spPr>
              <a:xfrm>
                <a:off x="8310559" y="3687540"/>
                <a:ext cx="109177" cy="134771"/>
              </a:xfrm>
              <a:custGeom>
                <a:avLst/>
                <a:gdLst>
                  <a:gd name="connsiteX0" fmla="*/ 109178 w 109177"/>
                  <a:gd name="connsiteY0" fmla="*/ 72672 h 134771"/>
                  <a:gd name="connsiteX1" fmla="*/ 98264 w 109177"/>
                  <a:gd name="connsiteY1" fmla="*/ 108540 h 134771"/>
                  <a:gd name="connsiteX2" fmla="*/ 35123 w 109177"/>
                  <a:gd name="connsiteY2" fmla="*/ 129592 h 134771"/>
                  <a:gd name="connsiteX3" fmla="*/ 45 w 109177"/>
                  <a:gd name="connsiteY3" fmla="*/ 64875 h 134771"/>
                  <a:gd name="connsiteX4" fmla="*/ 36682 w 109177"/>
                  <a:gd name="connsiteY4" fmla="*/ 4836 h 134771"/>
                  <a:gd name="connsiteX5" fmla="*/ 102162 w 109177"/>
                  <a:gd name="connsiteY5" fmla="*/ 32906 h 134771"/>
                  <a:gd name="connsiteX6" fmla="*/ 109178 w 109177"/>
                  <a:gd name="connsiteY6" fmla="*/ 72672 h 1347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9177" h="134771">
                    <a:moveTo>
                      <a:pt x="109178" y="72672"/>
                    </a:moveTo>
                    <a:cubicBezTo>
                      <a:pt x="106059" y="82809"/>
                      <a:pt x="104500" y="96844"/>
                      <a:pt x="98264" y="108540"/>
                    </a:cubicBezTo>
                    <a:cubicBezTo>
                      <a:pt x="86571" y="132711"/>
                      <a:pt x="59288" y="141288"/>
                      <a:pt x="35123" y="129592"/>
                    </a:cubicBezTo>
                    <a:cubicBezTo>
                      <a:pt x="8619" y="116337"/>
                      <a:pt x="-735" y="92165"/>
                      <a:pt x="45" y="64875"/>
                    </a:cubicBezTo>
                    <a:cubicBezTo>
                      <a:pt x="824" y="39144"/>
                      <a:pt x="10178" y="16532"/>
                      <a:pt x="36682" y="4836"/>
                    </a:cubicBezTo>
                    <a:cubicBezTo>
                      <a:pt x="63965" y="-7640"/>
                      <a:pt x="93587" y="4836"/>
                      <a:pt x="102162" y="32906"/>
                    </a:cubicBezTo>
                    <a:cubicBezTo>
                      <a:pt x="106059" y="44602"/>
                      <a:pt x="106839" y="57078"/>
                      <a:pt x="109178" y="72672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7094BA12-A14C-36AE-703F-79C449C4ECD2}"/>
                  </a:ext>
                </a:extLst>
              </p:cNvPr>
              <p:cNvSpPr/>
              <p:nvPr/>
            </p:nvSpPr>
            <p:spPr>
              <a:xfrm>
                <a:off x="7735316" y="3685812"/>
                <a:ext cx="110533" cy="134530"/>
              </a:xfrm>
              <a:custGeom>
                <a:avLst/>
                <a:gdLst>
                  <a:gd name="connsiteX0" fmla="*/ 0 w 110533"/>
                  <a:gd name="connsiteY0" fmla="*/ 71281 h 134530"/>
                  <a:gd name="connsiteX1" fmla="*/ 48330 w 110533"/>
                  <a:gd name="connsiteY1" fmla="*/ 326 h 134530"/>
                  <a:gd name="connsiteX2" fmla="*/ 106794 w 110533"/>
                  <a:gd name="connsiteY2" fmla="*/ 48669 h 134530"/>
                  <a:gd name="connsiteX3" fmla="*/ 79511 w 110533"/>
                  <a:gd name="connsiteY3" fmla="*/ 126642 h 134530"/>
                  <a:gd name="connsiteX4" fmla="*/ 12472 w 110533"/>
                  <a:gd name="connsiteY4" fmla="*/ 109488 h 134530"/>
                  <a:gd name="connsiteX5" fmla="*/ 0 w 110533"/>
                  <a:gd name="connsiteY5" fmla="*/ 71281 h 134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0533" h="134530">
                    <a:moveTo>
                      <a:pt x="0" y="71281"/>
                    </a:moveTo>
                    <a:cubicBezTo>
                      <a:pt x="1559" y="31515"/>
                      <a:pt x="22606" y="4225"/>
                      <a:pt x="48330" y="326"/>
                    </a:cubicBezTo>
                    <a:cubicBezTo>
                      <a:pt x="72496" y="-2793"/>
                      <a:pt x="96661" y="16700"/>
                      <a:pt x="106794" y="48669"/>
                    </a:cubicBezTo>
                    <a:cubicBezTo>
                      <a:pt x="116928" y="79858"/>
                      <a:pt x="106015" y="111047"/>
                      <a:pt x="79511" y="126642"/>
                    </a:cubicBezTo>
                    <a:cubicBezTo>
                      <a:pt x="54567" y="141457"/>
                      <a:pt x="25724" y="135219"/>
                      <a:pt x="12472" y="109488"/>
                    </a:cubicBezTo>
                    <a:cubicBezTo>
                      <a:pt x="4677" y="96233"/>
                      <a:pt x="2339" y="79078"/>
                      <a:pt x="0" y="71281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7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3CF5028-DB4F-3D82-6F93-6E9FECE66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90324" y="5952271"/>
            <a:ext cx="8677751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 descr="Colored robot">
            <a:extLst>
              <a:ext uri="{FF2B5EF4-FFF2-40B4-BE49-F238E27FC236}">
                <a16:creationId xmlns:a16="http://schemas.microsoft.com/office/drawing/2014/main" id="{A9605CC9-172A-4C2D-FD24-A2EF35613149}"/>
              </a:ext>
            </a:extLst>
          </p:cNvPr>
          <p:cNvGrpSpPr/>
          <p:nvPr/>
        </p:nvGrpSpPr>
        <p:grpSpPr>
          <a:xfrm>
            <a:off x="290557" y="5453256"/>
            <a:ext cx="2565929" cy="2109665"/>
            <a:chOff x="290557" y="5453256"/>
            <a:chExt cx="2565929" cy="2109665"/>
          </a:xfrm>
        </p:grpSpPr>
        <p:grpSp>
          <p:nvGrpSpPr>
            <p:cNvPr id="6" name="Graphic 4" descr="colored in robot">
              <a:extLst>
                <a:ext uri="{FF2B5EF4-FFF2-40B4-BE49-F238E27FC236}">
                  <a16:creationId xmlns:a16="http://schemas.microsoft.com/office/drawing/2014/main" id="{B608AB10-301E-D1AE-4414-E4728FE0304D}"/>
                </a:ext>
              </a:extLst>
            </p:cNvPr>
            <p:cNvGrpSpPr/>
            <p:nvPr/>
          </p:nvGrpSpPr>
          <p:grpSpPr>
            <a:xfrm rot="20242444">
              <a:off x="729758" y="5589136"/>
              <a:ext cx="1109549" cy="1121253"/>
              <a:chOff x="891522" y="5505886"/>
              <a:chExt cx="1109549" cy="1121253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59A66946-4001-D8D0-4BFD-20181ECD46A2}"/>
                  </a:ext>
                </a:extLst>
              </p:cNvPr>
              <p:cNvSpPr/>
              <p:nvPr/>
            </p:nvSpPr>
            <p:spPr>
              <a:xfrm>
                <a:off x="891522" y="5505886"/>
                <a:ext cx="1109549" cy="1121253"/>
              </a:xfrm>
              <a:custGeom>
                <a:avLst/>
                <a:gdLst>
                  <a:gd name="connsiteX0" fmla="*/ 0 w 1109549"/>
                  <a:gd name="connsiteY0" fmla="*/ 0 h 1121253"/>
                  <a:gd name="connsiteX1" fmla="*/ 1109550 w 1109549"/>
                  <a:gd name="connsiteY1" fmla="*/ 0 h 1121253"/>
                  <a:gd name="connsiteX2" fmla="*/ 1109550 w 1109549"/>
                  <a:gd name="connsiteY2" fmla="*/ 1121254 h 1121253"/>
                  <a:gd name="connsiteX3" fmla="*/ 0 w 1109549"/>
                  <a:gd name="connsiteY3" fmla="*/ 1121254 h 11212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09549" h="1121253">
                    <a:moveTo>
                      <a:pt x="0" y="0"/>
                    </a:moveTo>
                    <a:lnTo>
                      <a:pt x="1109550" y="0"/>
                    </a:lnTo>
                    <a:lnTo>
                      <a:pt x="1109550" y="1121254"/>
                    </a:lnTo>
                    <a:lnTo>
                      <a:pt x="0" y="1121254"/>
                    </a:lnTo>
                    <a:close/>
                  </a:path>
                </a:pathLst>
              </a:custGeom>
              <a:solidFill>
                <a:srgbClr val="B5FF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" name="Freeform: Shape 10">
                <a:extLst>
                  <a:ext uri="{FF2B5EF4-FFF2-40B4-BE49-F238E27FC236}">
                    <a16:creationId xmlns:a16="http://schemas.microsoft.com/office/drawing/2014/main" id="{1AB538A7-C5F1-862E-0586-32C9D7488F06}"/>
                  </a:ext>
                </a:extLst>
              </p:cNvPr>
              <p:cNvSpPr/>
              <p:nvPr/>
            </p:nvSpPr>
            <p:spPr>
              <a:xfrm>
                <a:off x="1093613" y="5641653"/>
                <a:ext cx="713950" cy="545411"/>
              </a:xfrm>
              <a:custGeom>
                <a:avLst/>
                <a:gdLst>
                  <a:gd name="connsiteX0" fmla="*/ 0 w 713950"/>
                  <a:gd name="connsiteY0" fmla="*/ 0 h 545411"/>
                  <a:gd name="connsiteX1" fmla="*/ 713951 w 713950"/>
                  <a:gd name="connsiteY1" fmla="*/ 0 h 545411"/>
                  <a:gd name="connsiteX2" fmla="*/ 713951 w 713950"/>
                  <a:gd name="connsiteY2" fmla="*/ 545411 h 545411"/>
                  <a:gd name="connsiteX3" fmla="*/ 0 w 713950"/>
                  <a:gd name="connsiteY3" fmla="*/ 545411 h 5454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13950" h="545411">
                    <a:moveTo>
                      <a:pt x="0" y="0"/>
                    </a:moveTo>
                    <a:lnTo>
                      <a:pt x="713951" y="0"/>
                    </a:lnTo>
                    <a:lnTo>
                      <a:pt x="713951" y="545411"/>
                    </a:lnTo>
                    <a:lnTo>
                      <a:pt x="0" y="545411"/>
                    </a:lnTo>
                    <a:close/>
                  </a:path>
                </a:pathLst>
              </a:custGeom>
              <a:solidFill>
                <a:srgbClr val="D8B3FF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" name="Freeform: Shape 11">
                <a:extLst>
                  <a:ext uri="{FF2B5EF4-FFF2-40B4-BE49-F238E27FC236}">
                    <a16:creationId xmlns:a16="http://schemas.microsoft.com/office/drawing/2014/main" id="{DE7CD3C0-3927-DD6B-9804-0D3A6F2C0FB0}"/>
                  </a:ext>
                </a:extLst>
              </p:cNvPr>
              <p:cNvSpPr/>
              <p:nvPr/>
            </p:nvSpPr>
            <p:spPr>
              <a:xfrm>
                <a:off x="1211434" y="6311909"/>
                <a:ext cx="186485" cy="186485"/>
              </a:xfrm>
              <a:custGeom>
                <a:avLst/>
                <a:gdLst>
                  <a:gd name="connsiteX0" fmla="*/ 0 w 186485"/>
                  <a:gd name="connsiteY0" fmla="*/ 0 h 186485"/>
                  <a:gd name="connsiteX1" fmla="*/ 186485 w 186485"/>
                  <a:gd name="connsiteY1" fmla="*/ 0 h 186485"/>
                  <a:gd name="connsiteX2" fmla="*/ 186485 w 186485"/>
                  <a:gd name="connsiteY2" fmla="*/ 186485 h 186485"/>
                  <a:gd name="connsiteX3" fmla="*/ 0 w 186485"/>
                  <a:gd name="connsiteY3" fmla="*/ 186485 h 186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6485" h="186485">
                    <a:moveTo>
                      <a:pt x="0" y="0"/>
                    </a:moveTo>
                    <a:lnTo>
                      <a:pt x="186485" y="0"/>
                    </a:lnTo>
                    <a:lnTo>
                      <a:pt x="186485" y="186485"/>
                    </a:lnTo>
                    <a:lnTo>
                      <a:pt x="0" y="186485"/>
                    </a:lnTo>
                    <a:close/>
                  </a:path>
                </a:pathLst>
              </a:custGeom>
              <a:solidFill>
                <a:srgbClr val="00FFB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CE4CB856-2E46-2676-6E10-2D13DEF58DBF}"/>
                  </a:ext>
                </a:extLst>
              </p:cNvPr>
              <p:cNvSpPr/>
              <p:nvPr/>
            </p:nvSpPr>
            <p:spPr>
              <a:xfrm>
                <a:off x="1529786" y="6311909"/>
                <a:ext cx="186485" cy="186485"/>
              </a:xfrm>
              <a:custGeom>
                <a:avLst/>
                <a:gdLst>
                  <a:gd name="connsiteX0" fmla="*/ 0 w 186485"/>
                  <a:gd name="connsiteY0" fmla="*/ 0 h 186485"/>
                  <a:gd name="connsiteX1" fmla="*/ 186485 w 186485"/>
                  <a:gd name="connsiteY1" fmla="*/ 0 h 186485"/>
                  <a:gd name="connsiteX2" fmla="*/ 186485 w 186485"/>
                  <a:gd name="connsiteY2" fmla="*/ 186485 h 186485"/>
                  <a:gd name="connsiteX3" fmla="*/ 0 w 186485"/>
                  <a:gd name="connsiteY3" fmla="*/ 186485 h 18648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6485" h="186485">
                    <a:moveTo>
                      <a:pt x="0" y="0"/>
                    </a:moveTo>
                    <a:lnTo>
                      <a:pt x="186485" y="0"/>
                    </a:lnTo>
                    <a:lnTo>
                      <a:pt x="186485" y="186485"/>
                    </a:lnTo>
                    <a:lnTo>
                      <a:pt x="0" y="186485"/>
                    </a:lnTo>
                    <a:close/>
                  </a:path>
                </a:pathLst>
              </a:custGeom>
              <a:solidFill>
                <a:srgbClr val="00FFB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aphic 4" descr="colored in robot">
              <a:extLst>
                <a:ext uri="{FF2B5EF4-FFF2-40B4-BE49-F238E27FC236}">
                  <a16:creationId xmlns:a16="http://schemas.microsoft.com/office/drawing/2014/main" id="{F7BF12E0-DADC-4E2F-2FB1-E60D08E90A58}"/>
                </a:ext>
              </a:extLst>
            </p:cNvPr>
            <p:cNvGrpSpPr/>
            <p:nvPr/>
          </p:nvGrpSpPr>
          <p:grpSpPr>
            <a:xfrm rot="20242444">
              <a:off x="290557" y="5453256"/>
              <a:ext cx="2565929" cy="2109665"/>
              <a:chOff x="292228" y="5453607"/>
              <a:chExt cx="2565929" cy="2109665"/>
            </a:xfrm>
            <a:solidFill>
              <a:srgbClr val="000000"/>
            </a:solidFill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101FB8AE-4893-90D9-9159-19B0E90E947B}"/>
                  </a:ext>
                </a:extLst>
              </p:cNvPr>
              <p:cNvSpPr/>
              <p:nvPr/>
            </p:nvSpPr>
            <p:spPr>
              <a:xfrm>
                <a:off x="292228" y="5453607"/>
                <a:ext cx="2565929" cy="1756692"/>
              </a:xfrm>
              <a:custGeom>
                <a:avLst/>
                <a:gdLst>
                  <a:gd name="connsiteX0" fmla="*/ 561839 w 2565929"/>
                  <a:gd name="connsiteY0" fmla="*/ 809144 h 1756692"/>
                  <a:gd name="connsiteX1" fmla="*/ 427632 w 2565929"/>
                  <a:gd name="connsiteY1" fmla="*/ 900436 h 1756692"/>
                  <a:gd name="connsiteX2" fmla="*/ 375354 w 2565929"/>
                  <a:gd name="connsiteY2" fmla="*/ 998751 h 1756692"/>
                  <a:gd name="connsiteX3" fmla="*/ 348044 w 2565929"/>
                  <a:gd name="connsiteY3" fmla="*/ 1171191 h 1756692"/>
                  <a:gd name="connsiteX4" fmla="*/ 373793 w 2565929"/>
                  <a:gd name="connsiteY4" fmla="*/ 1199281 h 1756692"/>
                  <a:gd name="connsiteX5" fmla="*/ 417489 w 2565929"/>
                  <a:gd name="connsiteY5" fmla="*/ 1289012 h 1756692"/>
                  <a:gd name="connsiteX6" fmla="*/ 417489 w 2565929"/>
                  <a:gd name="connsiteY6" fmla="*/ 1307739 h 1756692"/>
                  <a:gd name="connsiteX7" fmla="*/ 393300 w 2565929"/>
                  <a:gd name="connsiteY7" fmla="*/ 1328026 h 1756692"/>
                  <a:gd name="connsiteX8" fmla="*/ 365991 w 2565929"/>
                  <a:gd name="connsiteY8" fmla="*/ 1311640 h 1756692"/>
                  <a:gd name="connsiteX9" fmla="*/ 360529 w 2565929"/>
                  <a:gd name="connsiteY9" fmla="*/ 1289793 h 1756692"/>
                  <a:gd name="connsiteX10" fmla="*/ 276259 w 2565929"/>
                  <a:gd name="connsiteY10" fmla="*/ 1195380 h 1756692"/>
                  <a:gd name="connsiteX11" fmla="*/ 266116 w 2565929"/>
                  <a:gd name="connsiteY11" fmla="*/ 1191478 h 1756692"/>
                  <a:gd name="connsiteX12" fmla="*/ 143613 w 2565929"/>
                  <a:gd name="connsiteY12" fmla="*/ 1195380 h 1756692"/>
                  <a:gd name="connsiteX13" fmla="*/ 63244 w 2565929"/>
                  <a:gd name="connsiteY13" fmla="*/ 1276528 h 1756692"/>
                  <a:gd name="connsiteX14" fmla="*/ 53881 w 2565929"/>
                  <a:gd name="connsiteY14" fmla="*/ 1316322 h 1756692"/>
                  <a:gd name="connsiteX15" fmla="*/ 22670 w 2565929"/>
                  <a:gd name="connsiteY15" fmla="*/ 1338170 h 1756692"/>
                  <a:gd name="connsiteX16" fmla="*/ 42 w 2565929"/>
                  <a:gd name="connsiteY16" fmla="*/ 1308519 h 1756692"/>
                  <a:gd name="connsiteX17" fmla="*/ 31253 w 2565929"/>
                  <a:gd name="connsiteY17" fmla="*/ 1214106 h 1756692"/>
                  <a:gd name="connsiteX18" fmla="*/ 50760 w 2565929"/>
                  <a:gd name="connsiteY18" fmla="*/ 1187577 h 1756692"/>
                  <a:gd name="connsiteX19" fmla="*/ 57002 w 2565929"/>
                  <a:gd name="connsiteY19" fmla="*/ 1063513 h 1756692"/>
                  <a:gd name="connsiteX20" fmla="*/ 180285 w 2565929"/>
                  <a:gd name="connsiteY20" fmla="*/ 738919 h 1756692"/>
                  <a:gd name="connsiteX21" fmla="*/ 415928 w 2565929"/>
                  <a:gd name="connsiteY21" fmla="*/ 553214 h 1756692"/>
                  <a:gd name="connsiteX22" fmla="*/ 540772 w 2565929"/>
                  <a:gd name="connsiteY22" fmla="*/ 502496 h 1756692"/>
                  <a:gd name="connsiteX23" fmla="*/ 559499 w 2565929"/>
                  <a:gd name="connsiteY23" fmla="*/ 495474 h 1756692"/>
                  <a:gd name="connsiteX24" fmla="*/ 561839 w 2565929"/>
                  <a:gd name="connsiteY24" fmla="*/ 465823 h 1756692"/>
                  <a:gd name="connsiteX25" fmla="*/ 561839 w 2565929"/>
                  <a:gd name="connsiteY25" fmla="*/ 263733 h 1756692"/>
                  <a:gd name="connsiteX26" fmla="*/ 564960 w 2565929"/>
                  <a:gd name="connsiteY26" fmla="*/ 163077 h 1756692"/>
                  <a:gd name="connsiteX27" fmla="*/ 578225 w 2565929"/>
                  <a:gd name="connsiteY27" fmla="*/ 93633 h 1756692"/>
                  <a:gd name="connsiteX28" fmla="*/ 653131 w 2565929"/>
                  <a:gd name="connsiteY28" fmla="*/ 16386 h 1756692"/>
                  <a:gd name="connsiteX29" fmla="*/ 756128 w 2565929"/>
                  <a:gd name="connsiteY29" fmla="*/ 780 h 1756692"/>
                  <a:gd name="connsiteX30" fmla="*/ 1108031 w 2565929"/>
                  <a:gd name="connsiteY30" fmla="*/ 0 h 1756692"/>
                  <a:gd name="connsiteX31" fmla="*/ 1118955 w 2565929"/>
                  <a:gd name="connsiteY31" fmla="*/ 0 h 1756692"/>
                  <a:gd name="connsiteX32" fmla="*/ 1478661 w 2565929"/>
                  <a:gd name="connsiteY32" fmla="*/ 2341 h 1756692"/>
                  <a:gd name="connsiteX33" fmla="*/ 1609747 w 2565929"/>
                  <a:gd name="connsiteY33" fmla="*/ 5462 h 1756692"/>
                  <a:gd name="connsiteX34" fmla="*/ 1679972 w 2565929"/>
                  <a:gd name="connsiteY34" fmla="*/ 17166 h 1756692"/>
                  <a:gd name="connsiteX35" fmla="*/ 1740833 w 2565929"/>
                  <a:gd name="connsiteY35" fmla="*/ 81929 h 1756692"/>
                  <a:gd name="connsiteX36" fmla="*/ 1750197 w 2565929"/>
                  <a:gd name="connsiteY36" fmla="*/ 181804 h 1756692"/>
                  <a:gd name="connsiteX37" fmla="*/ 1755658 w 2565929"/>
                  <a:gd name="connsiteY37" fmla="*/ 458801 h 1756692"/>
                  <a:gd name="connsiteX38" fmla="*/ 1757219 w 2565929"/>
                  <a:gd name="connsiteY38" fmla="*/ 475187 h 1756692"/>
                  <a:gd name="connsiteX39" fmla="*/ 1770484 w 2565929"/>
                  <a:gd name="connsiteY39" fmla="*/ 479868 h 1756692"/>
                  <a:gd name="connsiteX40" fmla="*/ 2027194 w 2565929"/>
                  <a:gd name="connsiteY40" fmla="*/ 424469 h 1756692"/>
                  <a:gd name="connsiteX41" fmla="*/ 2188710 w 2565929"/>
                  <a:gd name="connsiteY41" fmla="*/ 232522 h 1756692"/>
                  <a:gd name="connsiteX42" fmla="*/ 2172325 w 2565929"/>
                  <a:gd name="connsiteY42" fmla="*/ 177902 h 1756692"/>
                  <a:gd name="connsiteX43" fmla="*/ 2170764 w 2565929"/>
                  <a:gd name="connsiteY43" fmla="*/ 103776 h 1756692"/>
                  <a:gd name="connsiteX44" fmla="*/ 2175446 w 2565929"/>
                  <a:gd name="connsiteY44" fmla="*/ 85830 h 1756692"/>
                  <a:gd name="connsiteX45" fmla="*/ 2204316 w 2565929"/>
                  <a:gd name="connsiteY45" fmla="*/ 67884 h 1756692"/>
                  <a:gd name="connsiteX46" fmla="*/ 2227724 w 2565929"/>
                  <a:gd name="connsiteY46" fmla="*/ 96754 h 1756692"/>
                  <a:gd name="connsiteX47" fmla="*/ 2224603 w 2565929"/>
                  <a:gd name="connsiteY47" fmla="*/ 111579 h 1756692"/>
                  <a:gd name="connsiteX48" fmla="*/ 2301850 w 2565929"/>
                  <a:gd name="connsiteY48" fmla="*/ 263733 h 1756692"/>
                  <a:gd name="connsiteX49" fmla="*/ 2368173 w 2565929"/>
                  <a:gd name="connsiteY49" fmla="*/ 287921 h 1756692"/>
                  <a:gd name="connsiteX50" fmla="*/ 2496918 w 2565929"/>
                  <a:gd name="connsiteY50" fmla="*/ 242665 h 1756692"/>
                  <a:gd name="connsiteX51" fmla="*/ 2516425 w 2565929"/>
                  <a:gd name="connsiteY51" fmla="*/ 215356 h 1756692"/>
                  <a:gd name="connsiteX52" fmla="*/ 2553098 w 2565929"/>
                  <a:gd name="connsiteY52" fmla="*/ 208333 h 1756692"/>
                  <a:gd name="connsiteX53" fmla="*/ 2562462 w 2565929"/>
                  <a:gd name="connsiteY53" fmla="*/ 244226 h 1756692"/>
                  <a:gd name="connsiteX54" fmla="*/ 2485995 w 2565929"/>
                  <a:gd name="connsiteY54" fmla="*/ 323814 h 1756692"/>
                  <a:gd name="connsiteX55" fmla="*/ 2453223 w 2565929"/>
                  <a:gd name="connsiteY55" fmla="*/ 362047 h 1756692"/>
                  <a:gd name="connsiteX56" fmla="*/ 2330720 w 2565929"/>
                  <a:gd name="connsiteY56" fmla="*/ 571160 h 1756692"/>
                  <a:gd name="connsiteX57" fmla="*/ 1997543 w 2565929"/>
                  <a:gd name="connsiteY57" fmla="*/ 771691 h 1756692"/>
                  <a:gd name="connsiteX58" fmla="*/ 1786089 w 2565929"/>
                  <a:gd name="connsiteY58" fmla="*/ 788857 h 1756692"/>
                  <a:gd name="connsiteX59" fmla="*/ 1765022 w 2565929"/>
                  <a:gd name="connsiteY59" fmla="*/ 788857 h 1756692"/>
                  <a:gd name="connsiteX60" fmla="*/ 1761901 w 2565929"/>
                  <a:gd name="connsiteY60" fmla="*/ 810705 h 1756692"/>
                  <a:gd name="connsiteX61" fmla="*/ 1763461 w 2565929"/>
                  <a:gd name="connsiteY61" fmla="*/ 1020598 h 1756692"/>
                  <a:gd name="connsiteX62" fmla="*/ 1756439 w 2565929"/>
                  <a:gd name="connsiteY62" fmla="*/ 1106428 h 1756692"/>
                  <a:gd name="connsiteX63" fmla="*/ 1640958 w 2565929"/>
                  <a:gd name="connsiteY63" fmla="*/ 1221909 h 1756692"/>
                  <a:gd name="connsiteX64" fmla="*/ 1525478 w 2565929"/>
                  <a:gd name="connsiteY64" fmla="*/ 1229712 h 1756692"/>
                  <a:gd name="connsiteX65" fmla="*/ 1339772 w 2565929"/>
                  <a:gd name="connsiteY65" fmla="*/ 1229712 h 1756692"/>
                  <a:gd name="connsiteX66" fmla="*/ 1335871 w 2565929"/>
                  <a:gd name="connsiteY66" fmla="*/ 1254680 h 1756692"/>
                  <a:gd name="connsiteX67" fmla="*/ 1335871 w 2565929"/>
                  <a:gd name="connsiteY67" fmla="*/ 1427121 h 1756692"/>
                  <a:gd name="connsiteX68" fmla="*/ 1331189 w 2565929"/>
                  <a:gd name="connsiteY68" fmla="*/ 1587857 h 1756692"/>
                  <a:gd name="connsiteX69" fmla="*/ 1331970 w 2565929"/>
                  <a:gd name="connsiteY69" fmla="*/ 1604243 h 1756692"/>
                  <a:gd name="connsiteX70" fmla="*/ 1358499 w 2565929"/>
                  <a:gd name="connsiteY70" fmla="*/ 1623750 h 1756692"/>
                  <a:gd name="connsiteX71" fmla="*/ 1435746 w 2565929"/>
                  <a:gd name="connsiteY71" fmla="*/ 1709580 h 1756692"/>
                  <a:gd name="connsiteX72" fmla="*/ 1438867 w 2565929"/>
                  <a:gd name="connsiteY72" fmla="*/ 1737670 h 1756692"/>
                  <a:gd name="connsiteX73" fmla="*/ 1392831 w 2565929"/>
                  <a:gd name="connsiteY73" fmla="*/ 1742352 h 1756692"/>
                  <a:gd name="connsiteX74" fmla="*/ 1375665 w 2565929"/>
                  <a:gd name="connsiteY74" fmla="*/ 1718163 h 1756692"/>
                  <a:gd name="connsiteX75" fmla="*/ 1235996 w 2565929"/>
                  <a:gd name="connsiteY75" fmla="*/ 1632333 h 1756692"/>
                  <a:gd name="connsiteX76" fmla="*/ 1057313 w 2565929"/>
                  <a:gd name="connsiteY76" fmla="*/ 1639355 h 1756692"/>
                  <a:gd name="connsiteX77" fmla="*/ 919985 w 2565929"/>
                  <a:gd name="connsiteY77" fmla="*/ 1735329 h 1756692"/>
                  <a:gd name="connsiteX78" fmla="*/ 908281 w 2565929"/>
                  <a:gd name="connsiteY78" fmla="*/ 1750154 h 1756692"/>
                  <a:gd name="connsiteX79" fmla="*/ 873949 w 2565929"/>
                  <a:gd name="connsiteY79" fmla="*/ 1750935 h 1756692"/>
                  <a:gd name="connsiteX80" fmla="*/ 866146 w 2565929"/>
                  <a:gd name="connsiteY80" fmla="*/ 1721284 h 1756692"/>
                  <a:gd name="connsiteX81" fmla="*/ 927008 w 2565929"/>
                  <a:gd name="connsiteY81" fmla="*/ 1642476 h 1756692"/>
                  <a:gd name="connsiteX82" fmla="*/ 957438 w 2565929"/>
                  <a:gd name="connsiteY82" fmla="*/ 1619068 h 1756692"/>
                  <a:gd name="connsiteX83" fmla="*/ 962120 w 2565929"/>
                  <a:gd name="connsiteY83" fmla="*/ 1233613 h 1756692"/>
                  <a:gd name="connsiteX84" fmla="*/ 931689 w 2565929"/>
                  <a:gd name="connsiteY84" fmla="*/ 1223469 h 1756692"/>
                  <a:gd name="connsiteX85" fmla="*/ 725697 w 2565929"/>
                  <a:gd name="connsiteY85" fmla="*/ 1222689 h 1756692"/>
                  <a:gd name="connsiteX86" fmla="*/ 647670 w 2565929"/>
                  <a:gd name="connsiteY86" fmla="*/ 1217227 h 1756692"/>
                  <a:gd name="connsiteX87" fmla="*/ 565741 w 2565929"/>
                  <a:gd name="connsiteY87" fmla="*/ 1126715 h 1756692"/>
                  <a:gd name="connsiteX88" fmla="*/ 564180 w 2565929"/>
                  <a:gd name="connsiteY88" fmla="*/ 1007333 h 1756692"/>
                  <a:gd name="connsiteX89" fmla="*/ 564180 w 2565929"/>
                  <a:gd name="connsiteY89" fmla="*/ 834893 h 1756692"/>
                  <a:gd name="connsiteX90" fmla="*/ 561839 w 2565929"/>
                  <a:gd name="connsiteY90" fmla="*/ 809144 h 1756692"/>
                  <a:gd name="connsiteX91" fmla="*/ 615678 w 2565929"/>
                  <a:gd name="connsiteY91" fmla="*/ 646067 h 1756692"/>
                  <a:gd name="connsiteX92" fmla="*/ 618019 w 2565929"/>
                  <a:gd name="connsiteY92" fmla="*/ 646067 h 1756692"/>
                  <a:gd name="connsiteX93" fmla="*/ 618019 w 2565929"/>
                  <a:gd name="connsiteY93" fmla="*/ 675717 h 1756692"/>
                  <a:gd name="connsiteX94" fmla="*/ 618019 w 2565929"/>
                  <a:gd name="connsiteY94" fmla="*/ 1079899 h 1756692"/>
                  <a:gd name="connsiteX95" fmla="*/ 623481 w 2565929"/>
                  <a:gd name="connsiteY95" fmla="*/ 1135299 h 1756692"/>
                  <a:gd name="connsiteX96" fmla="*/ 646109 w 2565929"/>
                  <a:gd name="connsiteY96" fmla="*/ 1157146 h 1756692"/>
                  <a:gd name="connsiteX97" fmla="*/ 664836 w 2565929"/>
                  <a:gd name="connsiteY97" fmla="*/ 1158707 h 1756692"/>
                  <a:gd name="connsiteX98" fmla="*/ 817769 w 2565929"/>
                  <a:gd name="connsiteY98" fmla="*/ 1164169 h 1756692"/>
                  <a:gd name="connsiteX99" fmla="*/ 926227 w 2565929"/>
                  <a:gd name="connsiteY99" fmla="*/ 1165729 h 1756692"/>
                  <a:gd name="connsiteX100" fmla="*/ 1289055 w 2565929"/>
                  <a:gd name="connsiteY100" fmla="*/ 1171191 h 1756692"/>
                  <a:gd name="connsiteX101" fmla="*/ 1562150 w 2565929"/>
                  <a:gd name="connsiteY101" fmla="*/ 1171191 h 1756692"/>
                  <a:gd name="connsiteX102" fmla="*/ 1650321 w 2565929"/>
                  <a:gd name="connsiteY102" fmla="*/ 1158707 h 1756692"/>
                  <a:gd name="connsiteX103" fmla="*/ 1692456 w 2565929"/>
                  <a:gd name="connsiteY103" fmla="*/ 1118913 h 1756692"/>
                  <a:gd name="connsiteX104" fmla="*/ 1701039 w 2565929"/>
                  <a:gd name="connsiteY104" fmla="*/ 1086922 h 1756692"/>
                  <a:gd name="connsiteX105" fmla="*/ 1707281 w 2565929"/>
                  <a:gd name="connsiteY105" fmla="*/ 994069 h 1756692"/>
                  <a:gd name="connsiteX106" fmla="*/ 1702600 w 2565929"/>
                  <a:gd name="connsiteY106" fmla="*/ 837234 h 1756692"/>
                  <a:gd name="connsiteX107" fmla="*/ 1696358 w 2565929"/>
                  <a:gd name="connsiteY107" fmla="*/ 455680 h 1756692"/>
                  <a:gd name="connsiteX108" fmla="*/ 1692456 w 2565929"/>
                  <a:gd name="connsiteY108" fmla="*/ 178683 h 1756692"/>
                  <a:gd name="connsiteX109" fmla="*/ 1686994 w 2565929"/>
                  <a:gd name="connsiteY109" fmla="*/ 111579 h 1756692"/>
                  <a:gd name="connsiteX110" fmla="*/ 1643299 w 2565929"/>
                  <a:gd name="connsiteY110" fmla="*/ 64763 h 1756692"/>
                  <a:gd name="connsiteX111" fmla="*/ 1565272 w 2565929"/>
                  <a:gd name="connsiteY111" fmla="*/ 57740 h 1756692"/>
                  <a:gd name="connsiteX112" fmla="*/ 1179816 w 2565929"/>
                  <a:gd name="connsiteY112" fmla="*/ 53839 h 1756692"/>
                  <a:gd name="connsiteX113" fmla="*/ 1003474 w 2565929"/>
                  <a:gd name="connsiteY113" fmla="*/ 54619 h 1756692"/>
                  <a:gd name="connsiteX114" fmla="*/ 917644 w 2565929"/>
                  <a:gd name="connsiteY114" fmla="*/ 52278 h 1756692"/>
                  <a:gd name="connsiteX115" fmla="*/ 790460 w 2565929"/>
                  <a:gd name="connsiteY115" fmla="*/ 54619 h 1756692"/>
                  <a:gd name="connsiteX116" fmla="*/ 685903 w 2565929"/>
                  <a:gd name="connsiteY116" fmla="*/ 62422 h 1756692"/>
                  <a:gd name="connsiteX117" fmla="*/ 625822 w 2565929"/>
                  <a:gd name="connsiteY117" fmla="*/ 116261 h 1756692"/>
                  <a:gd name="connsiteX118" fmla="*/ 621920 w 2565929"/>
                  <a:gd name="connsiteY118" fmla="*/ 134207 h 1756692"/>
                  <a:gd name="connsiteX119" fmla="*/ 614118 w 2565929"/>
                  <a:gd name="connsiteY119" fmla="*/ 238764 h 1756692"/>
                  <a:gd name="connsiteX120" fmla="*/ 614118 w 2565929"/>
                  <a:gd name="connsiteY120" fmla="*/ 399500 h 1756692"/>
                  <a:gd name="connsiteX121" fmla="*/ 615678 w 2565929"/>
                  <a:gd name="connsiteY121" fmla="*/ 646067 h 1756692"/>
                  <a:gd name="connsiteX122" fmla="*/ 1928879 w 2565929"/>
                  <a:gd name="connsiteY122" fmla="*/ 520443 h 1756692"/>
                  <a:gd name="connsiteX123" fmla="*/ 1941364 w 2565929"/>
                  <a:gd name="connsiteY123" fmla="*/ 619537 h 1756692"/>
                  <a:gd name="connsiteX124" fmla="*/ 1949947 w 2565929"/>
                  <a:gd name="connsiteY124" fmla="*/ 720193 h 1756692"/>
                  <a:gd name="connsiteX125" fmla="*/ 2066988 w 2565929"/>
                  <a:gd name="connsiteY125" fmla="*/ 690542 h 1756692"/>
                  <a:gd name="connsiteX126" fmla="*/ 2129410 w 2565929"/>
                  <a:gd name="connsiteY126" fmla="*/ 658551 h 1756692"/>
                  <a:gd name="connsiteX127" fmla="*/ 2036557 w 2565929"/>
                  <a:gd name="connsiteY127" fmla="*/ 507178 h 1756692"/>
                  <a:gd name="connsiteX128" fmla="*/ 2022512 w 2565929"/>
                  <a:gd name="connsiteY128" fmla="*/ 487671 h 1756692"/>
                  <a:gd name="connsiteX129" fmla="*/ 1928879 w 2565929"/>
                  <a:gd name="connsiteY129" fmla="*/ 520443 h 1756692"/>
                  <a:gd name="connsiteX130" fmla="*/ 202133 w 2565929"/>
                  <a:gd name="connsiteY130" fmla="*/ 804462 h 1756692"/>
                  <a:gd name="connsiteX131" fmla="*/ 130348 w 2565929"/>
                  <a:gd name="connsiteY131" fmla="*/ 966759 h 1756692"/>
                  <a:gd name="connsiteX132" fmla="*/ 317614 w 2565929"/>
                  <a:gd name="connsiteY132" fmla="*/ 993289 h 1756692"/>
                  <a:gd name="connsiteX133" fmla="*/ 354286 w 2565929"/>
                  <a:gd name="connsiteY133" fmla="*/ 908239 h 1756692"/>
                  <a:gd name="connsiteX134" fmla="*/ 202133 w 2565929"/>
                  <a:gd name="connsiteY134" fmla="*/ 804462 h 1756692"/>
                  <a:gd name="connsiteX135" fmla="*/ 2180128 w 2565929"/>
                  <a:gd name="connsiteY135" fmla="*/ 628120 h 1756692"/>
                  <a:gd name="connsiteX136" fmla="*/ 2300290 w 2565929"/>
                  <a:gd name="connsiteY136" fmla="*/ 510299 h 1756692"/>
                  <a:gd name="connsiteX137" fmla="*/ 2148136 w 2565929"/>
                  <a:gd name="connsiteY137" fmla="*/ 403402 h 1756692"/>
                  <a:gd name="connsiteX138" fmla="*/ 2073230 w 2565929"/>
                  <a:gd name="connsiteY138" fmla="*/ 462702 h 1756692"/>
                  <a:gd name="connsiteX139" fmla="*/ 2180128 w 2565929"/>
                  <a:gd name="connsiteY139" fmla="*/ 628120 h 1756692"/>
                  <a:gd name="connsiteX140" fmla="*/ 239586 w 2565929"/>
                  <a:gd name="connsiteY140" fmla="*/ 759207 h 1756692"/>
                  <a:gd name="connsiteX141" fmla="*/ 387058 w 2565929"/>
                  <a:gd name="connsiteY141" fmla="*/ 858301 h 1756692"/>
                  <a:gd name="connsiteX142" fmla="*/ 459623 w 2565929"/>
                  <a:gd name="connsiteY142" fmla="*/ 791198 h 1756692"/>
                  <a:gd name="connsiteX143" fmla="*/ 374574 w 2565929"/>
                  <a:gd name="connsiteY143" fmla="*/ 641385 h 1756692"/>
                  <a:gd name="connsiteX144" fmla="*/ 239586 w 2565929"/>
                  <a:gd name="connsiteY144" fmla="*/ 759207 h 1756692"/>
                  <a:gd name="connsiteX145" fmla="*/ 1760340 w 2565929"/>
                  <a:gd name="connsiteY145" fmla="*/ 536828 h 1756692"/>
                  <a:gd name="connsiteX146" fmla="*/ 1755658 w 2565929"/>
                  <a:gd name="connsiteY146" fmla="*/ 543851 h 1756692"/>
                  <a:gd name="connsiteX147" fmla="*/ 1757999 w 2565929"/>
                  <a:gd name="connsiteY147" fmla="*/ 714731 h 1756692"/>
                  <a:gd name="connsiteX148" fmla="*/ 1776726 w 2565929"/>
                  <a:gd name="connsiteY148" fmla="*/ 732677 h 1756692"/>
                  <a:gd name="connsiteX149" fmla="*/ 1854753 w 2565929"/>
                  <a:gd name="connsiteY149" fmla="*/ 732677 h 1756692"/>
                  <a:gd name="connsiteX150" fmla="*/ 1886744 w 2565929"/>
                  <a:gd name="connsiteY150" fmla="*/ 727996 h 1756692"/>
                  <a:gd name="connsiteX151" fmla="*/ 1869578 w 2565929"/>
                  <a:gd name="connsiteY151" fmla="*/ 532147 h 1756692"/>
                  <a:gd name="connsiteX152" fmla="*/ 1760340 w 2565929"/>
                  <a:gd name="connsiteY152" fmla="*/ 536828 h 1756692"/>
                  <a:gd name="connsiteX153" fmla="*/ 1012838 w 2565929"/>
                  <a:gd name="connsiteY153" fmla="*/ 1441166 h 1756692"/>
                  <a:gd name="connsiteX154" fmla="*/ 1085403 w 2565929"/>
                  <a:gd name="connsiteY154" fmla="*/ 1450529 h 1756692"/>
                  <a:gd name="connsiteX155" fmla="*/ 1264866 w 2565929"/>
                  <a:gd name="connsiteY155" fmla="*/ 1445848 h 1756692"/>
                  <a:gd name="connsiteX156" fmla="*/ 1277351 w 2565929"/>
                  <a:gd name="connsiteY156" fmla="*/ 1441946 h 1756692"/>
                  <a:gd name="connsiteX157" fmla="*/ 1276570 w 2565929"/>
                  <a:gd name="connsiteY157" fmla="*/ 1352215 h 1756692"/>
                  <a:gd name="connsiteX158" fmla="*/ 1148605 w 2565929"/>
                  <a:gd name="connsiteY158" fmla="*/ 1355336 h 1756692"/>
                  <a:gd name="connsiteX159" fmla="*/ 1016739 w 2565929"/>
                  <a:gd name="connsiteY159" fmla="*/ 1356896 h 1756692"/>
                  <a:gd name="connsiteX160" fmla="*/ 1012838 w 2565929"/>
                  <a:gd name="connsiteY160" fmla="*/ 1441166 h 1756692"/>
                  <a:gd name="connsiteX161" fmla="*/ 1278131 w 2565929"/>
                  <a:gd name="connsiteY161" fmla="*/ 1227371 h 1756692"/>
                  <a:gd name="connsiteX162" fmla="*/ 1149386 w 2565929"/>
                  <a:gd name="connsiteY162" fmla="*/ 1225810 h 1756692"/>
                  <a:gd name="connsiteX163" fmla="*/ 1020640 w 2565929"/>
                  <a:gd name="connsiteY163" fmla="*/ 1224250 h 1756692"/>
                  <a:gd name="connsiteX164" fmla="*/ 1021421 w 2565929"/>
                  <a:gd name="connsiteY164" fmla="*/ 1299156 h 1756692"/>
                  <a:gd name="connsiteX165" fmla="*/ 1147825 w 2565929"/>
                  <a:gd name="connsiteY165" fmla="*/ 1301497 h 1756692"/>
                  <a:gd name="connsiteX166" fmla="*/ 1278911 w 2565929"/>
                  <a:gd name="connsiteY166" fmla="*/ 1292914 h 1756692"/>
                  <a:gd name="connsiteX167" fmla="*/ 1278131 w 2565929"/>
                  <a:gd name="connsiteY167" fmla="*/ 1227371 h 1756692"/>
                  <a:gd name="connsiteX168" fmla="*/ 2334622 w 2565929"/>
                  <a:gd name="connsiteY168" fmla="*/ 465823 h 1756692"/>
                  <a:gd name="connsiteX169" fmla="*/ 2369734 w 2565929"/>
                  <a:gd name="connsiteY169" fmla="*/ 407303 h 1756692"/>
                  <a:gd name="connsiteX170" fmla="*/ 2393142 w 2565929"/>
                  <a:gd name="connsiteY170" fmla="*/ 347222 h 1756692"/>
                  <a:gd name="connsiteX171" fmla="*/ 2227724 w 2565929"/>
                  <a:gd name="connsiteY171" fmla="*/ 286360 h 1756692"/>
                  <a:gd name="connsiteX172" fmla="*/ 2208217 w 2565929"/>
                  <a:gd name="connsiteY172" fmla="*/ 322253 h 1756692"/>
                  <a:gd name="connsiteX173" fmla="*/ 2187150 w 2565929"/>
                  <a:gd name="connsiteY173" fmla="*/ 360487 h 1756692"/>
                  <a:gd name="connsiteX174" fmla="*/ 2334622 w 2565929"/>
                  <a:gd name="connsiteY174" fmla="*/ 465823 h 1756692"/>
                  <a:gd name="connsiteX175" fmla="*/ 1015178 w 2565929"/>
                  <a:gd name="connsiteY175" fmla="*/ 1589418 h 1756692"/>
                  <a:gd name="connsiteX176" fmla="*/ 1272669 w 2565929"/>
                  <a:gd name="connsiteY176" fmla="*/ 1578494 h 1756692"/>
                  <a:gd name="connsiteX177" fmla="*/ 1275790 w 2565929"/>
                  <a:gd name="connsiteY177" fmla="*/ 1506709 h 1756692"/>
                  <a:gd name="connsiteX178" fmla="*/ 1266427 w 2565929"/>
                  <a:gd name="connsiteY178" fmla="*/ 1502807 h 1756692"/>
                  <a:gd name="connsiteX179" fmla="*/ 1023761 w 2565929"/>
                  <a:gd name="connsiteY179" fmla="*/ 1502807 h 1756692"/>
                  <a:gd name="connsiteX180" fmla="*/ 1019860 w 2565929"/>
                  <a:gd name="connsiteY180" fmla="*/ 1503588 h 1756692"/>
                  <a:gd name="connsiteX181" fmla="*/ 1015959 w 2565929"/>
                  <a:gd name="connsiteY181" fmla="*/ 1508269 h 1756692"/>
                  <a:gd name="connsiteX182" fmla="*/ 1015178 w 2565929"/>
                  <a:gd name="connsiteY182" fmla="*/ 1589418 h 1756692"/>
                  <a:gd name="connsiteX183" fmla="*/ 561839 w 2565929"/>
                  <a:gd name="connsiteY183" fmla="*/ 745162 h 1756692"/>
                  <a:gd name="connsiteX184" fmla="*/ 557938 w 2565929"/>
                  <a:gd name="connsiteY184" fmla="*/ 560237 h 1756692"/>
                  <a:gd name="connsiteX185" fmla="*/ 430753 w 2565929"/>
                  <a:gd name="connsiteY185" fmla="*/ 613295 h 1756692"/>
                  <a:gd name="connsiteX186" fmla="*/ 520485 w 2565929"/>
                  <a:gd name="connsiteY186" fmla="*/ 765449 h 1756692"/>
                  <a:gd name="connsiteX187" fmla="*/ 561839 w 2565929"/>
                  <a:gd name="connsiteY187" fmla="*/ 745162 h 1756692"/>
                  <a:gd name="connsiteX188" fmla="*/ 291084 w 2565929"/>
                  <a:gd name="connsiteY188" fmla="*/ 1135299 h 1756692"/>
                  <a:gd name="connsiteX189" fmla="*/ 297327 w 2565929"/>
                  <a:gd name="connsiteY189" fmla="*/ 1093944 h 1756692"/>
                  <a:gd name="connsiteX190" fmla="*/ 298107 w 2565929"/>
                  <a:gd name="connsiteY190" fmla="*/ 1051809 h 1756692"/>
                  <a:gd name="connsiteX191" fmla="*/ 209936 w 2565929"/>
                  <a:gd name="connsiteY191" fmla="*/ 1040885 h 1756692"/>
                  <a:gd name="connsiteX192" fmla="*/ 119424 w 2565929"/>
                  <a:gd name="connsiteY192" fmla="*/ 1029962 h 1756692"/>
                  <a:gd name="connsiteX193" fmla="*/ 110841 w 2565929"/>
                  <a:gd name="connsiteY193" fmla="*/ 1142321 h 1756692"/>
                  <a:gd name="connsiteX194" fmla="*/ 197451 w 2565929"/>
                  <a:gd name="connsiteY194" fmla="*/ 1129837 h 1756692"/>
                  <a:gd name="connsiteX195" fmla="*/ 291084 w 2565929"/>
                  <a:gd name="connsiteY195" fmla="*/ 1135299 h 1756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</a:cxnLst>
                <a:rect l="l" t="t" r="r" b="b"/>
                <a:pathLst>
                  <a:path w="2565929" h="1756692">
                    <a:moveTo>
                      <a:pt x="561839" y="809144"/>
                    </a:moveTo>
                    <a:cubicBezTo>
                      <a:pt x="504099" y="826310"/>
                      <a:pt x="461964" y="857521"/>
                      <a:pt x="427632" y="900436"/>
                    </a:cubicBezTo>
                    <a:cubicBezTo>
                      <a:pt x="404224" y="930086"/>
                      <a:pt x="387058" y="962858"/>
                      <a:pt x="375354" y="998751"/>
                    </a:cubicBezTo>
                    <a:cubicBezTo>
                      <a:pt x="356627" y="1054930"/>
                      <a:pt x="347264" y="1111890"/>
                      <a:pt x="348044" y="1171191"/>
                    </a:cubicBezTo>
                    <a:cubicBezTo>
                      <a:pt x="357408" y="1181335"/>
                      <a:pt x="365991" y="1189918"/>
                      <a:pt x="373793" y="1199281"/>
                    </a:cubicBezTo>
                    <a:cubicBezTo>
                      <a:pt x="397202" y="1225030"/>
                      <a:pt x="410466" y="1255461"/>
                      <a:pt x="417489" y="1289012"/>
                    </a:cubicBezTo>
                    <a:cubicBezTo>
                      <a:pt x="419049" y="1295255"/>
                      <a:pt x="419049" y="1301497"/>
                      <a:pt x="417489" y="1307739"/>
                    </a:cubicBezTo>
                    <a:cubicBezTo>
                      <a:pt x="415148" y="1318663"/>
                      <a:pt x="404224" y="1327246"/>
                      <a:pt x="393300" y="1328026"/>
                    </a:cubicBezTo>
                    <a:cubicBezTo>
                      <a:pt x="382376" y="1328806"/>
                      <a:pt x="370672" y="1321784"/>
                      <a:pt x="365991" y="1311640"/>
                    </a:cubicBezTo>
                    <a:cubicBezTo>
                      <a:pt x="363650" y="1304618"/>
                      <a:pt x="362870" y="1296815"/>
                      <a:pt x="360529" y="1289793"/>
                    </a:cubicBezTo>
                    <a:cubicBezTo>
                      <a:pt x="346484" y="1245317"/>
                      <a:pt x="319954" y="1213326"/>
                      <a:pt x="276259" y="1195380"/>
                    </a:cubicBezTo>
                    <a:cubicBezTo>
                      <a:pt x="273138" y="1193819"/>
                      <a:pt x="269237" y="1191478"/>
                      <a:pt x="266116" y="1191478"/>
                    </a:cubicBezTo>
                    <a:cubicBezTo>
                      <a:pt x="225541" y="1186016"/>
                      <a:pt x="184187" y="1183675"/>
                      <a:pt x="143613" y="1195380"/>
                    </a:cubicBezTo>
                    <a:cubicBezTo>
                      <a:pt x="102258" y="1207864"/>
                      <a:pt x="75729" y="1235954"/>
                      <a:pt x="63244" y="1276528"/>
                    </a:cubicBezTo>
                    <a:cubicBezTo>
                      <a:pt x="59343" y="1289793"/>
                      <a:pt x="57782" y="1303057"/>
                      <a:pt x="53881" y="1316322"/>
                    </a:cubicBezTo>
                    <a:cubicBezTo>
                      <a:pt x="49980" y="1330367"/>
                      <a:pt x="35935" y="1339730"/>
                      <a:pt x="22670" y="1338170"/>
                    </a:cubicBezTo>
                    <a:cubicBezTo>
                      <a:pt x="9405" y="1335829"/>
                      <a:pt x="-738" y="1324125"/>
                      <a:pt x="42" y="1308519"/>
                    </a:cubicBezTo>
                    <a:cubicBezTo>
                      <a:pt x="2383" y="1274187"/>
                      <a:pt x="11746" y="1242196"/>
                      <a:pt x="31253" y="1214106"/>
                    </a:cubicBezTo>
                    <a:cubicBezTo>
                      <a:pt x="37495" y="1204743"/>
                      <a:pt x="44518" y="1196160"/>
                      <a:pt x="50760" y="1187577"/>
                    </a:cubicBezTo>
                    <a:cubicBezTo>
                      <a:pt x="52321" y="1145442"/>
                      <a:pt x="53101" y="1104868"/>
                      <a:pt x="57002" y="1063513"/>
                    </a:cubicBezTo>
                    <a:cubicBezTo>
                      <a:pt x="67926" y="944131"/>
                      <a:pt x="105379" y="834893"/>
                      <a:pt x="180285" y="738919"/>
                    </a:cubicBezTo>
                    <a:cubicBezTo>
                      <a:pt x="243488" y="657771"/>
                      <a:pt x="323076" y="596910"/>
                      <a:pt x="415928" y="553214"/>
                    </a:cubicBezTo>
                    <a:cubicBezTo>
                      <a:pt x="456502" y="534488"/>
                      <a:pt x="498637" y="518882"/>
                      <a:pt x="540772" y="502496"/>
                    </a:cubicBezTo>
                    <a:cubicBezTo>
                      <a:pt x="546234" y="500155"/>
                      <a:pt x="552476" y="497815"/>
                      <a:pt x="559499" y="495474"/>
                    </a:cubicBezTo>
                    <a:cubicBezTo>
                      <a:pt x="560279" y="485330"/>
                      <a:pt x="561839" y="475967"/>
                      <a:pt x="561839" y="465823"/>
                    </a:cubicBezTo>
                    <a:cubicBezTo>
                      <a:pt x="561839" y="398720"/>
                      <a:pt x="561839" y="330836"/>
                      <a:pt x="561839" y="263733"/>
                    </a:cubicBezTo>
                    <a:cubicBezTo>
                      <a:pt x="561839" y="230181"/>
                      <a:pt x="561839" y="196629"/>
                      <a:pt x="564960" y="163077"/>
                    </a:cubicBezTo>
                    <a:cubicBezTo>
                      <a:pt x="566521" y="139669"/>
                      <a:pt x="571983" y="116261"/>
                      <a:pt x="578225" y="93633"/>
                    </a:cubicBezTo>
                    <a:cubicBezTo>
                      <a:pt x="589149" y="54619"/>
                      <a:pt x="615678" y="29650"/>
                      <a:pt x="653131" y="16386"/>
                    </a:cubicBezTo>
                    <a:cubicBezTo>
                      <a:pt x="686683" y="3901"/>
                      <a:pt x="721796" y="1561"/>
                      <a:pt x="756128" y="780"/>
                    </a:cubicBezTo>
                    <a:cubicBezTo>
                      <a:pt x="873169" y="0"/>
                      <a:pt x="990990" y="0"/>
                      <a:pt x="1108031" y="0"/>
                    </a:cubicBezTo>
                    <a:cubicBezTo>
                      <a:pt x="1111932" y="0"/>
                      <a:pt x="1115834" y="0"/>
                      <a:pt x="1118955" y="0"/>
                    </a:cubicBezTo>
                    <a:cubicBezTo>
                      <a:pt x="1239117" y="780"/>
                      <a:pt x="1358499" y="1561"/>
                      <a:pt x="1478661" y="2341"/>
                    </a:cubicBezTo>
                    <a:cubicBezTo>
                      <a:pt x="1522356" y="3121"/>
                      <a:pt x="1566052" y="3121"/>
                      <a:pt x="1609747" y="5462"/>
                    </a:cubicBezTo>
                    <a:cubicBezTo>
                      <a:pt x="1633155" y="7022"/>
                      <a:pt x="1656564" y="10924"/>
                      <a:pt x="1679972" y="17166"/>
                    </a:cubicBezTo>
                    <a:cubicBezTo>
                      <a:pt x="1712743" y="25749"/>
                      <a:pt x="1732250" y="48377"/>
                      <a:pt x="1740833" y="81929"/>
                    </a:cubicBezTo>
                    <a:cubicBezTo>
                      <a:pt x="1748636" y="114700"/>
                      <a:pt x="1749416" y="148252"/>
                      <a:pt x="1750197" y="181804"/>
                    </a:cubicBezTo>
                    <a:cubicBezTo>
                      <a:pt x="1751757" y="273876"/>
                      <a:pt x="1754098" y="365948"/>
                      <a:pt x="1755658" y="458801"/>
                    </a:cubicBezTo>
                    <a:cubicBezTo>
                      <a:pt x="1755658" y="463483"/>
                      <a:pt x="1756439" y="468164"/>
                      <a:pt x="1757219" y="475187"/>
                    </a:cubicBezTo>
                    <a:cubicBezTo>
                      <a:pt x="1761901" y="476747"/>
                      <a:pt x="1765802" y="479868"/>
                      <a:pt x="1770484" y="479868"/>
                    </a:cubicBezTo>
                    <a:cubicBezTo>
                      <a:pt x="1860215" y="480649"/>
                      <a:pt x="1946825" y="467384"/>
                      <a:pt x="2027194" y="424469"/>
                    </a:cubicBezTo>
                    <a:cubicBezTo>
                      <a:pt x="2106001" y="381554"/>
                      <a:pt x="2162181" y="319132"/>
                      <a:pt x="2188710" y="232522"/>
                    </a:cubicBezTo>
                    <a:cubicBezTo>
                      <a:pt x="2183249" y="213795"/>
                      <a:pt x="2177006" y="195849"/>
                      <a:pt x="2172325" y="177902"/>
                    </a:cubicBezTo>
                    <a:cubicBezTo>
                      <a:pt x="2166082" y="153714"/>
                      <a:pt x="2166082" y="128745"/>
                      <a:pt x="2170764" y="103776"/>
                    </a:cubicBezTo>
                    <a:cubicBezTo>
                      <a:pt x="2171544" y="97534"/>
                      <a:pt x="2173885" y="91292"/>
                      <a:pt x="2175446" y="85830"/>
                    </a:cubicBezTo>
                    <a:cubicBezTo>
                      <a:pt x="2180908" y="72565"/>
                      <a:pt x="2191832" y="65543"/>
                      <a:pt x="2204316" y="67884"/>
                    </a:cubicBezTo>
                    <a:cubicBezTo>
                      <a:pt x="2218361" y="70225"/>
                      <a:pt x="2228504" y="82709"/>
                      <a:pt x="2227724" y="96754"/>
                    </a:cubicBezTo>
                    <a:cubicBezTo>
                      <a:pt x="2227724" y="101436"/>
                      <a:pt x="2225383" y="106117"/>
                      <a:pt x="2224603" y="111579"/>
                    </a:cubicBezTo>
                    <a:cubicBezTo>
                      <a:pt x="2213679" y="175562"/>
                      <a:pt x="2243329" y="235643"/>
                      <a:pt x="2301850" y="263733"/>
                    </a:cubicBezTo>
                    <a:cubicBezTo>
                      <a:pt x="2322918" y="273876"/>
                      <a:pt x="2345545" y="281679"/>
                      <a:pt x="2368173" y="287921"/>
                    </a:cubicBezTo>
                    <a:cubicBezTo>
                      <a:pt x="2421232" y="301966"/>
                      <a:pt x="2463367" y="283239"/>
                      <a:pt x="2496918" y="242665"/>
                    </a:cubicBezTo>
                    <a:cubicBezTo>
                      <a:pt x="2503941" y="234082"/>
                      <a:pt x="2509403" y="223939"/>
                      <a:pt x="2516425" y="215356"/>
                    </a:cubicBezTo>
                    <a:cubicBezTo>
                      <a:pt x="2526569" y="202871"/>
                      <a:pt x="2541394" y="200530"/>
                      <a:pt x="2553098" y="208333"/>
                    </a:cubicBezTo>
                    <a:cubicBezTo>
                      <a:pt x="2565583" y="216916"/>
                      <a:pt x="2569484" y="230961"/>
                      <a:pt x="2562462" y="244226"/>
                    </a:cubicBezTo>
                    <a:cubicBezTo>
                      <a:pt x="2544515" y="277777"/>
                      <a:pt x="2519547" y="305867"/>
                      <a:pt x="2485995" y="323814"/>
                    </a:cubicBezTo>
                    <a:cubicBezTo>
                      <a:pt x="2469609" y="333177"/>
                      <a:pt x="2460246" y="344881"/>
                      <a:pt x="2453223" y="362047"/>
                    </a:cubicBezTo>
                    <a:cubicBezTo>
                      <a:pt x="2423573" y="437734"/>
                      <a:pt x="2383779" y="507958"/>
                      <a:pt x="2330720" y="571160"/>
                    </a:cubicBezTo>
                    <a:cubicBezTo>
                      <a:pt x="2242549" y="676497"/>
                      <a:pt x="2130970" y="742040"/>
                      <a:pt x="1997543" y="771691"/>
                    </a:cubicBezTo>
                    <a:cubicBezTo>
                      <a:pt x="1928099" y="787296"/>
                      <a:pt x="1857094" y="791978"/>
                      <a:pt x="1786089" y="788857"/>
                    </a:cubicBezTo>
                    <a:cubicBezTo>
                      <a:pt x="1779847" y="788857"/>
                      <a:pt x="1773605" y="788857"/>
                      <a:pt x="1765022" y="788857"/>
                    </a:cubicBezTo>
                    <a:cubicBezTo>
                      <a:pt x="1764241" y="796660"/>
                      <a:pt x="1761901" y="803682"/>
                      <a:pt x="1761901" y="810705"/>
                    </a:cubicBezTo>
                    <a:cubicBezTo>
                      <a:pt x="1761901" y="880149"/>
                      <a:pt x="1762681" y="950374"/>
                      <a:pt x="1763461" y="1020598"/>
                    </a:cubicBezTo>
                    <a:cubicBezTo>
                      <a:pt x="1763461" y="1049468"/>
                      <a:pt x="1761120" y="1077558"/>
                      <a:pt x="1756439" y="1106428"/>
                    </a:cubicBezTo>
                    <a:cubicBezTo>
                      <a:pt x="1743954" y="1171971"/>
                      <a:pt x="1707281" y="1208644"/>
                      <a:pt x="1640958" y="1221909"/>
                    </a:cubicBezTo>
                    <a:cubicBezTo>
                      <a:pt x="1602725" y="1229712"/>
                      <a:pt x="1563711" y="1229712"/>
                      <a:pt x="1525478" y="1229712"/>
                    </a:cubicBezTo>
                    <a:cubicBezTo>
                      <a:pt x="1464616" y="1229712"/>
                      <a:pt x="1403755" y="1229712"/>
                      <a:pt x="1339772" y="1229712"/>
                    </a:cubicBezTo>
                    <a:cubicBezTo>
                      <a:pt x="1338212" y="1238295"/>
                      <a:pt x="1335871" y="1246878"/>
                      <a:pt x="1335871" y="1254680"/>
                    </a:cubicBezTo>
                    <a:cubicBezTo>
                      <a:pt x="1335871" y="1312421"/>
                      <a:pt x="1336651" y="1369381"/>
                      <a:pt x="1335871" y="1427121"/>
                    </a:cubicBezTo>
                    <a:cubicBezTo>
                      <a:pt x="1335091" y="1480960"/>
                      <a:pt x="1332750" y="1534018"/>
                      <a:pt x="1331189" y="1587857"/>
                    </a:cubicBezTo>
                    <a:cubicBezTo>
                      <a:pt x="1331189" y="1592539"/>
                      <a:pt x="1331970" y="1598001"/>
                      <a:pt x="1331970" y="1604243"/>
                    </a:cubicBezTo>
                    <a:cubicBezTo>
                      <a:pt x="1340553" y="1610485"/>
                      <a:pt x="1349916" y="1616727"/>
                      <a:pt x="1358499" y="1623750"/>
                    </a:cubicBezTo>
                    <a:cubicBezTo>
                      <a:pt x="1390490" y="1646378"/>
                      <a:pt x="1414679" y="1676028"/>
                      <a:pt x="1435746" y="1709580"/>
                    </a:cubicBezTo>
                    <a:cubicBezTo>
                      <a:pt x="1441208" y="1718163"/>
                      <a:pt x="1444329" y="1727526"/>
                      <a:pt x="1438867" y="1737670"/>
                    </a:cubicBezTo>
                    <a:cubicBezTo>
                      <a:pt x="1427943" y="1757177"/>
                      <a:pt x="1406876" y="1759517"/>
                      <a:pt x="1392831" y="1742352"/>
                    </a:cubicBezTo>
                    <a:cubicBezTo>
                      <a:pt x="1386589" y="1734549"/>
                      <a:pt x="1381127" y="1725966"/>
                      <a:pt x="1375665" y="1718163"/>
                    </a:cubicBezTo>
                    <a:cubicBezTo>
                      <a:pt x="1341333" y="1669786"/>
                      <a:pt x="1294517" y="1640136"/>
                      <a:pt x="1235996" y="1632333"/>
                    </a:cubicBezTo>
                    <a:cubicBezTo>
                      <a:pt x="1176695" y="1624530"/>
                      <a:pt x="1116614" y="1623750"/>
                      <a:pt x="1057313" y="1639355"/>
                    </a:cubicBezTo>
                    <a:cubicBezTo>
                      <a:pt x="999573" y="1654180"/>
                      <a:pt x="951196" y="1682270"/>
                      <a:pt x="919985" y="1735329"/>
                    </a:cubicBezTo>
                    <a:cubicBezTo>
                      <a:pt x="916864" y="1740791"/>
                      <a:pt x="912963" y="1745473"/>
                      <a:pt x="908281" y="1750154"/>
                    </a:cubicBezTo>
                    <a:cubicBezTo>
                      <a:pt x="898918" y="1758737"/>
                      <a:pt x="884093" y="1758737"/>
                      <a:pt x="873949" y="1750935"/>
                    </a:cubicBezTo>
                    <a:cubicBezTo>
                      <a:pt x="864586" y="1743912"/>
                      <a:pt x="861464" y="1733769"/>
                      <a:pt x="866146" y="1721284"/>
                    </a:cubicBezTo>
                    <a:cubicBezTo>
                      <a:pt x="879411" y="1689293"/>
                      <a:pt x="901259" y="1664324"/>
                      <a:pt x="927008" y="1642476"/>
                    </a:cubicBezTo>
                    <a:cubicBezTo>
                      <a:pt x="936371" y="1634674"/>
                      <a:pt x="946514" y="1626871"/>
                      <a:pt x="957438" y="1619068"/>
                    </a:cubicBezTo>
                    <a:cubicBezTo>
                      <a:pt x="958999" y="1489543"/>
                      <a:pt x="960559" y="1360017"/>
                      <a:pt x="962120" y="1233613"/>
                    </a:cubicBezTo>
                    <a:cubicBezTo>
                      <a:pt x="951976" y="1221129"/>
                      <a:pt x="941833" y="1223469"/>
                      <a:pt x="931689" y="1223469"/>
                    </a:cubicBezTo>
                    <a:cubicBezTo>
                      <a:pt x="863025" y="1223469"/>
                      <a:pt x="794361" y="1224250"/>
                      <a:pt x="725697" y="1222689"/>
                    </a:cubicBezTo>
                    <a:cubicBezTo>
                      <a:pt x="699948" y="1222689"/>
                      <a:pt x="673419" y="1221129"/>
                      <a:pt x="647670" y="1217227"/>
                    </a:cubicBezTo>
                    <a:cubicBezTo>
                      <a:pt x="593831" y="1207864"/>
                      <a:pt x="569642" y="1181335"/>
                      <a:pt x="565741" y="1126715"/>
                    </a:cubicBezTo>
                    <a:cubicBezTo>
                      <a:pt x="563400" y="1086922"/>
                      <a:pt x="564180" y="1047128"/>
                      <a:pt x="564180" y="1007333"/>
                    </a:cubicBezTo>
                    <a:cubicBezTo>
                      <a:pt x="564180" y="949593"/>
                      <a:pt x="564180" y="892633"/>
                      <a:pt x="564180" y="834893"/>
                    </a:cubicBezTo>
                    <a:cubicBezTo>
                      <a:pt x="564180" y="824749"/>
                      <a:pt x="562620" y="818507"/>
                      <a:pt x="561839" y="809144"/>
                    </a:cubicBezTo>
                    <a:close/>
                    <a:moveTo>
                      <a:pt x="615678" y="646067"/>
                    </a:moveTo>
                    <a:cubicBezTo>
                      <a:pt x="616459" y="646067"/>
                      <a:pt x="617239" y="646067"/>
                      <a:pt x="618019" y="646067"/>
                    </a:cubicBezTo>
                    <a:cubicBezTo>
                      <a:pt x="618019" y="656210"/>
                      <a:pt x="618019" y="666354"/>
                      <a:pt x="618019" y="675717"/>
                    </a:cubicBezTo>
                    <a:cubicBezTo>
                      <a:pt x="618019" y="810705"/>
                      <a:pt x="618019" y="944912"/>
                      <a:pt x="618019" y="1079899"/>
                    </a:cubicBezTo>
                    <a:cubicBezTo>
                      <a:pt x="618019" y="1098626"/>
                      <a:pt x="620360" y="1117352"/>
                      <a:pt x="623481" y="1135299"/>
                    </a:cubicBezTo>
                    <a:cubicBezTo>
                      <a:pt x="625041" y="1147783"/>
                      <a:pt x="634405" y="1154025"/>
                      <a:pt x="646109" y="1157146"/>
                    </a:cubicBezTo>
                    <a:cubicBezTo>
                      <a:pt x="652351" y="1158707"/>
                      <a:pt x="658593" y="1158707"/>
                      <a:pt x="664836" y="1158707"/>
                    </a:cubicBezTo>
                    <a:cubicBezTo>
                      <a:pt x="715553" y="1160267"/>
                      <a:pt x="767051" y="1162608"/>
                      <a:pt x="817769" y="1164169"/>
                    </a:cubicBezTo>
                    <a:cubicBezTo>
                      <a:pt x="853662" y="1164949"/>
                      <a:pt x="890335" y="1164949"/>
                      <a:pt x="926227" y="1165729"/>
                    </a:cubicBezTo>
                    <a:cubicBezTo>
                      <a:pt x="1047170" y="1167290"/>
                      <a:pt x="1168112" y="1170411"/>
                      <a:pt x="1289055" y="1171191"/>
                    </a:cubicBezTo>
                    <a:cubicBezTo>
                      <a:pt x="1380347" y="1171971"/>
                      <a:pt x="1471639" y="1171971"/>
                      <a:pt x="1562150" y="1171191"/>
                    </a:cubicBezTo>
                    <a:cubicBezTo>
                      <a:pt x="1591801" y="1171191"/>
                      <a:pt x="1622232" y="1168070"/>
                      <a:pt x="1650321" y="1158707"/>
                    </a:cubicBezTo>
                    <a:cubicBezTo>
                      <a:pt x="1670608" y="1151684"/>
                      <a:pt x="1684654" y="1138420"/>
                      <a:pt x="1692456" y="1118913"/>
                    </a:cubicBezTo>
                    <a:cubicBezTo>
                      <a:pt x="1696358" y="1108769"/>
                      <a:pt x="1700259" y="1097845"/>
                      <a:pt x="1701039" y="1086922"/>
                    </a:cubicBezTo>
                    <a:cubicBezTo>
                      <a:pt x="1704160" y="1055711"/>
                      <a:pt x="1707281" y="1024500"/>
                      <a:pt x="1707281" y="994069"/>
                    </a:cubicBezTo>
                    <a:cubicBezTo>
                      <a:pt x="1707281" y="941791"/>
                      <a:pt x="1703380" y="889512"/>
                      <a:pt x="1702600" y="837234"/>
                    </a:cubicBezTo>
                    <a:cubicBezTo>
                      <a:pt x="1701039" y="710049"/>
                      <a:pt x="1701039" y="582865"/>
                      <a:pt x="1696358" y="455680"/>
                    </a:cubicBezTo>
                    <a:cubicBezTo>
                      <a:pt x="1693236" y="363608"/>
                      <a:pt x="1694017" y="270755"/>
                      <a:pt x="1692456" y="178683"/>
                    </a:cubicBezTo>
                    <a:cubicBezTo>
                      <a:pt x="1692456" y="156055"/>
                      <a:pt x="1690115" y="134207"/>
                      <a:pt x="1686994" y="111579"/>
                    </a:cubicBezTo>
                    <a:cubicBezTo>
                      <a:pt x="1683093" y="79588"/>
                      <a:pt x="1674510" y="70225"/>
                      <a:pt x="1643299" y="64763"/>
                    </a:cubicBezTo>
                    <a:cubicBezTo>
                      <a:pt x="1617550" y="60081"/>
                      <a:pt x="1591021" y="58521"/>
                      <a:pt x="1565272" y="57740"/>
                    </a:cubicBezTo>
                    <a:cubicBezTo>
                      <a:pt x="1436526" y="56180"/>
                      <a:pt x="1308561" y="54619"/>
                      <a:pt x="1179816" y="53839"/>
                    </a:cubicBezTo>
                    <a:cubicBezTo>
                      <a:pt x="1121296" y="53059"/>
                      <a:pt x="1062775" y="54619"/>
                      <a:pt x="1003474" y="54619"/>
                    </a:cubicBezTo>
                    <a:cubicBezTo>
                      <a:pt x="974604" y="54619"/>
                      <a:pt x="945734" y="52278"/>
                      <a:pt x="917644" y="52278"/>
                    </a:cubicBezTo>
                    <a:cubicBezTo>
                      <a:pt x="875509" y="52278"/>
                      <a:pt x="832594" y="53059"/>
                      <a:pt x="790460" y="54619"/>
                    </a:cubicBezTo>
                    <a:cubicBezTo>
                      <a:pt x="755347" y="56180"/>
                      <a:pt x="721015" y="58521"/>
                      <a:pt x="685903" y="62422"/>
                    </a:cubicBezTo>
                    <a:cubicBezTo>
                      <a:pt x="653912" y="66323"/>
                      <a:pt x="633625" y="85050"/>
                      <a:pt x="625822" y="116261"/>
                    </a:cubicBezTo>
                    <a:cubicBezTo>
                      <a:pt x="624261" y="122503"/>
                      <a:pt x="621920" y="127965"/>
                      <a:pt x="621920" y="134207"/>
                    </a:cubicBezTo>
                    <a:cubicBezTo>
                      <a:pt x="618799" y="168539"/>
                      <a:pt x="614898" y="203651"/>
                      <a:pt x="614118" y="238764"/>
                    </a:cubicBezTo>
                    <a:cubicBezTo>
                      <a:pt x="612557" y="292603"/>
                      <a:pt x="614118" y="346442"/>
                      <a:pt x="614118" y="399500"/>
                    </a:cubicBezTo>
                    <a:cubicBezTo>
                      <a:pt x="615678" y="481429"/>
                      <a:pt x="615678" y="564138"/>
                      <a:pt x="615678" y="646067"/>
                    </a:cubicBezTo>
                    <a:close/>
                    <a:moveTo>
                      <a:pt x="1928879" y="520443"/>
                    </a:moveTo>
                    <a:cubicBezTo>
                      <a:pt x="1932781" y="555555"/>
                      <a:pt x="1937462" y="587546"/>
                      <a:pt x="1941364" y="619537"/>
                    </a:cubicBezTo>
                    <a:cubicBezTo>
                      <a:pt x="1944485" y="652309"/>
                      <a:pt x="1943704" y="685861"/>
                      <a:pt x="1949947" y="720193"/>
                    </a:cubicBezTo>
                    <a:cubicBezTo>
                      <a:pt x="1992081" y="717072"/>
                      <a:pt x="2029534" y="703807"/>
                      <a:pt x="2066988" y="690542"/>
                    </a:cubicBezTo>
                    <a:cubicBezTo>
                      <a:pt x="2088835" y="682740"/>
                      <a:pt x="2110683" y="674937"/>
                      <a:pt x="2129410" y="658551"/>
                    </a:cubicBezTo>
                    <a:cubicBezTo>
                      <a:pt x="2098199" y="607053"/>
                      <a:pt x="2067768" y="557116"/>
                      <a:pt x="2036557" y="507178"/>
                    </a:cubicBezTo>
                    <a:cubicBezTo>
                      <a:pt x="2031875" y="500155"/>
                      <a:pt x="2027194" y="493913"/>
                      <a:pt x="2022512" y="487671"/>
                    </a:cubicBezTo>
                    <a:cubicBezTo>
                      <a:pt x="1991301" y="498595"/>
                      <a:pt x="1961651" y="508739"/>
                      <a:pt x="1928879" y="520443"/>
                    </a:cubicBezTo>
                    <a:close/>
                    <a:moveTo>
                      <a:pt x="202133" y="804462"/>
                    </a:moveTo>
                    <a:cubicBezTo>
                      <a:pt x="165460" y="856741"/>
                      <a:pt x="145173" y="910580"/>
                      <a:pt x="130348" y="966759"/>
                    </a:cubicBezTo>
                    <a:cubicBezTo>
                      <a:pt x="165460" y="980024"/>
                      <a:pt x="277820" y="996410"/>
                      <a:pt x="317614" y="993289"/>
                    </a:cubicBezTo>
                    <a:cubicBezTo>
                      <a:pt x="329318" y="965979"/>
                      <a:pt x="341022" y="937889"/>
                      <a:pt x="354286" y="908239"/>
                    </a:cubicBezTo>
                    <a:cubicBezTo>
                      <a:pt x="302788" y="873907"/>
                      <a:pt x="257533" y="836454"/>
                      <a:pt x="202133" y="804462"/>
                    </a:cubicBezTo>
                    <a:close/>
                    <a:moveTo>
                      <a:pt x="2180128" y="628120"/>
                    </a:moveTo>
                    <a:cubicBezTo>
                      <a:pt x="2230065" y="596910"/>
                      <a:pt x="2280002" y="547752"/>
                      <a:pt x="2300290" y="510299"/>
                    </a:cubicBezTo>
                    <a:cubicBezTo>
                      <a:pt x="2250352" y="474407"/>
                      <a:pt x="2202755" y="435393"/>
                      <a:pt x="2148136" y="403402"/>
                    </a:cubicBezTo>
                    <a:cubicBezTo>
                      <a:pt x="2122387" y="423689"/>
                      <a:pt x="2098979" y="442415"/>
                      <a:pt x="2073230" y="462702"/>
                    </a:cubicBezTo>
                    <a:cubicBezTo>
                      <a:pt x="2111463" y="517322"/>
                      <a:pt x="2137212" y="576622"/>
                      <a:pt x="2180128" y="628120"/>
                    </a:cubicBezTo>
                    <a:close/>
                    <a:moveTo>
                      <a:pt x="239586" y="759207"/>
                    </a:moveTo>
                    <a:cubicBezTo>
                      <a:pt x="302008" y="809144"/>
                      <a:pt x="362089" y="849718"/>
                      <a:pt x="387058" y="858301"/>
                    </a:cubicBezTo>
                    <a:cubicBezTo>
                      <a:pt x="411246" y="835673"/>
                      <a:pt x="436215" y="813045"/>
                      <a:pt x="459623" y="791198"/>
                    </a:cubicBezTo>
                    <a:cubicBezTo>
                      <a:pt x="444018" y="756866"/>
                      <a:pt x="386278" y="655430"/>
                      <a:pt x="374574" y="641385"/>
                    </a:cubicBezTo>
                    <a:cubicBezTo>
                      <a:pt x="327757" y="663233"/>
                      <a:pt x="259873" y="721753"/>
                      <a:pt x="239586" y="759207"/>
                    </a:cubicBezTo>
                    <a:close/>
                    <a:moveTo>
                      <a:pt x="1760340" y="536828"/>
                    </a:moveTo>
                    <a:cubicBezTo>
                      <a:pt x="1757219" y="541510"/>
                      <a:pt x="1755658" y="543071"/>
                      <a:pt x="1755658" y="543851"/>
                    </a:cubicBezTo>
                    <a:cubicBezTo>
                      <a:pt x="1756439" y="600811"/>
                      <a:pt x="1757219" y="657771"/>
                      <a:pt x="1757999" y="714731"/>
                    </a:cubicBezTo>
                    <a:cubicBezTo>
                      <a:pt x="1757999" y="727215"/>
                      <a:pt x="1763461" y="732677"/>
                      <a:pt x="1776726" y="732677"/>
                    </a:cubicBezTo>
                    <a:cubicBezTo>
                      <a:pt x="1803255" y="733457"/>
                      <a:pt x="1829004" y="733457"/>
                      <a:pt x="1854753" y="732677"/>
                    </a:cubicBezTo>
                    <a:cubicBezTo>
                      <a:pt x="1865677" y="732677"/>
                      <a:pt x="1876601" y="729556"/>
                      <a:pt x="1886744" y="727996"/>
                    </a:cubicBezTo>
                    <a:cubicBezTo>
                      <a:pt x="1893767" y="690542"/>
                      <a:pt x="1883623" y="585205"/>
                      <a:pt x="1869578" y="532147"/>
                    </a:cubicBezTo>
                    <a:cubicBezTo>
                      <a:pt x="1833686" y="527465"/>
                      <a:pt x="1797013" y="537609"/>
                      <a:pt x="1760340" y="536828"/>
                    </a:cubicBezTo>
                    <a:close/>
                    <a:moveTo>
                      <a:pt x="1012838" y="1441166"/>
                    </a:moveTo>
                    <a:cubicBezTo>
                      <a:pt x="1038587" y="1447408"/>
                      <a:pt x="1061995" y="1451309"/>
                      <a:pt x="1085403" y="1450529"/>
                    </a:cubicBezTo>
                    <a:cubicBezTo>
                      <a:pt x="1145484" y="1449749"/>
                      <a:pt x="1204785" y="1447408"/>
                      <a:pt x="1264866" y="1445848"/>
                    </a:cubicBezTo>
                    <a:cubicBezTo>
                      <a:pt x="1267987" y="1445848"/>
                      <a:pt x="1271889" y="1443507"/>
                      <a:pt x="1277351" y="1441946"/>
                    </a:cubicBezTo>
                    <a:cubicBezTo>
                      <a:pt x="1282032" y="1413076"/>
                      <a:pt x="1282812" y="1383426"/>
                      <a:pt x="1276570" y="1352215"/>
                    </a:cubicBezTo>
                    <a:cubicBezTo>
                      <a:pt x="1232875" y="1352995"/>
                      <a:pt x="1190740" y="1354555"/>
                      <a:pt x="1148605" y="1355336"/>
                    </a:cubicBezTo>
                    <a:cubicBezTo>
                      <a:pt x="1104910" y="1356116"/>
                      <a:pt x="1061995" y="1356116"/>
                      <a:pt x="1016739" y="1356896"/>
                    </a:cubicBezTo>
                    <a:cubicBezTo>
                      <a:pt x="1015178" y="1385766"/>
                      <a:pt x="1014398" y="1411516"/>
                      <a:pt x="1012838" y="1441166"/>
                    </a:cubicBezTo>
                    <a:close/>
                    <a:moveTo>
                      <a:pt x="1278131" y="1227371"/>
                    </a:moveTo>
                    <a:cubicBezTo>
                      <a:pt x="1233655" y="1226591"/>
                      <a:pt x="1191520" y="1224250"/>
                      <a:pt x="1149386" y="1225810"/>
                    </a:cubicBezTo>
                    <a:cubicBezTo>
                      <a:pt x="1106471" y="1227371"/>
                      <a:pt x="1063556" y="1214886"/>
                      <a:pt x="1020640" y="1224250"/>
                    </a:cubicBezTo>
                    <a:cubicBezTo>
                      <a:pt x="1013618" y="1258582"/>
                      <a:pt x="1013618" y="1274967"/>
                      <a:pt x="1021421" y="1299156"/>
                    </a:cubicBezTo>
                    <a:cubicBezTo>
                      <a:pt x="1063556" y="1307739"/>
                      <a:pt x="1105690" y="1302277"/>
                      <a:pt x="1147825" y="1301497"/>
                    </a:cubicBezTo>
                    <a:cubicBezTo>
                      <a:pt x="1190740" y="1300717"/>
                      <a:pt x="1234435" y="1300717"/>
                      <a:pt x="1278911" y="1292914"/>
                    </a:cubicBezTo>
                    <a:cubicBezTo>
                      <a:pt x="1280472" y="1271846"/>
                      <a:pt x="1282032" y="1252340"/>
                      <a:pt x="1278131" y="1227371"/>
                    </a:cubicBezTo>
                    <a:close/>
                    <a:moveTo>
                      <a:pt x="2334622" y="465823"/>
                    </a:moveTo>
                    <a:cubicBezTo>
                      <a:pt x="2350227" y="447097"/>
                      <a:pt x="2360371" y="427590"/>
                      <a:pt x="2369734" y="407303"/>
                    </a:cubicBezTo>
                    <a:cubicBezTo>
                      <a:pt x="2379097" y="387796"/>
                      <a:pt x="2393142" y="369850"/>
                      <a:pt x="2393142" y="347222"/>
                    </a:cubicBezTo>
                    <a:cubicBezTo>
                      <a:pt x="2333841" y="337078"/>
                      <a:pt x="2321357" y="338639"/>
                      <a:pt x="2227724" y="286360"/>
                    </a:cubicBezTo>
                    <a:cubicBezTo>
                      <a:pt x="2221482" y="298065"/>
                      <a:pt x="2214460" y="309769"/>
                      <a:pt x="2208217" y="322253"/>
                    </a:cubicBezTo>
                    <a:cubicBezTo>
                      <a:pt x="2201195" y="334737"/>
                      <a:pt x="2191051" y="345661"/>
                      <a:pt x="2187150" y="360487"/>
                    </a:cubicBezTo>
                    <a:cubicBezTo>
                      <a:pt x="2236307" y="395599"/>
                      <a:pt x="2284684" y="429931"/>
                      <a:pt x="2334622" y="465823"/>
                    </a:cubicBezTo>
                    <a:close/>
                    <a:moveTo>
                      <a:pt x="1015178" y="1589418"/>
                    </a:moveTo>
                    <a:cubicBezTo>
                      <a:pt x="1102569" y="1564449"/>
                      <a:pt x="1186839" y="1564449"/>
                      <a:pt x="1272669" y="1578494"/>
                    </a:cubicBezTo>
                    <a:cubicBezTo>
                      <a:pt x="1278911" y="1553525"/>
                      <a:pt x="1279691" y="1529337"/>
                      <a:pt x="1275790" y="1506709"/>
                    </a:cubicBezTo>
                    <a:cubicBezTo>
                      <a:pt x="1270328" y="1504368"/>
                      <a:pt x="1267987" y="1502807"/>
                      <a:pt x="1266427" y="1502807"/>
                    </a:cubicBezTo>
                    <a:cubicBezTo>
                      <a:pt x="1185278" y="1502807"/>
                      <a:pt x="1104130" y="1502807"/>
                      <a:pt x="1023761" y="1502807"/>
                    </a:cubicBezTo>
                    <a:cubicBezTo>
                      <a:pt x="1022981" y="1502807"/>
                      <a:pt x="1021421" y="1502807"/>
                      <a:pt x="1019860" y="1503588"/>
                    </a:cubicBezTo>
                    <a:cubicBezTo>
                      <a:pt x="1018300" y="1504368"/>
                      <a:pt x="1018300" y="1505148"/>
                      <a:pt x="1015959" y="1508269"/>
                    </a:cubicBezTo>
                    <a:cubicBezTo>
                      <a:pt x="1015178" y="1532458"/>
                      <a:pt x="1015178" y="1558207"/>
                      <a:pt x="1015178" y="1589418"/>
                    </a:cubicBezTo>
                    <a:close/>
                    <a:moveTo>
                      <a:pt x="561839" y="745162"/>
                    </a:moveTo>
                    <a:cubicBezTo>
                      <a:pt x="566521" y="660892"/>
                      <a:pt x="564960" y="585205"/>
                      <a:pt x="557938" y="560237"/>
                    </a:cubicBezTo>
                    <a:cubicBezTo>
                      <a:pt x="518924" y="564918"/>
                      <a:pt x="455722" y="590667"/>
                      <a:pt x="430753" y="613295"/>
                    </a:cubicBezTo>
                    <a:cubicBezTo>
                      <a:pt x="451040" y="663233"/>
                      <a:pt x="497857" y="744381"/>
                      <a:pt x="520485" y="765449"/>
                    </a:cubicBezTo>
                    <a:cubicBezTo>
                      <a:pt x="531409" y="755305"/>
                      <a:pt x="550135" y="758426"/>
                      <a:pt x="561839" y="745162"/>
                    </a:cubicBezTo>
                    <a:close/>
                    <a:moveTo>
                      <a:pt x="291084" y="1135299"/>
                    </a:moveTo>
                    <a:cubicBezTo>
                      <a:pt x="293425" y="1120473"/>
                      <a:pt x="295766" y="1107209"/>
                      <a:pt x="297327" y="1093944"/>
                    </a:cubicBezTo>
                    <a:cubicBezTo>
                      <a:pt x="298887" y="1080679"/>
                      <a:pt x="303569" y="1067415"/>
                      <a:pt x="298107" y="1051809"/>
                    </a:cubicBezTo>
                    <a:cubicBezTo>
                      <a:pt x="269237" y="1047908"/>
                      <a:pt x="239586" y="1044787"/>
                      <a:pt x="209936" y="1040885"/>
                    </a:cubicBezTo>
                    <a:cubicBezTo>
                      <a:pt x="179505" y="1036984"/>
                      <a:pt x="149855" y="1027621"/>
                      <a:pt x="119424" y="1029962"/>
                    </a:cubicBezTo>
                    <a:cubicBezTo>
                      <a:pt x="110061" y="1063513"/>
                      <a:pt x="106940" y="1110330"/>
                      <a:pt x="110841" y="1142321"/>
                    </a:cubicBezTo>
                    <a:cubicBezTo>
                      <a:pt x="139711" y="1137639"/>
                      <a:pt x="168581" y="1131397"/>
                      <a:pt x="197451" y="1129837"/>
                    </a:cubicBezTo>
                    <a:cubicBezTo>
                      <a:pt x="228662" y="1129056"/>
                      <a:pt x="257533" y="1133738"/>
                      <a:pt x="291084" y="1135299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FF52E05F-1E0E-A817-7843-954D6AEF1C1B}"/>
                  </a:ext>
                </a:extLst>
              </p:cNvPr>
              <p:cNvSpPr/>
              <p:nvPr/>
            </p:nvSpPr>
            <p:spPr>
              <a:xfrm>
                <a:off x="1292582" y="7137438"/>
                <a:ext cx="314016" cy="425834"/>
              </a:xfrm>
              <a:custGeom>
                <a:avLst/>
                <a:gdLst>
                  <a:gd name="connsiteX0" fmla="*/ 0 w 314016"/>
                  <a:gd name="connsiteY0" fmla="*/ 211454 h 425834"/>
                  <a:gd name="connsiteX1" fmla="*/ 0 w 314016"/>
                  <a:gd name="connsiteY1" fmla="*/ 92072 h 425834"/>
                  <a:gd name="connsiteX2" fmla="*/ 42135 w 314016"/>
                  <a:gd name="connsiteY2" fmla="*/ 13265 h 425834"/>
                  <a:gd name="connsiteX3" fmla="*/ 88171 w 314016"/>
                  <a:gd name="connsiteY3" fmla="*/ 0 h 425834"/>
                  <a:gd name="connsiteX4" fmla="*/ 219257 w 314016"/>
                  <a:gd name="connsiteY4" fmla="*/ 0 h 425834"/>
                  <a:gd name="connsiteX5" fmla="*/ 299625 w 314016"/>
                  <a:gd name="connsiteY5" fmla="*/ 50718 h 425834"/>
                  <a:gd name="connsiteX6" fmla="*/ 312890 w 314016"/>
                  <a:gd name="connsiteY6" fmla="*/ 104557 h 425834"/>
                  <a:gd name="connsiteX7" fmla="*/ 313670 w 314016"/>
                  <a:gd name="connsiteY7" fmla="*/ 205212 h 425834"/>
                  <a:gd name="connsiteX8" fmla="*/ 313670 w 314016"/>
                  <a:gd name="connsiteY8" fmla="*/ 324594 h 425834"/>
                  <a:gd name="connsiteX9" fmla="*/ 213015 w 314016"/>
                  <a:gd name="connsiteY9" fmla="*/ 425249 h 425834"/>
                  <a:gd name="connsiteX10" fmla="*/ 97534 w 314016"/>
                  <a:gd name="connsiteY10" fmla="*/ 425249 h 425834"/>
                  <a:gd name="connsiteX11" fmla="*/ 53839 w 314016"/>
                  <a:gd name="connsiteY11" fmla="*/ 417447 h 425834"/>
                  <a:gd name="connsiteX12" fmla="*/ 5462 w 314016"/>
                  <a:gd name="connsiteY12" fmla="*/ 356585 h 425834"/>
                  <a:gd name="connsiteX13" fmla="*/ 3901 w 314016"/>
                  <a:gd name="connsiteY13" fmla="*/ 337858 h 425834"/>
                  <a:gd name="connsiteX14" fmla="*/ 0 w 314016"/>
                  <a:gd name="connsiteY14" fmla="*/ 211454 h 425834"/>
                  <a:gd name="connsiteX15" fmla="*/ 0 w 314016"/>
                  <a:gd name="connsiteY15" fmla="*/ 211454 h 4258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14016" h="425834">
                    <a:moveTo>
                      <a:pt x="0" y="211454"/>
                    </a:moveTo>
                    <a:cubicBezTo>
                      <a:pt x="0" y="171660"/>
                      <a:pt x="0" y="131866"/>
                      <a:pt x="0" y="92072"/>
                    </a:cubicBezTo>
                    <a:cubicBezTo>
                      <a:pt x="0" y="58521"/>
                      <a:pt x="14045" y="31991"/>
                      <a:pt x="42135" y="13265"/>
                    </a:cubicBezTo>
                    <a:cubicBezTo>
                      <a:pt x="56180" y="3901"/>
                      <a:pt x="71005" y="0"/>
                      <a:pt x="88171" y="0"/>
                    </a:cubicBezTo>
                    <a:cubicBezTo>
                      <a:pt x="131866" y="780"/>
                      <a:pt x="175562" y="780"/>
                      <a:pt x="219257" y="0"/>
                    </a:cubicBezTo>
                    <a:cubicBezTo>
                      <a:pt x="257490" y="0"/>
                      <a:pt x="282459" y="18727"/>
                      <a:pt x="299625" y="50718"/>
                    </a:cubicBezTo>
                    <a:cubicBezTo>
                      <a:pt x="308989" y="67104"/>
                      <a:pt x="312890" y="85830"/>
                      <a:pt x="312890" y="104557"/>
                    </a:cubicBezTo>
                    <a:cubicBezTo>
                      <a:pt x="313670" y="138108"/>
                      <a:pt x="313670" y="171660"/>
                      <a:pt x="313670" y="205212"/>
                    </a:cubicBezTo>
                    <a:cubicBezTo>
                      <a:pt x="313670" y="245006"/>
                      <a:pt x="314450" y="284800"/>
                      <a:pt x="313670" y="324594"/>
                    </a:cubicBezTo>
                    <a:cubicBezTo>
                      <a:pt x="312890" y="385455"/>
                      <a:pt x="273876" y="424469"/>
                      <a:pt x="213015" y="425249"/>
                    </a:cubicBezTo>
                    <a:cubicBezTo>
                      <a:pt x="174781" y="426030"/>
                      <a:pt x="135768" y="426030"/>
                      <a:pt x="97534" y="425249"/>
                    </a:cubicBezTo>
                    <a:cubicBezTo>
                      <a:pt x="82709" y="425249"/>
                      <a:pt x="67104" y="422908"/>
                      <a:pt x="53839" y="417447"/>
                    </a:cubicBezTo>
                    <a:cubicBezTo>
                      <a:pt x="26529" y="407303"/>
                      <a:pt x="10144" y="385455"/>
                      <a:pt x="5462" y="356585"/>
                    </a:cubicBezTo>
                    <a:cubicBezTo>
                      <a:pt x="4682" y="350343"/>
                      <a:pt x="3901" y="344101"/>
                      <a:pt x="3901" y="337858"/>
                    </a:cubicBezTo>
                    <a:cubicBezTo>
                      <a:pt x="2341" y="296504"/>
                      <a:pt x="1561" y="254369"/>
                      <a:pt x="0" y="211454"/>
                    </a:cubicBezTo>
                    <a:cubicBezTo>
                      <a:pt x="780" y="211454"/>
                      <a:pt x="0" y="211454"/>
                      <a:pt x="0" y="211454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2F32E3ED-8F42-63D1-792B-D5072671036B}"/>
                  </a:ext>
                </a:extLst>
              </p:cNvPr>
              <p:cNvSpPr/>
              <p:nvPr/>
            </p:nvSpPr>
            <p:spPr>
              <a:xfrm>
                <a:off x="1042000" y="5609260"/>
                <a:ext cx="800675" cy="608234"/>
              </a:xfrm>
              <a:custGeom>
                <a:avLst/>
                <a:gdLst>
                  <a:gd name="connsiteX0" fmla="*/ 408978 w 800675"/>
                  <a:gd name="connsiteY0" fmla="*/ 608235 h 608234"/>
                  <a:gd name="connsiteX1" fmla="*/ 150708 w 800675"/>
                  <a:gd name="connsiteY1" fmla="*/ 608235 h 608234"/>
                  <a:gd name="connsiteX2" fmla="*/ 87506 w 800675"/>
                  <a:gd name="connsiteY2" fmla="*/ 600432 h 608234"/>
                  <a:gd name="connsiteX3" fmla="*/ 7918 w 800675"/>
                  <a:gd name="connsiteY3" fmla="*/ 503678 h 608234"/>
                  <a:gd name="connsiteX4" fmla="*/ 5577 w 800675"/>
                  <a:gd name="connsiteY4" fmla="*/ 466225 h 608234"/>
                  <a:gd name="connsiteX5" fmla="*/ 115 w 800675"/>
                  <a:gd name="connsiteY5" fmla="*/ 148654 h 608234"/>
                  <a:gd name="connsiteX6" fmla="*/ 11819 w 800675"/>
                  <a:gd name="connsiteY6" fmla="*/ 83111 h 608234"/>
                  <a:gd name="connsiteX7" fmla="*/ 139004 w 800675"/>
                  <a:gd name="connsiteY7" fmla="*/ 1182 h 608234"/>
                  <a:gd name="connsiteX8" fmla="*/ 172555 w 800675"/>
                  <a:gd name="connsiteY8" fmla="*/ 1182 h 608234"/>
                  <a:gd name="connsiteX9" fmla="*/ 441750 w 800675"/>
                  <a:gd name="connsiteY9" fmla="*/ 1962 h 608234"/>
                  <a:gd name="connsiteX10" fmla="*/ 684415 w 800675"/>
                  <a:gd name="connsiteY10" fmla="*/ 5864 h 608234"/>
                  <a:gd name="connsiteX11" fmla="*/ 771025 w 800675"/>
                  <a:gd name="connsiteY11" fmla="*/ 47218 h 608234"/>
                  <a:gd name="connsiteX12" fmla="*/ 792093 w 800675"/>
                  <a:gd name="connsiteY12" fmla="*/ 98716 h 608234"/>
                  <a:gd name="connsiteX13" fmla="*/ 799115 w 800675"/>
                  <a:gd name="connsiteY13" fmla="*/ 161918 h 608234"/>
                  <a:gd name="connsiteX14" fmla="*/ 800676 w 800675"/>
                  <a:gd name="connsiteY14" fmla="*/ 460763 h 608234"/>
                  <a:gd name="connsiteX15" fmla="*/ 792093 w 800675"/>
                  <a:gd name="connsiteY15" fmla="*/ 527087 h 608234"/>
                  <a:gd name="connsiteX16" fmla="*/ 713285 w 800675"/>
                  <a:gd name="connsiteY16" fmla="*/ 604334 h 608234"/>
                  <a:gd name="connsiteX17" fmla="*/ 675832 w 800675"/>
                  <a:gd name="connsiteY17" fmla="*/ 607455 h 608234"/>
                  <a:gd name="connsiteX18" fmla="*/ 408978 w 800675"/>
                  <a:gd name="connsiteY18" fmla="*/ 608235 h 608234"/>
                  <a:gd name="connsiteX19" fmla="*/ 408978 w 800675"/>
                  <a:gd name="connsiteY19" fmla="*/ 608235 h 608234"/>
                  <a:gd name="connsiteX20" fmla="*/ 407418 w 800675"/>
                  <a:gd name="connsiteY20" fmla="*/ 60483 h 608234"/>
                  <a:gd name="connsiteX21" fmla="*/ 407418 w 800675"/>
                  <a:gd name="connsiteY21" fmla="*/ 58922 h 608234"/>
                  <a:gd name="connsiteX22" fmla="*/ 359041 w 800675"/>
                  <a:gd name="connsiteY22" fmla="*/ 58922 h 608234"/>
                  <a:gd name="connsiteX23" fmla="*/ 127299 w 800675"/>
                  <a:gd name="connsiteY23" fmla="*/ 59703 h 608234"/>
                  <a:gd name="connsiteX24" fmla="*/ 64878 w 800675"/>
                  <a:gd name="connsiteY24" fmla="*/ 104958 h 608234"/>
                  <a:gd name="connsiteX25" fmla="*/ 57075 w 800675"/>
                  <a:gd name="connsiteY25" fmla="*/ 148654 h 608234"/>
                  <a:gd name="connsiteX26" fmla="*/ 60196 w 800675"/>
                  <a:gd name="connsiteY26" fmla="*/ 264134 h 608234"/>
                  <a:gd name="connsiteX27" fmla="*/ 62537 w 800675"/>
                  <a:gd name="connsiteY27" fmla="*/ 424871 h 608234"/>
                  <a:gd name="connsiteX28" fmla="*/ 64097 w 800675"/>
                  <a:gd name="connsiteY28" fmla="*/ 488073 h 608234"/>
                  <a:gd name="connsiteX29" fmla="*/ 121057 w 800675"/>
                  <a:gd name="connsiteY29" fmla="*/ 549714 h 608234"/>
                  <a:gd name="connsiteX30" fmla="*/ 188161 w 800675"/>
                  <a:gd name="connsiteY30" fmla="*/ 554396 h 608234"/>
                  <a:gd name="connsiteX31" fmla="*/ 566594 w 800675"/>
                  <a:gd name="connsiteY31" fmla="*/ 554396 h 608234"/>
                  <a:gd name="connsiteX32" fmla="*/ 682854 w 800675"/>
                  <a:gd name="connsiteY32" fmla="*/ 552055 h 608234"/>
                  <a:gd name="connsiteX33" fmla="*/ 746057 w 800675"/>
                  <a:gd name="connsiteY33" fmla="*/ 500557 h 608234"/>
                  <a:gd name="connsiteX34" fmla="*/ 749958 w 800675"/>
                  <a:gd name="connsiteY34" fmla="*/ 463884 h 608234"/>
                  <a:gd name="connsiteX35" fmla="*/ 749958 w 800675"/>
                  <a:gd name="connsiteY35" fmla="*/ 186887 h 608234"/>
                  <a:gd name="connsiteX36" fmla="*/ 743716 w 800675"/>
                  <a:gd name="connsiteY36" fmla="*/ 115882 h 608234"/>
                  <a:gd name="connsiteX37" fmla="*/ 738254 w 800675"/>
                  <a:gd name="connsiteY37" fmla="*/ 94035 h 608234"/>
                  <a:gd name="connsiteX38" fmla="*/ 690657 w 800675"/>
                  <a:gd name="connsiteY38" fmla="*/ 58922 h 608234"/>
                  <a:gd name="connsiteX39" fmla="*/ 675832 w 800675"/>
                  <a:gd name="connsiteY39" fmla="*/ 58922 h 608234"/>
                  <a:gd name="connsiteX40" fmla="*/ 407418 w 800675"/>
                  <a:gd name="connsiteY40" fmla="*/ 60483 h 608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</a:cxnLst>
                <a:rect l="l" t="t" r="r" b="b"/>
                <a:pathLst>
                  <a:path w="800675" h="608234">
                    <a:moveTo>
                      <a:pt x="408978" y="608235"/>
                    </a:moveTo>
                    <a:cubicBezTo>
                      <a:pt x="323148" y="608235"/>
                      <a:pt x="236538" y="608235"/>
                      <a:pt x="150708" y="608235"/>
                    </a:cubicBezTo>
                    <a:cubicBezTo>
                      <a:pt x="129640" y="608235"/>
                      <a:pt x="108573" y="607455"/>
                      <a:pt x="87506" y="600432"/>
                    </a:cubicBezTo>
                    <a:cubicBezTo>
                      <a:pt x="38348" y="585607"/>
                      <a:pt x="12599" y="555176"/>
                      <a:pt x="7918" y="503678"/>
                    </a:cubicBezTo>
                    <a:cubicBezTo>
                      <a:pt x="7137" y="491194"/>
                      <a:pt x="5577" y="478710"/>
                      <a:pt x="5577" y="466225"/>
                    </a:cubicBezTo>
                    <a:cubicBezTo>
                      <a:pt x="4016" y="360108"/>
                      <a:pt x="1675" y="254771"/>
                      <a:pt x="115" y="148654"/>
                    </a:cubicBezTo>
                    <a:cubicBezTo>
                      <a:pt x="-665" y="126026"/>
                      <a:pt x="2456" y="104178"/>
                      <a:pt x="11819" y="83111"/>
                    </a:cubicBezTo>
                    <a:cubicBezTo>
                      <a:pt x="36007" y="27711"/>
                      <a:pt x="81263" y="4303"/>
                      <a:pt x="139004" y="1182"/>
                    </a:cubicBezTo>
                    <a:cubicBezTo>
                      <a:pt x="149927" y="402"/>
                      <a:pt x="161632" y="1182"/>
                      <a:pt x="172555" y="1182"/>
                    </a:cubicBezTo>
                    <a:cubicBezTo>
                      <a:pt x="262287" y="1182"/>
                      <a:pt x="352018" y="-1939"/>
                      <a:pt x="441750" y="1962"/>
                    </a:cubicBezTo>
                    <a:cubicBezTo>
                      <a:pt x="522898" y="5083"/>
                      <a:pt x="604047" y="5083"/>
                      <a:pt x="684415" y="5864"/>
                    </a:cubicBezTo>
                    <a:cubicBezTo>
                      <a:pt x="720308" y="5864"/>
                      <a:pt x="751519" y="16787"/>
                      <a:pt x="771025" y="47218"/>
                    </a:cubicBezTo>
                    <a:cubicBezTo>
                      <a:pt x="781169" y="62824"/>
                      <a:pt x="788191" y="80770"/>
                      <a:pt x="792093" y="98716"/>
                    </a:cubicBezTo>
                    <a:cubicBezTo>
                      <a:pt x="796774" y="119003"/>
                      <a:pt x="799115" y="140851"/>
                      <a:pt x="799115" y="161918"/>
                    </a:cubicBezTo>
                    <a:cubicBezTo>
                      <a:pt x="800676" y="261793"/>
                      <a:pt x="800676" y="360888"/>
                      <a:pt x="800676" y="460763"/>
                    </a:cubicBezTo>
                    <a:cubicBezTo>
                      <a:pt x="800676" y="482611"/>
                      <a:pt x="797555" y="506019"/>
                      <a:pt x="792093" y="527087"/>
                    </a:cubicBezTo>
                    <a:cubicBezTo>
                      <a:pt x="781169" y="566880"/>
                      <a:pt x="754640" y="594190"/>
                      <a:pt x="713285" y="604334"/>
                    </a:cubicBezTo>
                    <a:cubicBezTo>
                      <a:pt x="701581" y="607455"/>
                      <a:pt x="688316" y="607455"/>
                      <a:pt x="675832" y="607455"/>
                    </a:cubicBezTo>
                    <a:cubicBezTo>
                      <a:pt x="588441" y="608235"/>
                      <a:pt x="498710" y="608235"/>
                      <a:pt x="408978" y="608235"/>
                    </a:cubicBezTo>
                    <a:cubicBezTo>
                      <a:pt x="408978" y="608235"/>
                      <a:pt x="408978" y="608235"/>
                      <a:pt x="408978" y="608235"/>
                    </a:cubicBezTo>
                    <a:close/>
                    <a:moveTo>
                      <a:pt x="407418" y="60483"/>
                    </a:moveTo>
                    <a:cubicBezTo>
                      <a:pt x="407418" y="59703"/>
                      <a:pt x="407418" y="59703"/>
                      <a:pt x="407418" y="58922"/>
                    </a:cubicBezTo>
                    <a:cubicBezTo>
                      <a:pt x="391032" y="58922"/>
                      <a:pt x="374646" y="58922"/>
                      <a:pt x="359041" y="58922"/>
                    </a:cubicBezTo>
                    <a:cubicBezTo>
                      <a:pt x="281794" y="58922"/>
                      <a:pt x="204547" y="58922"/>
                      <a:pt x="127299" y="59703"/>
                    </a:cubicBezTo>
                    <a:cubicBezTo>
                      <a:pt x="96869" y="59703"/>
                      <a:pt x="75801" y="77649"/>
                      <a:pt x="64878" y="104958"/>
                    </a:cubicBezTo>
                    <a:cubicBezTo>
                      <a:pt x="59416" y="118223"/>
                      <a:pt x="57075" y="133829"/>
                      <a:pt x="57075" y="148654"/>
                    </a:cubicBezTo>
                    <a:cubicBezTo>
                      <a:pt x="57075" y="186887"/>
                      <a:pt x="59416" y="225901"/>
                      <a:pt x="60196" y="264134"/>
                    </a:cubicBezTo>
                    <a:cubicBezTo>
                      <a:pt x="60976" y="317973"/>
                      <a:pt x="61756" y="371032"/>
                      <a:pt x="62537" y="424871"/>
                    </a:cubicBezTo>
                    <a:cubicBezTo>
                      <a:pt x="62537" y="445938"/>
                      <a:pt x="62537" y="467005"/>
                      <a:pt x="64097" y="488073"/>
                    </a:cubicBezTo>
                    <a:cubicBezTo>
                      <a:pt x="67218" y="528647"/>
                      <a:pt x="80483" y="543472"/>
                      <a:pt x="121057" y="549714"/>
                    </a:cubicBezTo>
                    <a:cubicBezTo>
                      <a:pt x="142905" y="552836"/>
                      <a:pt x="165533" y="553616"/>
                      <a:pt x="188161" y="554396"/>
                    </a:cubicBezTo>
                    <a:cubicBezTo>
                      <a:pt x="314565" y="555176"/>
                      <a:pt x="440189" y="554396"/>
                      <a:pt x="566594" y="554396"/>
                    </a:cubicBezTo>
                    <a:cubicBezTo>
                      <a:pt x="605607" y="554396"/>
                      <a:pt x="643841" y="553616"/>
                      <a:pt x="682854" y="552055"/>
                    </a:cubicBezTo>
                    <a:cubicBezTo>
                      <a:pt x="719527" y="551275"/>
                      <a:pt x="737474" y="536450"/>
                      <a:pt x="746057" y="500557"/>
                    </a:cubicBezTo>
                    <a:cubicBezTo>
                      <a:pt x="749178" y="488853"/>
                      <a:pt x="749958" y="476369"/>
                      <a:pt x="749958" y="463884"/>
                    </a:cubicBezTo>
                    <a:cubicBezTo>
                      <a:pt x="749958" y="371812"/>
                      <a:pt x="750738" y="278959"/>
                      <a:pt x="749958" y="186887"/>
                    </a:cubicBezTo>
                    <a:cubicBezTo>
                      <a:pt x="749958" y="163479"/>
                      <a:pt x="746837" y="139290"/>
                      <a:pt x="743716" y="115882"/>
                    </a:cubicBezTo>
                    <a:cubicBezTo>
                      <a:pt x="742936" y="108860"/>
                      <a:pt x="740595" y="101057"/>
                      <a:pt x="738254" y="94035"/>
                    </a:cubicBezTo>
                    <a:cubicBezTo>
                      <a:pt x="730451" y="72187"/>
                      <a:pt x="714846" y="59703"/>
                      <a:pt x="690657" y="58922"/>
                    </a:cubicBezTo>
                    <a:cubicBezTo>
                      <a:pt x="685976" y="58922"/>
                      <a:pt x="680514" y="58922"/>
                      <a:pt x="675832" y="58922"/>
                    </a:cubicBezTo>
                    <a:cubicBezTo>
                      <a:pt x="584540" y="60483"/>
                      <a:pt x="496369" y="60483"/>
                      <a:pt x="407418" y="60483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5639E8ED-CA34-03AF-B0B1-E50211388988}"/>
                  </a:ext>
                </a:extLst>
              </p:cNvPr>
              <p:cNvSpPr/>
              <p:nvPr/>
            </p:nvSpPr>
            <p:spPr>
              <a:xfrm>
                <a:off x="1502354" y="6299881"/>
                <a:ext cx="224059" cy="224066"/>
              </a:xfrm>
              <a:custGeom>
                <a:avLst/>
                <a:gdLst>
                  <a:gd name="connsiteX0" fmla="*/ 223279 w 224059"/>
                  <a:gd name="connsiteY0" fmla="*/ 113463 h 224066"/>
                  <a:gd name="connsiteX1" fmla="*/ 223279 w 224059"/>
                  <a:gd name="connsiteY1" fmla="*/ 176665 h 224066"/>
                  <a:gd name="connsiteX2" fmla="*/ 192068 w 224059"/>
                  <a:gd name="connsiteY2" fmla="*/ 218020 h 224066"/>
                  <a:gd name="connsiteX3" fmla="*/ 167099 w 224059"/>
                  <a:gd name="connsiteY3" fmla="*/ 223481 h 224066"/>
                  <a:gd name="connsiteX4" fmla="*/ 55520 w 224059"/>
                  <a:gd name="connsiteY4" fmla="*/ 223481 h 224066"/>
                  <a:gd name="connsiteX5" fmla="*/ 33672 w 224059"/>
                  <a:gd name="connsiteY5" fmla="*/ 218800 h 224066"/>
                  <a:gd name="connsiteX6" fmla="*/ 901 w 224059"/>
                  <a:gd name="connsiteY6" fmla="*/ 173544 h 224066"/>
                  <a:gd name="connsiteX7" fmla="*/ 901 w 224059"/>
                  <a:gd name="connsiteY7" fmla="*/ 54162 h 224066"/>
                  <a:gd name="connsiteX8" fmla="*/ 49278 w 224059"/>
                  <a:gd name="connsiteY8" fmla="*/ 2664 h 224066"/>
                  <a:gd name="connsiteX9" fmla="*/ 75027 w 224059"/>
                  <a:gd name="connsiteY9" fmla="*/ 1103 h 224066"/>
                  <a:gd name="connsiteX10" fmla="*/ 160857 w 224059"/>
                  <a:gd name="connsiteY10" fmla="*/ 323 h 224066"/>
                  <a:gd name="connsiteX11" fmla="*/ 193629 w 224059"/>
                  <a:gd name="connsiteY11" fmla="*/ 6565 h 224066"/>
                  <a:gd name="connsiteX12" fmla="*/ 224059 w 224059"/>
                  <a:gd name="connsiteY12" fmla="*/ 49481 h 224066"/>
                  <a:gd name="connsiteX13" fmla="*/ 223279 w 224059"/>
                  <a:gd name="connsiteY13" fmla="*/ 113463 h 224066"/>
                  <a:gd name="connsiteX14" fmla="*/ 223279 w 224059"/>
                  <a:gd name="connsiteY14" fmla="*/ 113463 h 224066"/>
                  <a:gd name="connsiteX15" fmla="*/ 59422 w 224059"/>
                  <a:gd name="connsiteY15" fmla="*/ 168082 h 224066"/>
                  <a:gd name="connsiteX16" fmla="*/ 114041 w 224059"/>
                  <a:gd name="connsiteY16" fmla="*/ 167302 h 224066"/>
                  <a:gd name="connsiteX17" fmla="*/ 167880 w 224059"/>
                  <a:gd name="connsiteY17" fmla="*/ 163400 h 224066"/>
                  <a:gd name="connsiteX18" fmla="*/ 163978 w 224059"/>
                  <a:gd name="connsiteY18" fmla="*/ 59624 h 224066"/>
                  <a:gd name="connsiteX19" fmla="*/ 57081 w 224059"/>
                  <a:gd name="connsiteY19" fmla="*/ 65086 h 224066"/>
                  <a:gd name="connsiteX20" fmla="*/ 59422 w 224059"/>
                  <a:gd name="connsiteY20" fmla="*/ 168082 h 2240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224059" h="224066">
                    <a:moveTo>
                      <a:pt x="223279" y="113463"/>
                    </a:moveTo>
                    <a:cubicBezTo>
                      <a:pt x="223279" y="134530"/>
                      <a:pt x="223279" y="155598"/>
                      <a:pt x="223279" y="176665"/>
                    </a:cubicBezTo>
                    <a:cubicBezTo>
                      <a:pt x="223279" y="197733"/>
                      <a:pt x="211575" y="211777"/>
                      <a:pt x="192068" y="218020"/>
                    </a:cubicBezTo>
                    <a:cubicBezTo>
                      <a:pt x="184265" y="221141"/>
                      <a:pt x="175682" y="223481"/>
                      <a:pt x="167099" y="223481"/>
                    </a:cubicBezTo>
                    <a:cubicBezTo>
                      <a:pt x="129646" y="224262"/>
                      <a:pt x="92193" y="224262"/>
                      <a:pt x="55520" y="223481"/>
                    </a:cubicBezTo>
                    <a:cubicBezTo>
                      <a:pt x="48498" y="223481"/>
                      <a:pt x="40695" y="221141"/>
                      <a:pt x="33672" y="218800"/>
                    </a:cubicBezTo>
                    <a:cubicBezTo>
                      <a:pt x="13385" y="210997"/>
                      <a:pt x="901" y="195392"/>
                      <a:pt x="901" y="173544"/>
                    </a:cubicBezTo>
                    <a:cubicBezTo>
                      <a:pt x="121" y="133750"/>
                      <a:pt x="-660" y="93956"/>
                      <a:pt x="901" y="54162"/>
                    </a:cubicBezTo>
                    <a:cubicBezTo>
                      <a:pt x="1681" y="23731"/>
                      <a:pt x="18847" y="7346"/>
                      <a:pt x="49278" y="2664"/>
                    </a:cubicBezTo>
                    <a:cubicBezTo>
                      <a:pt x="57861" y="1103"/>
                      <a:pt x="66444" y="1103"/>
                      <a:pt x="75027" y="1103"/>
                    </a:cubicBezTo>
                    <a:cubicBezTo>
                      <a:pt x="103897" y="323"/>
                      <a:pt x="131987" y="-457"/>
                      <a:pt x="160857" y="323"/>
                    </a:cubicBezTo>
                    <a:cubicBezTo>
                      <a:pt x="171781" y="323"/>
                      <a:pt x="183485" y="2664"/>
                      <a:pt x="193629" y="6565"/>
                    </a:cubicBezTo>
                    <a:cubicBezTo>
                      <a:pt x="212355" y="14368"/>
                      <a:pt x="224059" y="28413"/>
                      <a:pt x="224059" y="49481"/>
                    </a:cubicBezTo>
                    <a:cubicBezTo>
                      <a:pt x="224059" y="71328"/>
                      <a:pt x="223279" y="92396"/>
                      <a:pt x="223279" y="113463"/>
                    </a:cubicBezTo>
                    <a:cubicBezTo>
                      <a:pt x="223279" y="113463"/>
                      <a:pt x="223279" y="113463"/>
                      <a:pt x="223279" y="113463"/>
                    </a:cubicBezTo>
                    <a:close/>
                    <a:moveTo>
                      <a:pt x="59422" y="168082"/>
                    </a:moveTo>
                    <a:cubicBezTo>
                      <a:pt x="79709" y="170423"/>
                      <a:pt x="96875" y="170423"/>
                      <a:pt x="114041" y="167302"/>
                    </a:cubicBezTo>
                    <a:cubicBezTo>
                      <a:pt x="131987" y="164181"/>
                      <a:pt x="150714" y="170423"/>
                      <a:pt x="167880" y="163400"/>
                    </a:cubicBezTo>
                    <a:cubicBezTo>
                      <a:pt x="173342" y="112683"/>
                      <a:pt x="171781" y="82252"/>
                      <a:pt x="163978" y="59624"/>
                    </a:cubicBezTo>
                    <a:cubicBezTo>
                      <a:pt x="114041" y="54162"/>
                      <a:pt x="84390" y="55723"/>
                      <a:pt x="57081" y="65086"/>
                    </a:cubicBezTo>
                    <a:cubicBezTo>
                      <a:pt x="54740" y="97857"/>
                      <a:pt x="53179" y="130629"/>
                      <a:pt x="59422" y="168082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682B6BB6-0146-946D-AAB7-A877F928BF46}"/>
                  </a:ext>
                </a:extLst>
              </p:cNvPr>
              <p:cNvSpPr/>
              <p:nvPr/>
            </p:nvSpPr>
            <p:spPr>
              <a:xfrm>
                <a:off x="1181576" y="6299076"/>
                <a:ext cx="222152" cy="224870"/>
              </a:xfrm>
              <a:custGeom>
                <a:avLst/>
                <a:gdLst>
                  <a:gd name="connsiteX0" fmla="*/ 221805 w 222152"/>
                  <a:gd name="connsiteY0" fmla="*/ 115827 h 224870"/>
                  <a:gd name="connsiteX1" fmla="*/ 221805 w 222152"/>
                  <a:gd name="connsiteY1" fmla="*/ 175128 h 224870"/>
                  <a:gd name="connsiteX2" fmla="*/ 172648 w 222152"/>
                  <a:gd name="connsiteY2" fmla="*/ 224285 h 224870"/>
                  <a:gd name="connsiteX3" fmla="*/ 53266 w 222152"/>
                  <a:gd name="connsiteY3" fmla="*/ 224285 h 224870"/>
                  <a:gd name="connsiteX4" fmla="*/ 2548 w 222152"/>
                  <a:gd name="connsiteY4" fmla="*/ 175908 h 224870"/>
                  <a:gd name="connsiteX5" fmla="*/ 208 w 222152"/>
                  <a:gd name="connsiteY5" fmla="*/ 64329 h 224870"/>
                  <a:gd name="connsiteX6" fmla="*/ 64970 w 222152"/>
                  <a:gd name="connsiteY6" fmla="*/ 347 h 224870"/>
                  <a:gd name="connsiteX7" fmla="*/ 158603 w 222152"/>
                  <a:gd name="connsiteY7" fmla="*/ 347 h 224870"/>
                  <a:gd name="connsiteX8" fmla="*/ 177330 w 222152"/>
                  <a:gd name="connsiteY8" fmla="*/ 1127 h 224870"/>
                  <a:gd name="connsiteX9" fmla="*/ 221805 w 222152"/>
                  <a:gd name="connsiteY9" fmla="*/ 48724 h 224870"/>
                  <a:gd name="connsiteX10" fmla="*/ 221805 w 222152"/>
                  <a:gd name="connsiteY10" fmla="*/ 115827 h 224870"/>
                  <a:gd name="connsiteX11" fmla="*/ 221805 w 222152"/>
                  <a:gd name="connsiteY11" fmla="*/ 115827 h 224870"/>
                  <a:gd name="connsiteX12" fmla="*/ 57948 w 222152"/>
                  <a:gd name="connsiteY12" fmla="*/ 164985 h 224870"/>
                  <a:gd name="connsiteX13" fmla="*/ 167186 w 222152"/>
                  <a:gd name="connsiteY13" fmla="*/ 164204 h 224870"/>
                  <a:gd name="connsiteX14" fmla="*/ 164845 w 222152"/>
                  <a:gd name="connsiteY14" fmla="*/ 59648 h 224870"/>
                  <a:gd name="connsiteX15" fmla="*/ 55607 w 222152"/>
                  <a:gd name="connsiteY15" fmla="*/ 60428 h 224870"/>
                  <a:gd name="connsiteX16" fmla="*/ 57948 w 222152"/>
                  <a:gd name="connsiteY16" fmla="*/ 164985 h 2248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22152" h="224870">
                    <a:moveTo>
                      <a:pt x="221805" y="115827"/>
                    </a:moveTo>
                    <a:cubicBezTo>
                      <a:pt x="221805" y="136114"/>
                      <a:pt x="222586" y="155621"/>
                      <a:pt x="221805" y="175128"/>
                    </a:cubicBezTo>
                    <a:cubicBezTo>
                      <a:pt x="220245" y="204778"/>
                      <a:pt x="202298" y="223505"/>
                      <a:pt x="172648" y="224285"/>
                    </a:cubicBezTo>
                    <a:cubicBezTo>
                      <a:pt x="132854" y="225066"/>
                      <a:pt x="93060" y="225066"/>
                      <a:pt x="53266" y="224285"/>
                    </a:cubicBezTo>
                    <a:cubicBezTo>
                      <a:pt x="22835" y="223505"/>
                      <a:pt x="4109" y="205559"/>
                      <a:pt x="2548" y="175908"/>
                    </a:cubicBezTo>
                    <a:cubicBezTo>
                      <a:pt x="988" y="138455"/>
                      <a:pt x="-573" y="101782"/>
                      <a:pt x="208" y="64329"/>
                    </a:cubicBezTo>
                    <a:cubicBezTo>
                      <a:pt x="988" y="21414"/>
                      <a:pt x="22055" y="1127"/>
                      <a:pt x="64970" y="347"/>
                    </a:cubicBezTo>
                    <a:cubicBezTo>
                      <a:pt x="96181" y="-433"/>
                      <a:pt x="127392" y="347"/>
                      <a:pt x="158603" y="347"/>
                    </a:cubicBezTo>
                    <a:cubicBezTo>
                      <a:pt x="164845" y="347"/>
                      <a:pt x="171087" y="347"/>
                      <a:pt x="177330" y="1127"/>
                    </a:cubicBezTo>
                    <a:cubicBezTo>
                      <a:pt x="204639" y="5809"/>
                      <a:pt x="219464" y="20634"/>
                      <a:pt x="221805" y="48724"/>
                    </a:cubicBezTo>
                    <a:cubicBezTo>
                      <a:pt x="222586" y="71352"/>
                      <a:pt x="221025" y="93199"/>
                      <a:pt x="221805" y="115827"/>
                    </a:cubicBezTo>
                    <a:cubicBezTo>
                      <a:pt x="221025" y="115827"/>
                      <a:pt x="221025" y="115827"/>
                      <a:pt x="221805" y="115827"/>
                    </a:cubicBezTo>
                    <a:close/>
                    <a:moveTo>
                      <a:pt x="57948" y="164985"/>
                    </a:moveTo>
                    <a:cubicBezTo>
                      <a:pt x="88379" y="172007"/>
                      <a:pt x="139877" y="172007"/>
                      <a:pt x="167186" y="164204"/>
                    </a:cubicBezTo>
                    <a:cubicBezTo>
                      <a:pt x="167966" y="130652"/>
                      <a:pt x="171087" y="96320"/>
                      <a:pt x="164845" y="59648"/>
                    </a:cubicBezTo>
                    <a:cubicBezTo>
                      <a:pt x="128172" y="56526"/>
                      <a:pt x="93060" y="55746"/>
                      <a:pt x="55607" y="60428"/>
                    </a:cubicBezTo>
                    <a:cubicBezTo>
                      <a:pt x="56387" y="97101"/>
                      <a:pt x="54046" y="131433"/>
                      <a:pt x="57948" y="164985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C0C52F87-468A-EBF8-6407-CA949257B788}"/>
                  </a:ext>
                </a:extLst>
              </p:cNvPr>
              <p:cNvSpPr/>
              <p:nvPr/>
            </p:nvSpPr>
            <p:spPr>
              <a:xfrm>
                <a:off x="1006197" y="6440654"/>
                <a:ext cx="86654" cy="88975"/>
              </a:xfrm>
              <a:custGeom>
                <a:avLst/>
                <a:gdLst>
                  <a:gd name="connsiteX0" fmla="*/ 24 w 86654"/>
                  <a:gd name="connsiteY0" fmla="*/ 47597 h 88975"/>
                  <a:gd name="connsiteX1" fmla="*/ 42158 w 86654"/>
                  <a:gd name="connsiteY1" fmla="*/ 0 h 88975"/>
                  <a:gd name="connsiteX2" fmla="*/ 86634 w 86654"/>
                  <a:gd name="connsiteY2" fmla="*/ 46036 h 88975"/>
                  <a:gd name="connsiteX3" fmla="*/ 42939 w 86654"/>
                  <a:gd name="connsiteY3" fmla="*/ 88951 h 88975"/>
                  <a:gd name="connsiteX4" fmla="*/ 24 w 86654"/>
                  <a:gd name="connsiteY4" fmla="*/ 47597 h 88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654" h="88975">
                    <a:moveTo>
                      <a:pt x="24" y="47597"/>
                    </a:moveTo>
                    <a:cubicBezTo>
                      <a:pt x="-757" y="21848"/>
                      <a:pt x="17970" y="780"/>
                      <a:pt x="42158" y="0"/>
                    </a:cubicBezTo>
                    <a:cubicBezTo>
                      <a:pt x="65566" y="0"/>
                      <a:pt x="87414" y="21848"/>
                      <a:pt x="86634" y="46036"/>
                    </a:cubicBezTo>
                    <a:cubicBezTo>
                      <a:pt x="86634" y="68664"/>
                      <a:pt x="66347" y="88171"/>
                      <a:pt x="42939" y="88951"/>
                    </a:cubicBezTo>
                    <a:cubicBezTo>
                      <a:pt x="19530" y="89731"/>
                      <a:pt x="804" y="71785"/>
                      <a:pt x="24" y="47597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63EAC62-17AF-2185-74D0-BDA29EF47B3E}"/>
                  </a:ext>
                </a:extLst>
              </p:cNvPr>
              <p:cNvSpPr/>
              <p:nvPr/>
            </p:nvSpPr>
            <p:spPr>
              <a:xfrm>
                <a:off x="1006202" y="6293884"/>
                <a:ext cx="87410" cy="86714"/>
              </a:xfrm>
              <a:custGeom>
                <a:avLst/>
                <a:gdLst>
                  <a:gd name="connsiteX0" fmla="*/ 42935 w 87410"/>
                  <a:gd name="connsiteY0" fmla="*/ 86689 h 86714"/>
                  <a:gd name="connsiteX1" fmla="*/ 20 w 87410"/>
                  <a:gd name="connsiteY1" fmla="*/ 46115 h 86714"/>
                  <a:gd name="connsiteX2" fmla="*/ 47616 w 87410"/>
                  <a:gd name="connsiteY2" fmla="*/ 79 h 86714"/>
                  <a:gd name="connsiteX3" fmla="*/ 87410 w 87410"/>
                  <a:gd name="connsiteY3" fmla="*/ 42214 h 86714"/>
                  <a:gd name="connsiteX4" fmla="*/ 42935 w 87410"/>
                  <a:gd name="connsiteY4" fmla="*/ 86689 h 867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410" h="86714">
                    <a:moveTo>
                      <a:pt x="42935" y="86689"/>
                    </a:moveTo>
                    <a:cubicBezTo>
                      <a:pt x="17966" y="87469"/>
                      <a:pt x="800" y="70303"/>
                      <a:pt x="20" y="46115"/>
                    </a:cubicBezTo>
                    <a:cubicBezTo>
                      <a:pt x="-761" y="20366"/>
                      <a:pt x="21867" y="-1482"/>
                      <a:pt x="47616" y="79"/>
                    </a:cubicBezTo>
                    <a:cubicBezTo>
                      <a:pt x="64002" y="859"/>
                      <a:pt x="86630" y="16465"/>
                      <a:pt x="87410" y="42214"/>
                    </a:cubicBezTo>
                    <a:cubicBezTo>
                      <a:pt x="87410" y="67182"/>
                      <a:pt x="69464" y="85909"/>
                      <a:pt x="42935" y="86689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E06132A8-7CA9-1AC2-F1C0-8BB06009AD26}"/>
                  </a:ext>
                </a:extLst>
              </p:cNvPr>
              <p:cNvSpPr/>
              <p:nvPr/>
            </p:nvSpPr>
            <p:spPr>
              <a:xfrm>
                <a:off x="1820827" y="6449994"/>
                <a:ext cx="88972" cy="87432"/>
              </a:xfrm>
              <a:custGeom>
                <a:avLst/>
                <a:gdLst>
                  <a:gd name="connsiteX0" fmla="*/ 0 w 88972"/>
                  <a:gd name="connsiteY0" fmla="*/ 43717 h 87432"/>
                  <a:gd name="connsiteX1" fmla="*/ 46036 w 88972"/>
                  <a:gd name="connsiteY1" fmla="*/ 22 h 87432"/>
                  <a:gd name="connsiteX2" fmla="*/ 88951 w 88972"/>
                  <a:gd name="connsiteY2" fmla="*/ 42937 h 87432"/>
                  <a:gd name="connsiteX3" fmla="*/ 42135 w 88972"/>
                  <a:gd name="connsiteY3" fmla="*/ 87412 h 87432"/>
                  <a:gd name="connsiteX4" fmla="*/ 0 w 88972"/>
                  <a:gd name="connsiteY4" fmla="*/ 43717 h 874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972" h="87432">
                    <a:moveTo>
                      <a:pt x="0" y="43717"/>
                    </a:moveTo>
                    <a:cubicBezTo>
                      <a:pt x="0" y="19529"/>
                      <a:pt x="20287" y="-759"/>
                      <a:pt x="46036" y="22"/>
                    </a:cubicBezTo>
                    <a:cubicBezTo>
                      <a:pt x="68664" y="802"/>
                      <a:pt x="89732" y="21089"/>
                      <a:pt x="88951" y="42937"/>
                    </a:cubicBezTo>
                    <a:cubicBezTo>
                      <a:pt x="88951" y="65565"/>
                      <a:pt x="67103" y="85852"/>
                      <a:pt x="42135" y="87412"/>
                    </a:cubicBezTo>
                    <a:cubicBezTo>
                      <a:pt x="21067" y="88193"/>
                      <a:pt x="780" y="66345"/>
                      <a:pt x="0" y="43717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09E94B12-7ACF-CF10-9711-D46CB58891FA}"/>
                  </a:ext>
                </a:extLst>
              </p:cNvPr>
              <p:cNvSpPr/>
              <p:nvPr/>
            </p:nvSpPr>
            <p:spPr>
              <a:xfrm>
                <a:off x="1822365" y="6302519"/>
                <a:ext cx="86721" cy="87416"/>
              </a:xfrm>
              <a:custGeom>
                <a:avLst/>
                <a:gdLst>
                  <a:gd name="connsiteX0" fmla="*/ 42158 w 86721"/>
                  <a:gd name="connsiteY0" fmla="*/ 87416 h 87416"/>
                  <a:gd name="connsiteX1" fmla="*/ 24 w 86721"/>
                  <a:gd name="connsiteY1" fmla="*/ 40600 h 87416"/>
                  <a:gd name="connsiteX2" fmla="*/ 43719 w 86721"/>
                  <a:gd name="connsiteY2" fmla="*/ 26 h 87416"/>
                  <a:gd name="connsiteX3" fmla="*/ 86634 w 86721"/>
                  <a:gd name="connsiteY3" fmla="*/ 46062 h 87416"/>
                  <a:gd name="connsiteX4" fmla="*/ 42158 w 86721"/>
                  <a:gd name="connsiteY4" fmla="*/ 87416 h 874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6721" h="87416">
                    <a:moveTo>
                      <a:pt x="42158" y="87416"/>
                    </a:moveTo>
                    <a:cubicBezTo>
                      <a:pt x="17970" y="86636"/>
                      <a:pt x="-757" y="65569"/>
                      <a:pt x="24" y="40600"/>
                    </a:cubicBezTo>
                    <a:cubicBezTo>
                      <a:pt x="804" y="16411"/>
                      <a:pt x="18750" y="-755"/>
                      <a:pt x="43719" y="26"/>
                    </a:cubicBezTo>
                    <a:cubicBezTo>
                      <a:pt x="68688" y="806"/>
                      <a:pt x="88195" y="21093"/>
                      <a:pt x="86634" y="46062"/>
                    </a:cubicBezTo>
                    <a:cubicBezTo>
                      <a:pt x="84293" y="69470"/>
                      <a:pt x="65566" y="87416"/>
                      <a:pt x="42158" y="87416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1063077E-376A-7F19-FB66-5933F5EF3A31}"/>
                  </a:ext>
                </a:extLst>
              </p:cNvPr>
              <p:cNvSpPr/>
              <p:nvPr/>
            </p:nvSpPr>
            <p:spPr>
              <a:xfrm>
                <a:off x="1341935" y="5936006"/>
                <a:ext cx="196906" cy="86502"/>
              </a:xfrm>
              <a:custGeom>
                <a:avLst/>
                <a:gdLst>
                  <a:gd name="connsiteX0" fmla="*/ 109043 w 196906"/>
                  <a:gd name="connsiteY0" fmla="*/ 86420 h 86502"/>
                  <a:gd name="connsiteX1" fmla="*/ 31796 w 196906"/>
                  <a:gd name="connsiteY1" fmla="*/ 68474 h 86502"/>
                  <a:gd name="connsiteX2" fmla="*/ 6827 w 196906"/>
                  <a:gd name="connsiteY2" fmla="*/ 45846 h 86502"/>
                  <a:gd name="connsiteX3" fmla="*/ 6047 w 196906"/>
                  <a:gd name="connsiteY3" fmla="*/ 11514 h 86502"/>
                  <a:gd name="connsiteX4" fmla="*/ 43500 w 196906"/>
                  <a:gd name="connsiteY4" fmla="*/ 6833 h 86502"/>
                  <a:gd name="connsiteX5" fmla="*/ 52083 w 196906"/>
                  <a:gd name="connsiteY5" fmla="*/ 13855 h 86502"/>
                  <a:gd name="connsiteX6" fmla="*/ 103581 w 196906"/>
                  <a:gd name="connsiteY6" fmla="*/ 31801 h 86502"/>
                  <a:gd name="connsiteX7" fmla="*/ 148837 w 196906"/>
                  <a:gd name="connsiteY7" fmla="*/ 9954 h 86502"/>
                  <a:gd name="connsiteX8" fmla="*/ 179268 w 196906"/>
                  <a:gd name="connsiteY8" fmla="*/ 2151 h 86502"/>
                  <a:gd name="connsiteX9" fmla="*/ 192533 w 196906"/>
                  <a:gd name="connsiteY9" fmla="*/ 41945 h 86502"/>
                  <a:gd name="connsiteX10" fmla="*/ 128550 w 196906"/>
                  <a:gd name="connsiteY10" fmla="*/ 83299 h 86502"/>
                  <a:gd name="connsiteX11" fmla="*/ 109043 w 196906"/>
                  <a:gd name="connsiteY11" fmla="*/ 86420 h 865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6906" h="86502">
                    <a:moveTo>
                      <a:pt x="109043" y="86420"/>
                    </a:moveTo>
                    <a:cubicBezTo>
                      <a:pt x="77832" y="87201"/>
                      <a:pt x="52864" y="82519"/>
                      <a:pt x="31796" y="68474"/>
                    </a:cubicBezTo>
                    <a:cubicBezTo>
                      <a:pt x="22433" y="62232"/>
                      <a:pt x="13850" y="54429"/>
                      <a:pt x="6827" y="45846"/>
                    </a:cubicBezTo>
                    <a:cubicBezTo>
                      <a:pt x="-2536" y="34142"/>
                      <a:pt x="-1756" y="21658"/>
                      <a:pt x="6047" y="11514"/>
                    </a:cubicBezTo>
                    <a:cubicBezTo>
                      <a:pt x="14630" y="1371"/>
                      <a:pt x="31016" y="-190"/>
                      <a:pt x="43500" y="6833"/>
                    </a:cubicBezTo>
                    <a:cubicBezTo>
                      <a:pt x="46621" y="8393"/>
                      <a:pt x="48962" y="11514"/>
                      <a:pt x="52083" y="13855"/>
                    </a:cubicBezTo>
                    <a:cubicBezTo>
                      <a:pt x="66908" y="26339"/>
                      <a:pt x="84075" y="32582"/>
                      <a:pt x="103581" y="31801"/>
                    </a:cubicBezTo>
                    <a:cubicBezTo>
                      <a:pt x="122308" y="31021"/>
                      <a:pt x="137133" y="24779"/>
                      <a:pt x="148837" y="9954"/>
                    </a:cubicBezTo>
                    <a:cubicBezTo>
                      <a:pt x="156640" y="590"/>
                      <a:pt x="167564" y="-2531"/>
                      <a:pt x="179268" y="2151"/>
                    </a:cubicBezTo>
                    <a:cubicBezTo>
                      <a:pt x="195654" y="8393"/>
                      <a:pt x="201896" y="26339"/>
                      <a:pt x="192533" y="41945"/>
                    </a:cubicBezTo>
                    <a:cubicBezTo>
                      <a:pt x="178488" y="66133"/>
                      <a:pt x="155860" y="78618"/>
                      <a:pt x="128550" y="83299"/>
                    </a:cubicBezTo>
                    <a:cubicBezTo>
                      <a:pt x="120747" y="86420"/>
                      <a:pt x="112164" y="86420"/>
                      <a:pt x="109043" y="86420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5909871B-9587-4ECC-AB2F-7CAF008C7598}"/>
                  </a:ext>
                </a:extLst>
              </p:cNvPr>
              <p:cNvSpPr/>
              <p:nvPr/>
            </p:nvSpPr>
            <p:spPr>
              <a:xfrm>
                <a:off x="1573232" y="5787240"/>
                <a:ext cx="99344" cy="117774"/>
              </a:xfrm>
              <a:custGeom>
                <a:avLst/>
                <a:gdLst>
                  <a:gd name="connsiteX0" fmla="*/ 99344 w 99344"/>
                  <a:gd name="connsiteY0" fmla="*/ 57284 h 117774"/>
                  <a:gd name="connsiteX1" fmla="*/ 90761 w 99344"/>
                  <a:gd name="connsiteY1" fmla="*/ 90836 h 117774"/>
                  <a:gd name="connsiteX2" fmla="*/ 25218 w 99344"/>
                  <a:gd name="connsiteY2" fmla="*/ 110343 h 117774"/>
                  <a:gd name="connsiteX3" fmla="*/ 249 w 99344"/>
                  <a:gd name="connsiteY3" fmla="*/ 51822 h 117774"/>
                  <a:gd name="connsiteX4" fmla="*/ 34581 w 99344"/>
                  <a:gd name="connsiteY4" fmla="*/ 3445 h 117774"/>
                  <a:gd name="connsiteX5" fmla="*/ 88420 w 99344"/>
                  <a:gd name="connsiteY5" fmla="*/ 22952 h 117774"/>
                  <a:gd name="connsiteX6" fmla="*/ 99344 w 99344"/>
                  <a:gd name="connsiteY6" fmla="*/ 57284 h 117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99344" h="117774">
                    <a:moveTo>
                      <a:pt x="99344" y="57284"/>
                    </a:moveTo>
                    <a:cubicBezTo>
                      <a:pt x="96223" y="68988"/>
                      <a:pt x="94663" y="79912"/>
                      <a:pt x="90761" y="90836"/>
                    </a:cubicBezTo>
                    <a:cubicBezTo>
                      <a:pt x="80618" y="115805"/>
                      <a:pt x="47846" y="125948"/>
                      <a:pt x="25218" y="110343"/>
                    </a:cubicBezTo>
                    <a:cubicBezTo>
                      <a:pt x="4151" y="96298"/>
                      <a:pt x="-1311" y="75231"/>
                      <a:pt x="249" y="51822"/>
                    </a:cubicBezTo>
                    <a:cubicBezTo>
                      <a:pt x="1810" y="29195"/>
                      <a:pt x="12734" y="12028"/>
                      <a:pt x="34581" y="3445"/>
                    </a:cubicBezTo>
                    <a:cubicBezTo>
                      <a:pt x="55649" y="-5138"/>
                      <a:pt x="78277" y="2665"/>
                      <a:pt x="88420" y="22952"/>
                    </a:cubicBezTo>
                    <a:cubicBezTo>
                      <a:pt x="93882" y="33876"/>
                      <a:pt x="96223" y="46361"/>
                      <a:pt x="99344" y="57284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5044F44-6750-B249-A8CB-9506F0E575C5}"/>
                  </a:ext>
                </a:extLst>
              </p:cNvPr>
              <p:cNvSpPr/>
              <p:nvPr/>
            </p:nvSpPr>
            <p:spPr>
              <a:xfrm>
                <a:off x="1211026" y="5785740"/>
                <a:ext cx="99535" cy="117623"/>
              </a:xfrm>
              <a:custGeom>
                <a:avLst/>
                <a:gdLst>
                  <a:gd name="connsiteX0" fmla="*/ 99503 w 99535"/>
                  <a:gd name="connsiteY0" fmla="*/ 56444 h 117623"/>
                  <a:gd name="connsiteX1" fmla="*/ 65171 w 99535"/>
                  <a:gd name="connsiteY1" fmla="*/ 114184 h 117623"/>
                  <a:gd name="connsiteX2" fmla="*/ 17574 w 99535"/>
                  <a:gd name="connsiteY2" fmla="*/ 104041 h 117623"/>
                  <a:gd name="connsiteX3" fmla="*/ 19915 w 99535"/>
                  <a:gd name="connsiteY3" fmla="*/ 12749 h 117623"/>
                  <a:gd name="connsiteX4" fmla="*/ 73754 w 99535"/>
                  <a:gd name="connsiteY4" fmla="*/ 9628 h 117623"/>
                  <a:gd name="connsiteX5" fmla="*/ 99503 w 99535"/>
                  <a:gd name="connsiteY5" fmla="*/ 56444 h 1176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99535" h="117623">
                    <a:moveTo>
                      <a:pt x="99503" y="56444"/>
                    </a:moveTo>
                    <a:cubicBezTo>
                      <a:pt x="100283" y="84534"/>
                      <a:pt x="87019" y="105601"/>
                      <a:pt x="65171" y="114184"/>
                    </a:cubicBezTo>
                    <a:cubicBezTo>
                      <a:pt x="48785" y="121207"/>
                      <a:pt x="30059" y="117305"/>
                      <a:pt x="17574" y="104041"/>
                    </a:cubicBezTo>
                    <a:cubicBezTo>
                      <a:pt x="-6614" y="79072"/>
                      <a:pt x="-5834" y="36937"/>
                      <a:pt x="19915" y="12749"/>
                    </a:cubicBezTo>
                    <a:cubicBezTo>
                      <a:pt x="36301" y="-2857"/>
                      <a:pt x="55808" y="-4417"/>
                      <a:pt x="73754" y="9628"/>
                    </a:cubicBezTo>
                    <a:cubicBezTo>
                      <a:pt x="90920" y="22892"/>
                      <a:pt x="98723" y="40058"/>
                      <a:pt x="99503" y="56444"/>
                    </a:cubicBezTo>
                    <a:close/>
                  </a:path>
                </a:pathLst>
              </a:custGeom>
              <a:solidFill>
                <a:srgbClr val="000000"/>
              </a:solidFill>
              <a:ln w="7783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4506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15" y="0"/>
            <a:ext cx="10055885" cy="7772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E954A14-7E4E-5F63-E912-2A4B8EA00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6154" r="15335"/>
          <a:stretch>
            <a:fillRect/>
          </a:stretch>
        </p:blipFill>
        <p:spPr>
          <a:xfrm>
            <a:off x="2080943" y="10"/>
            <a:ext cx="7977455" cy="777239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966" cy="77724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DD8C599-3C0D-B384-5B9F-74AC7CD354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15" y="413808"/>
            <a:ext cx="3153305" cy="215323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/>
            <a:r>
              <a:rPr lang="en-US" sz="3900" dirty="0"/>
              <a:t>Angler Artifacts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63632960-9D47-2791-6109-EF16A778CBF2}"/>
              </a:ext>
            </a:extLst>
          </p:cNvPr>
          <p:cNvSpPr txBox="1">
            <a:spLocks/>
          </p:cNvSpPr>
          <p:nvPr/>
        </p:nvSpPr>
        <p:spPr>
          <a:xfrm>
            <a:off x="691515" y="2758761"/>
            <a:ext cx="3153305" cy="42417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>
              <a:spcAft>
                <a:spcPts val="600"/>
              </a:spcAft>
            </a:pPr>
            <a:r>
              <a:rPr lang="en-US" sz="1900" dirty="0">
                <a:latin typeface="+mn-lt"/>
                <a:ea typeface="+mn-ea"/>
                <a:cs typeface="+mn-cs"/>
              </a:rPr>
              <a:t>. 7 clicks to “raise the flag” successfully</a:t>
            </a:r>
          </a:p>
          <a:p>
            <a:pPr algn="l" defTabSz="914400">
              <a:spcAft>
                <a:spcPts val="600"/>
              </a:spcAft>
            </a:pPr>
            <a:r>
              <a:rPr lang="en-US" sz="1900" dirty="0">
                <a:latin typeface="+mn-lt"/>
                <a:ea typeface="+mn-ea"/>
                <a:cs typeface="+mn-cs"/>
              </a:rPr>
              <a:t>. On the top hit, on the bottom pull out on the tire</a:t>
            </a:r>
          </a:p>
          <a:p>
            <a:pPr algn="l" defTabSz="914400">
              <a:spcAft>
                <a:spcPts val="600"/>
              </a:spcAft>
            </a:pPr>
            <a:r>
              <a:rPr lang="en-US" sz="1900" dirty="0">
                <a:latin typeface="+mn-lt"/>
                <a:ea typeface="+mn-ea"/>
                <a:cs typeface="+mn-cs"/>
              </a:rPr>
              <a:t>. Starts from </a:t>
            </a:r>
            <a:r>
              <a:rPr lang="en-US" sz="1900" dirty="0">
                <a:solidFill>
                  <a:srgbClr val="FF0000"/>
                </a:solidFill>
                <a:latin typeface="+mn-lt"/>
                <a:ea typeface="+mn-ea"/>
                <a:cs typeface="+mn-cs"/>
              </a:rPr>
              <a:t>RED</a:t>
            </a:r>
            <a:endParaRPr lang="en-US" sz="19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  <a:p>
            <a:pPr algn="l" defTabSz="914400">
              <a:spcAft>
                <a:spcPts val="600"/>
              </a:spcAft>
            </a:pPr>
            <a:r>
              <a:rPr lang="en-US" sz="1900" dirty="0">
                <a:latin typeface="+mn-lt"/>
                <a:ea typeface="+mn-ea"/>
                <a:cs typeface="+mn-cs"/>
              </a:rPr>
              <a:t>. Ends at </a:t>
            </a:r>
            <a:r>
              <a:rPr lang="en-US" sz="1900" dirty="0">
                <a:solidFill>
                  <a:srgbClr val="00B0F0"/>
                </a:solidFill>
                <a:latin typeface="+mn-lt"/>
                <a:ea typeface="+mn-ea"/>
                <a:cs typeface="+mn-cs"/>
              </a:rPr>
              <a:t>BLUE</a:t>
            </a:r>
          </a:p>
          <a:p>
            <a:pPr algn="l" defTabSz="914400">
              <a:spcAft>
                <a:spcPts val="600"/>
              </a:spcAft>
            </a:pPr>
            <a:r>
              <a:rPr lang="en-US" sz="1900" dirty="0">
                <a:latin typeface="+mn-lt"/>
                <a:ea typeface="+mn-ea"/>
                <a:cs typeface="+mn-cs"/>
              </a:rPr>
              <a:t>. Shovel lifter on the back</a:t>
            </a:r>
          </a:p>
          <a:p>
            <a:pPr algn="l" defTabSz="914400">
              <a:spcAft>
                <a:spcPts val="600"/>
              </a:spcAft>
            </a:pPr>
            <a:r>
              <a:rPr lang="en-US" sz="1900" dirty="0">
                <a:latin typeface="+mn-lt"/>
                <a:ea typeface="+mn-ea"/>
                <a:cs typeface="+mn-cs"/>
              </a:rPr>
              <a:t>. Whacker on front</a:t>
            </a:r>
          </a:p>
          <a:p>
            <a:pPr algn="l" defTabSz="914400">
              <a:spcAft>
                <a:spcPts val="600"/>
              </a:spcAft>
            </a:pPr>
            <a:r>
              <a:rPr lang="en-US" sz="1900" dirty="0">
                <a:latin typeface="+mn-lt"/>
                <a:ea typeface="+mn-ea"/>
                <a:cs typeface="+mn-cs"/>
              </a:rPr>
              <a:t>.Finished</a:t>
            </a:r>
          </a:p>
        </p:txBody>
      </p:sp>
    </p:spTree>
    <p:extLst>
      <p:ext uri="{BB962C8B-B14F-4D97-AF65-F5344CB8AC3E}">
        <p14:creationId xmlns:p14="http://schemas.microsoft.com/office/powerpoint/2010/main" val="1627295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677BAFB-3BD3-41BB-9107-FAE224AE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58400" cy="77724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E6823A9B-C188-42D4-847C-3AD928DB1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92796" y="286892"/>
            <a:ext cx="5102258" cy="7009162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34B557F3-1A0C-4749-A6DB-EAC082DF3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77999" y="286892"/>
            <a:ext cx="5102258" cy="7009162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5D55AA6-3751-494F-868A-DCEDC5CE82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78071" y="154728"/>
            <a:ext cx="5102258" cy="700916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CA7A015-F6F2-0963-3F16-3B75678B25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54655" y="1094324"/>
            <a:ext cx="4293703" cy="35820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5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Mineshaft Explorer</a:t>
            </a:r>
          </a:p>
        </p:txBody>
      </p:sp>
      <p:sp>
        <p:nvSpPr>
          <p:cNvPr id="16" name="Graphic 212">
            <a:extLst>
              <a:ext uri="{FF2B5EF4-FFF2-40B4-BE49-F238E27FC236}">
                <a16:creationId xmlns:a16="http://schemas.microsoft.com/office/drawing/2014/main" id="{4D4C00DC-4DC6-4CD2-9E31-F17E6CEBC5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61426" y="1106107"/>
            <a:ext cx="341191" cy="46870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8" name="Graphic 212">
            <a:extLst>
              <a:ext uri="{FF2B5EF4-FFF2-40B4-BE49-F238E27FC236}">
                <a16:creationId xmlns:a16="http://schemas.microsoft.com/office/drawing/2014/main" id="{D82AB1B2-7970-42CF-8BF5-567C69E9F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61426" y="1106107"/>
            <a:ext cx="341191" cy="468706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grpSp>
        <p:nvGrpSpPr>
          <p:cNvPr id="20" name="Graphic 190">
            <a:extLst>
              <a:ext uri="{FF2B5EF4-FFF2-40B4-BE49-F238E27FC236}">
                <a16:creationId xmlns:a16="http://schemas.microsoft.com/office/drawing/2014/main" id="{66FB5A75-BDE2-4F12-A95B-C48788A76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16779" y="1989572"/>
            <a:ext cx="1319033" cy="602134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C86CBC8-A814-4C0C-A287-7C549693D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AA52F4F-14E6-402F-A196-668B9CA9BC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4" name="Oval 23">
            <a:extLst>
              <a:ext uri="{FF2B5EF4-FFF2-40B4-BE49-F238E27FC236}">
                <a16:creationId xmlns:a16="http://schemas.microsoft.com/office/drawing/2014/main" id="{C10FB9CA-E7FA-462C-B537-F1224ED1AC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8851" y="4800921"/>
            <a:ext cx="421565" cy="579120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8469AE7-A75B-4F37-850B-EF5974ABE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8851" y="4800921"/>
            <a:ext cx="421565" cy="579120"/>
          </a:xfrm>
          <a:prstGeom prst="ellipse">
            <a:avLst/>
          </a:pr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8" name="Graphic 4">
            <a:extLst>
              <a:ext uri="{FF2B5EF4-FFF2-40B4-BE49-F238E27FC236}">
                <a16:creationId xmlns:a16="http://schemas.microsoft.com/office/drawing/2014/main" id="{63301095-70B2-49AA-8DA9-A35629AD6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092715" y="4732688"/>
            <a:ext cx="1535698" cy="2109915"/>
            <a:chOff x="5734053" y="3067000"/>
            <a:chExt cx="724484" cy="724549"/>
          </a:xfrm>
          <a:solidFill>
            <a:schemeClr val="bg1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218E08C-0BEA-45C2-8C09-4141DDDA0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067000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2F6090-14E0-44C6-B9FC-C91047BCDC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DB9402B-335C-4892-9E7C-C400E95BE0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7A4371D-4448-409A-93F3-0C92E3EBD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780149CB-4B8F-4FD1-AC5E-25670C9EA0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92D49A1A-35B0-4620-9D1E-A782A0E978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AFF46F08-B1E4-44C1-BD4A-4191D6EAD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DB16610-3D81-4E5C-850D-5D1245C0DC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2624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05501B2-83AC-4299-BE5A-8CA16B408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2624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07CF1B90-3B3A-403E-A94F-8B82945D07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6A1CBA9-4AC1-4C42-9429-3FF31DF28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1318D9B-FD39-402A-ADFA-0E6CC789A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33FB08F-B346-47C0-A7CD-1DE53E6C0D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12624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93AD6F2-6408-4A8E-9749-CB7388EF3D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2624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715D9D2F-1568-4BE3-A54A-69F52492B0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185393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9AB547A7-0D80-491F-98B4-C6B7CC4FC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7E2693CD-DAF5-4B26-9A2F-17673BF3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96EEE12-952A-4693-B161-D7071D6010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F4228DCC-1611-4BDC-90AA-231F67EB1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DA163C3C-D3DF-461F-B6A8-90C7C227D1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185393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4D021D29-2980-41C3-AB83-DA93C105B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18539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AC09C1FA-1A9D-49A7-9D73-8B777140A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244637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B8D8CD4-7B9B-48A5-BC59-0CB859354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24463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24D0A27-A8B0-4020-9399-24127726E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68E8EBA-9F8C-4650-B9BE-38A0A56BCF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A460BB3-2605-4AA2-AE1D-B9FB61EBF2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1E2E38EE-DBBE-4CC1-9498-E7193E1B2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2446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F191D5C-7D2A-4408-A8F2-389D2360F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24463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08F7193B-B379-4921-9F17-1841D50611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03786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4C5E53C-6003-4F74-B1CA-C7EA1E4993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CB97B2B1-1CF5-46A5-940D-AB8F57F59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783F4F1-D8CE-4453-B79B-AD976E272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6A7A4C9-F24F-4F00-A2FA-29E788A0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EB694A32-59D6-46E3-8CE4-E4C485C2CB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83EBB4C-28FF-41C6-90D6-5F30FC086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0707659D-8AE9-49B5-AB29-ECC099F49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363031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C987ECC-9573-46EA-9C4A-7C3CAE39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36302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4DAF6708-18C2-4082-B024-6CEA32AE0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2CBB5AE-39E2-4D9B-A834-64D31B003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4592DE98-77BF-4E8E-AEB4-1934207BAE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5AF5D9A0-BA94-4D2B-8479-26C55355B6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363031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2CAA6A8E-7ACF-4EF7-AAD6-734A009DC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3630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3DD3695-F212-4BAD-BBB3-EC1F62474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22181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B1B3ECB-7594-4C5C-B62B-E686C0A89E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EE54C3C-D9E5-4782-B8F6-058EB2D63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AE78EEE-DC43-44E1-AB47-ACB80F94B1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47D67EF-1141-4582-866E-FE02FB236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99ECC931-60A1-4628-A34B-4B68DA3CC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4221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587D2BE-3417-44AE-BEEF-57F88CECB4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CEB2ED3-A08D-4286-B75D-893289F3F3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06700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C7DB7BB-8173-4377-85B0-032B7BDAB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3EF69B4-3F48-4509-8BF8-926E23BC1D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C1A86650-1EF5-46E3-885D-96985105A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47EBBDE2-BD90-481F-A671-34E2186FB0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87DAF1CB-838D-4C5C-8FB7-76BF677FE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067000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4573DA8-D2F3-4644-AC79-83843615C4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2624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1AB53B8-0D5C-44BD-A2A9-ABBF659E1F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29B7FA60-B453-4877-8D47-CA1209DF9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7A6D2414-BCCC-40E8-B990-47642EFE96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2624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B0F37C2B-B7E6-420D-AD39-3AE4A2FBE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2624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F6417E45-D7FC-40B8-AD49-941B28D18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2624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2A8D1963-0C59-476C-AAFA-A7AF4FF508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18539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BE777A9-EC29-46FC-AD21-AC7FD89B13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63BA1CE-93FB-42C7-8381-765E50023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7F30F275-ADC8-4FD1-8B4B-673B37517B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B20529C-F2DD-4607-8DEE-19A932968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18539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8029A9A-DFF9-49CE-8CEE-95A6695F3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185391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6822C2EC-B05D-4CE6-9D59-164769D0E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244634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53A0760F-F576-4A97-94AF-8BBE590844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A76721C-646A-4910-AD1A-BE6B67767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065D4766-CAEC-4074-A9E2-6110A12389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F1A0AC6-319D-49D8-A4FB-17A70E8E8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24463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79502B48-2B92-45BF-B9AC-1102B38078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24463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363AFA7-321F-431C-B2FD-ADCB4D24BD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0378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3EDDE1B-7379-4973-8CFD-F3C737104D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1F20B58A-2DB8-46B2-9E93-9C8C817DC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5A3EF12-3DA1-4505-A44B-1B96348873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B08812B-9264-47E7-8EC8-1233869F6B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037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A29F226-A243-410B-BEE4-EBA9DD76F8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0378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9DF57348-F837-475C-A7AA-3C7210041E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363028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E41B89A-9A45-4947-ADB0-9400400498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C1F1525-32BC-46E1-84E6-C2BB88730B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C73A8972-BA44-40C6-B045-83E78C4D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36302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C196E956-03D1-4F79-826A-A2F5E3DEF1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36302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DA7B07B-EAC8-4FA5-B14F-3ABF8BA7A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363029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3C28672-FF9E-4FE0-AC47-2FDD26CD75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87" y="34221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E347BAB3-EA9C-4ADD-AE5E-28F2E3C538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38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21920C4-EE31-4F03-A0D5-A280D3F4B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83" y="34221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EBB3D05-4C78-4F10-8D03-8909DBCFB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33" y="342217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C65F531-84E4-463F-8791-EB6EDFA63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79" y="34221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63BB6A3-D482-43F2-9F5F-20E163CC44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9" y="34221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ABDCCD34-EB5D-4194-8A28-1424E98AE4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481330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058544E-163D-4FFF-9A69-0B3A3F2D66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11041486-0577-4F0E-8DD5-5E20E26729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71D11099-C84E-43AC-9F20-92460E170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598FB87-8AFF-4C56-9E2C-776F4641E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7701E761-16DE-4350-9718-DD81B37FB9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481330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552E747F-E415-4348-A11A-4CABCB64B5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6472F13-E6DE-4469-9563-F478261B6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4057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5C72FE15-910B-4622-A14C-AFA2DFCC0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AB8F759-DEFA-4D35-B76E-6D3034FB7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A1BBCEBD-DCE2-4354-B878-49ABEC367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2CBB3A18-0021-403F-8E24-8805829B4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DF7AAC-1EC6-4409-90AB-DBB984883D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2" y="3540575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5B9999E8-7D25-4049-8328-685B556DC6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4057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E77FC8A9-DEAE-424D-B460-12E0F3268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5997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54F9C69A-0DCF-444A-B970-32B412048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8BD94DDA-54FF-48EE-9DAC-C0EA6F91D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E18A6989-0132-4CB7-BB68-EEBC4E0806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A1357332-D19F-4C2B-B474-21D5539B90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295C7590-8B80-428C-95A9-638B26542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5997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A0E8A31-7520-4726-9D96-43BA87407E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5997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407EEE0-5D8E-4CCC-A91B-0CB523227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3" y="365896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799DFCC-868B-4257-B530-8E8D616CC5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99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F7F5EEB5-FE82-45A8-97C4-88460ABAFB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49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CD76E4C7-EB07-499D-9BC3-FF39C8B61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86EFDF8D-E5F7-4EB8-B8DA-3CC7E21D88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5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A6506B-EACA-4FB2-81AB-E028F44786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0" y="365896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193E4771-2787-4901-93D8-7E90F3F47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65896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0EA31773-15F1-4605-8787-6891ABB211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5" y="3718118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302C213-2CD5-4168-9534-111E6E81A8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0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B9B36C24-2336-41FD-BAC4-6CD69DFD55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0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CA3AFAFE-D376-4A7B-928B-833531472D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9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7C685A00-A4F7-4250-BAAA-70978DADE4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46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E52682F3-EDD5-4BDC-BB19-A4540873A8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91" y="371811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C5E1880-CFBA-4547-9C23-6D2C433048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42" y="371811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439AAF4F-2AAD-4A02-A7FA-FE28D52869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57" y="3777362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05614144-9309-41ED-8E05-839A6EEFF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301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4324D6F-A81D-45F2-BA36-C53F1AB0C6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53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B00668D-07BC-47CF-9D1E-F94EC7C56F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701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CF78A89-29F2-4973-8463-DF3C57EFB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54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5BCB645-FB02-40FC-99A4-06CA3F1B2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102" y="377736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6115A3A-2FBE-4633-A426-37D05BC071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50" y="377736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AEFD8D2F-B95A-4C0A-AE85-53171B29F5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481330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4DD4F397-1F35-4E06-8EC1-8F58C51912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031E5E0-C77D-49F7-ADF2-258D23052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F044DE9-FE64-4C30-8191-7E1547880C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9B18BCEB-85ED-4077-ACB7-FEB2F644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481330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00C0927E-2CCF-4F8E-8A54-22B8A93C97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48132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D0C3350E-04F5-4FED-9991-4DD964E099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40578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F43D0338-A6C9-4866-8D0C-072664518E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405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40EA171B-27E2-4100-9D5F-123CF6E7F9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2FD540C-F3DF-40F5-B2BE-BBD113EF43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4058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7768D93-FAD4-4236-969B-B8EE8E88F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4058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0F5E0490-21C2-4EF6-950D-38814F32C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40588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E981C9B-710F-4034-AE82-28B1B07245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59973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C62C2CC-DBAE-4877-8F55-02FE00AE81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8F57D8B-1988-441F-9DAE-A525DA5E9D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6715F028-3A13-4D5F-86C4-74C0AD81D6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C6C9B50-47B3-44E7-B897-43D010A189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59973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3F602F0-702E-4D5F-A4FC-0E602C02B9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37" y="359973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F379870-B34C-4DFC-9F0A-BDAB8C89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6589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641092AC-FED1-4D1D-B57C-0AC883CA9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46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EA8A0B5E-5BB1-46AF-AC31-7D3756F3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1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C519384-2192-432B-B768-64B4BC2DA9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2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3C77A9D-44F0-4289-A611-D8AF81357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8" y="36589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0A54AEDC-E418-4E02-A713-6CE30C0CD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1" y="36589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24FECFE3-9F31-47B0-B17F-CF2A1CEE85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9" y="371813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8167DF4-8B16-419B-B7BA-2FD5FF6CC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A543D24F-44C0-4DDF-A30E-8C8407548F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63DEAE3C-3931-41EE-B4A1-F9385602BE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45" y="37181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11945CD-32F6-4C09-82AF-551051231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92" y="3718128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9109F44F-512F-4792-AED2-ECA80DDE16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40" y="37181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9B9E19B-BC56-46F2-BFFF-1688CEA55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95" y="3777375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F573BDDE-4AED-43FB-B8D1-B5F3708931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50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FFDA684-6DFF-4629-830E-6F2ACAB8C3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96" y="3777375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2E23250-6349-4726-AF61-08A57B3A2E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55" y="3777354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8536AAE6-5497-4B0A-9C9F-4EAA1BB322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314" y="3777450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2B72898-B9DE-4574-BB20-0C317954D4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" name="Title 2">
            <a:extLst>
              <a:ext uri="{FF2B5EF4-FFF2-40B4-BE49-F238E27FC236}">
                <a16:creationId xmlns:a16="http://schemas.microsoft.com/office/drawing/2014/main" id="{9471F98E-0C7A-03F6-CDCC-CC8EFA9B050B}"/>
              </a:ext>
            </a:extLst>
          </p:cNvPr>
          <p:cNvSpPr txBox="1">
            <a:spLocks/>
          </p:cNvSpPr>
          <p:nvPr/>
        </p:nvSpPr>
        <p:spPr>
          <a:xfrm>
            <a:off x="2939858" y="2161220"/>
            <a:ext cx="4293703" cy="35820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400"/>
            <a:r>
              <a:rPr lang="en-US" sz="1600" dirty="0">
                <a:solidFill>
                  <a:schemeClr val="bg1"/>
                </a:solidFill>
              </a:rPr>
              <a:t>. Start at </a:t>
            </a:r>
            <a:r>
              <a:rPr lang="en-US" sz="1600" dirty="0">
                <a:solidFill>
                  <a:srgbClr val="FF0000"/>
                </a:solidFill>
              </a:rPr>
              <a:t>RED</a:t>
            </a:r>
          </a:p>
          <a:p>
            <a:pPr defTabSz="914400"/>
            <a:r>
              <a:rPr lang="en-US" sz="1600" dirty="0">
                <a:solidFill>
                  <a:schemeClr val="bg1"/>
                </a:solidFill>
              </a:rPr>
              <a:t>. Ends at </a:t>
            </a:r>
            <a:r>
              <a:rPr lang="en-US" sz="1600" dirty="0">
                <a:solidFill>
                  <a:srgbClr val="00B0F0"/>
                </a:solidFill>
              </a:rPr>
              <a:t>BLUE</a:t>
            </a:r>
          </a:p>
          <a:p>
            <a:pPr defTabSz="914400"/>
            <a:r>
              <a:rPr lang="en-US" sz="1600" dirty="0">
                <a:solidFill>
                  <a:schemeClr val="bg1"/>
                </a:solidFill>
              </a:rPr>
              <a:t>. Shovel lifter on back</a:t>
            </a:r>
          </a:p>
          <a:p>
            <a:pPr defTabSz="914400"/>
            <a:r>
              <a:rPr lang="en-US" sz="1600" dirty="0">
                <a:solidFill>
                  <a:schemeClr val="bg1"/>
                </a:solidFill>
              </a:rPr>
              <a:t>. Whacker on front</a:t>
            </a:r>
          </a:p>
          <a:p>
            <a:pPr defTabSz="914400"/>
            <a:r>
              <a:rPr lang="en-US" sz="1600" dirty="0">
                <a:solidFill>
                  <a:schemeClr val="bg1"/>
                </a:solidFill>
              </a:rPr>
              <a:t>.Finished</a:t>
            </a:r>
          </a:p>
        </p:txBody>
      </p:sp>
      <p:pic>
        <p:nvPicPr>
          <p:cNvPr id="9" name="Picture 8" descr="A group of stone arrow heads&#10;&#10;AI-generated content may be incorrect.">
            <a:extLst>
              <a:ext uri="{FF2B5EF4-FFF2-40B4-BE49-F238E27FC236}">
                <a16:creationId xmlns:a16="http://schemas.microsoft.com/office/drawing/2014/main" id="{295CE4D6-2655-F7FB-B7B3-27192470E7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4927500"/>
            <a:ext cx="2970833" cy="28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4313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Slide Background Fill">
            <a:extLst>
              <a:ext uri="{FF2B5EF4-FFF2-40B4-BE49-F238E27FC236}">
                <a16:creationId xmlns:a16="http://schemas.microsoft.com/office/drawing/2014/main" id="{C7D023E4-8DE1-436E-9847-ED6A4B4B04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17" y="0"/>
            <a:ext cx="10055883" cy="7772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FEC590B-3306-47E9-BD67-97F3F76169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0055885" cy="7772400"/>
            <a:chOff x="651279" y="598259"/>
            <a:chExt cx="10889442" cy="5680742"/>
          </a:xfrm>
        </p:grpSpPr>
        <p:sp>
          <p:nvSpPr>
            <p:cNvPr id="11" name="Color">
              <a:extLst>
                <a:ext uri="{FF2B5EF4-FFF2-40B4-BE49-F238E27FC236}">
                  <a16:creationId xmlns:a16="http://schemas.microsoft.com/office/drawing/2014/main" id="{54F87DBC-E43C-4CE4-A8C5-61E3D68194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Color">
              <a:extLst>
                <a:ext uri="{FF2B5EF4-FFF2-40B4-BE49-F238E27FC236}">
                  <a16:creationId xmlns:a16="http://schemas.microsoft.com/office/drawing/2014/main" id="{CD39A88A-7F84-4ACA-877B-E28BC26CD8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1279" y="598259"/>
              <a:ext cx="10889442" cy="5680742"/>
            </a:xfrm>
            <a:prstGeom prst="rect">
              <a:avLst/>
            </a:prstGeom>
            <a:solidFill>
              <a:schemeClr val="accent6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47AAF5E-1692-48C9-98FB-6432BF0BC4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257" y="0"/>
            <a:ext cx="10055888" cy="7772399"/>
            <a:chOff x="0" y="0"/>
            <a:chExt cx="12188952" cy="6858000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F36A26D-E71D-4663-B197-8B7BFA37AD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6122" y="6015669"/>
              <a:ext cx="2605762" cy="842331"/>
            </a:xfrm>
            <a:custGeom>
              <a:avLst/>
              <a:gdLst>
                <a:gd name="connsiteX0" fmla="*/ 1151220 w 3180577"/>
                <a:gd name="connsiteY0" fmla="*/ 1105 h 1033951"/>
                <a:gd name="connsiteX1" fmla="*/ 1735251 w 3180577"/>
                <a:gd name="connsiteY1" fmla="*/ 77956 h 1033951"/>
                <a:gd name="connsiteX2" fmla="*/ 2001894 w 3180577"/>
                <a:gd name="connsiteY2" fmla="*/ 123235 h 1033951"/>
                <a:gd name="connsiteX3" fmla="*/ 2321364 w 3180577"/>
                <a:gd name="connsiteY3" fmla="*/ 128266 h 1033951"/>
                <a:gd name="connsiteX4" fmla="*/ 2671019 w 3180577"/>
                <a:gd name="connsiteY4" fmla="*/ 55316 h 1033951"/>
                <a:gd name="connsiteX5" fmla="*/ 2982942 w 3180577"/>
                <a:gd name="connsiteY5" fmla="*/ 326991 h 1033951"/>
                <a:gd name="connsiteX6" fmla="*/ 3176430 w 3180577"/>
                <a:gd name="connsiteY6" fmla="*/ 1024557 h 1033951"/>
                <a:gd name="connsiteX7" fmla="*/ 3174833 w 3180577"/>
                <a:gd name="connsiteY7" fmla="*/ 1033951 h 1033951"/>
                <a:gd name="connsiteX8" fmla="*/ 23630 w 3180577"/>
                <a:gd name="connsiteY8" fmla="*/ 1033951 h 1033951"/>
                <a:gd name="connsiteX9" fmla="*/ 11184 w 3180577"/>
                <a:gd name="connsiteY9" fmla="*/ 984167 h 1033951"/>
                <a:gd name="connsiteX10" fmla="*/ 236008 w 3180577"/>
                <a:gd name="connsiteY10" fmla="*/ 289258 h 1033951"/>
                <a:gd name="connsiteX11" fmla="*/ 1151220 w 3180577"/>
                <a:gd name="connsiteY11" fmla="*/ 1105 h 103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0577" h="1033951">
                  <a:moveTo>
                    <a:pt x="1151220" y="1105"/>
                  </a:moveTo>
                  <a:cubicBezTo>
                    <a:pt x="1349788" y="7443"/>
                    <a:pt x="1549417" y="40223"/>
                    <a:pt x="1735251" y="77956"/>
                  </a:cubicBezTo>
                  <a:cubicBezTo>
                    <a:pt x="1823293" y="95564"/>
                    <a:pt x="1913852" y="110657"/>
                    <a:pt x="2001894" y="123235"/>
                  </a:cubicBezTo>
                  <a:cubicBezTo>
                    <a:pt x="2102515" y="135812"/>
                    <a:pt x="2228290" y="153421"/>
                    <a:pt x="2321364" y="128266"/>
                  </a:cubicBezTo>
                  <a:cubicBezTo>
                    <a:pt x="2447139" y="93049"/>
                    <a:pt x="2525120" y="12552"/>
                    <a:pt x="2671019" y="55316"/>
                  </a:cubicBezTo>
                  <a:cubicBezTo>
                    <a:pt x="2806857" y="90533"/>
                    <a:pt x="2909992" y="213793"/>
                    <a:pt x="2982942" y="326991"/>
                  </a:cubicBezTo>
                  <a:cubicBezTo>
                    <a:pt x="3115006" y="525086"/>
                    <a:pt x="3200848" y="782887"/>
                    <a:pt x="3176430" y="1024557"/>
                  </a:cubicBezTo>
                  <a:lnTo>
                    <a:pt x="3174833" y="1033951"/>
                  </a:lnTo>
                  <a:lnTo>
                    <a:pt x="23630" y="1033951"/>
                  </a:lnTo>
                  <a:lnTo>
                    <a:pt x="11184" y="984167"/>
                  </a:lnTo>
                  <a:cubicBezTo>
                    <a:pt x="-27491" y="733874"/>
                    <a:pt x="30994" y="479179"/>
                    <a:pt x="236008" y="289258"/>
                  </a:cubicBezTo>
                  <a:cubicBezTo>
                    <a:pt x="492275" y="53429"/>
                    <a:pt x="820274" y="-9459"/>
                    <a:pt x="1151220" y="110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A821CEB-DA96-4952-93B9-81F9C42BAD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5184" y="5798001"/>
              <a:ext cx="2485581" cy="1059999"/>
            </a:xfrm>
            <a:custGeom>
              <a:avLst/>
              <a:gdLst>
                <a:gd name="connsiteX0" fmla="*/ 1553968 w 2449768"/>
                <a:gd name="connsiteY0" fmla="*/ 1045598 h 1050628"/>
                <a:gd name="connsiteX1" fmla="*/ 1561623 w 2449768"/>
                <a:gd name="connsiteY1" fmla="*/ 1050628 h 1050628"/>
                <a:gd name="connsiteX2" fmla="*/ 1540857 w 2449768"/>
                <a:gd name="connsiteY2" fmla="*/ 1050628 h 1050628"/>
                <a:gd name="connsiteX3" fmla="*/ 1542955 w 2449768"/>
                <a:gd name="connsiteY3" fmla="*/ 1048256 h 1050628"/>
                <a:gd name="connsiteX4" fmla="*/ 1553968 w 2449768"/>
                <a:gd name="connsiteY4" fmla="*/ 1045598 h 1050628"/>
                <a:gd name="connsiteX5" fmla="*/ 490647 w 2449768"/>
                <a:gd name="connsiteY5" fmla="*/ 1036483 h 1050628"/>
                <a:gd name="connsiteX6" fmla="*/ 503939 w 2449768"/>
                <a:gd name="connsiteY6" fmla="*/ 1045217 h 1050628"/>
                <a:gd name="connsiteX7" fmla="*/ 505485 w 2449768"/>
                <a:gd name="connsiteY7" fmla="*/ 1050628 h 1050628"/>
                <a:gd name="connsiteX8" fmla="*/ 470645 w 2449768"/>
                <a:gd name="connsiteY8" fmla="*/ 1050628 h 1050628"/>
                <a:gd name="connsiteX9" fmla="*/ 469761 w 2449768"/>
                <a:gd name="connsiteY9" fmla="*/ 1046736 h 1050628"/>
                <a:gd name="connsiteX10" fmla="*/ 479634 w 2449768"/>
                <a:gd name="connsiteY10" fmla="*/ 1039141 h 1050628"/>
                <a:gd name="connsiteX11" fmla="*/ 490647 w 2449768"/>
                <a:gd name="connsiteY11" fmla="*/ 1036483 h 1050628"/>
                <a:gd name="connsiteX12" fmla="*/ 326591 w 2449768"/>
                <a:gd name="connsiteY12" fmla="*/ 1030407 h 1050628"/>
                <a:gd name="connsiteX13" fmla="*/ 339883 w 2449768"/>
                <a:gd name="connsiteY13" fmla="*/ 1039141 h 1050628"/>
                <a:gd name="connsiteX14" fmla="*/ 341999 w 2449768"/>
                <a:gd name="connsiteY14" fmla="*/ 1050628 h 1050628"/>
                <a:gd name="connsiteX15" fmla="*/ 308260 w 2449768"/>
                <a:gd name="connsiteY15" fmla="*/ 1050628 h 1050628"/>
                <a:gd name="connsiteX16" fmla="*/ 306844 w 2449768"/>
                <a:gd name="connsiteY16" fmla="*/ 1042939 h 1050628"/>
                <a:gd name="connsiteX17" fmla="*/ 315578 w 2449768"/>
                <a:gd name="connsiteY17" fmla="*/ 1033065 h 1050628"/>
                <a:gd name="connsiteX18" fmla="*/ 326591 w 2449768"/>
                <a:gd name="connsiteY18" fmla="*/ 1030407 h 1050628"/>
                <a:gd name="connsiteX19" fmla="*/ 20886 w 2449768"/>
                <a:gd name="connsiteY19" fmla="*/ 1026229 h 1050628"/>
                <a:gd name="connsiteX20" fmla="*/ 33039 w 2449768"/>
                <a:gd name="connsiteY20" fmla="*/ 1036103 h 1050628"/>
                <a:gd name="connsiteX21" fmla="*/ 36837 w 2449768"/>
                <a:gd name="connsiteY21" fmla="*/ 1049395 h 1050628"/>
                <a:gd name="connsiteX22" fmla="*/ 35731 w 2449768"/>
                <a:gd name="connsiteY22" fmla="*/ 1050628 h 1050628"/>
                <a:gd name="connsiteX23" fmla="*/ 1976 w 2449768"/>
                <a:gd name="connsiteY23" fmla="*/ 1050628 h 1050628"/>
                <a:gd name="connsiteX24" fmla="*/ 0 w 2449768"/>
                <a:gd name="connsiteY24" fmla="*/ 1039901 h 1050628"/>
                <a:gd name="connsiteX25" fmla="*/ 8734 w 2449768"/>
                <a:gd name="connsiteY25" fmla="*/ 1030027 h 1050628"/>
                <a:gd name="connsiteX26" fmla="*/ 20886 w 2449768"/>
                <a:gd name="connsiteY26" fmla="*/ 1026229 h 1050628"/>
                <a:gd name="connsiteX27" fmla="*/ 2100819 w 2449768"/>
                <a:gd name="connsiteY27" fmla="*/ 1024331 h 1050628"/>
                <a:gd name="connsiteX28" fmla="*/ 2114111 w 2449768"/>
                <a:gd name="connsiteY28" fmla="*/ 1033065 h 1050628"/>
                <a:gd name="connsiteX29" fmla="*/ 2117909 w 2449768"/>
                <a:gd name="connsiteY29" fmla="*/ 1046357 h 1050628"/>
                <a:gd name="connsiteX30" fmla="*/ 2114079 w 2449768"/>
                <a:gd name="connsiteY30" fmla="*/ 1050628 h 1050628"/>
                <a:gd name="connsiteX31" fmla="*/ 2083616 w 2449768"/>
                <a:gd name="connsiteY31" fmla="*/ 1050628 h 1050628"/>
                <a:gd name="connsiteX32" fmla="*/ 2081072 w 2449768"/>
                <a:gd name="connsiteY32" fmla="*/ 1035724 h 1050628"/>
                <a:gd name="connsiteX33" fmla="*/ 2089806 w 2449768"/>
                <a:gd name="connsiteY33" fmla="*/ 1026989 h 1050628"/>
                <a:gd name="connsiteX34" fmla="*/ 2100819 w 2449768"/>
                <a:gd name="connsiteY34" fmla="*/ 1024331 h 1050628"/>
                <a:gd name="connsiteX35" fmla="*/ 1192439 w 2449768"/>
                <a:gd name="connsiteY35" fmla="*/ 1024331 h 1050628"/>
                <a:gd name="connsiteX36" fmla="*/ 1205731 w 2449768"/>
                <a:gd name="connsiteY36" fmla="*/ 1033065 h 1050628"/>
                <a:gd name="connsiteX37" fmla="*/ 1209529 w 2449768"/>
                <a:gd name="connsiteY37" fmla="*/ 1046357 h 1050628"/>
                <a:gd name="connsiteX38" fmla="*/ 1205699 w 2449768"/>
                <a:gd name="connsiteY38" fmla="*/ 1050628 h 1050628"/>
                <a:gd name="connsiteX39" fmla="*/ 1175227 w 2449768"/>
                <a:gd name="connsiteY39" fmla="*/ 1050628 h 1050628"/>
                <a:gd name="connsiteX40" fmla="*/ 1172692 w 2449768"/>
                <a:gd name="connsiteY40" fmla="*/ 1036863 h 1050628"/>
                <a:gd name="connsiteX41" fmla="*/ 1181426 w 2449768"/>
                <a:gd name="connsiteY41" fmla="*/ 1026989 h 1050628"/>
                <a:gd name="connsiteX42" fmla="*/ 1192439 w 2449768"/>
                <a:gd name="connsiteY42" fmla="*/ 1024331 h 1050628"/>
                <a:gd name="connsiteX43" fmla="*/ 788376 w 2449768"/>
                <a:gd name="connsiteY43" fmla="*/ 1024331 h 1050628"/>
                <a:gd name="connsiteX44" fmla="*/ 801668 w 2449768"/>
                <a:gd name="connsiteY44" fmla="*/ 1033065 h 1050628"/>
                <a:gd name="connsiteX45" fmla="*/ 805466 w 2449768"/>
                <a:gd name="connsiteY45" fmla="*/ 1046357 h 1050628"/>
                <a:gd name="connsiteX46" fmla="*/ 801636 w 2449768"/>
                <a:gd name="connsiteY46" fmla="*/ 1050628 h 1050628"/>
                <a:gd name="connsiteX47" fmla="*/ 771181 w 2449768"/>
                <a:gd name="connsiteY47" fmla="*/ 1050628 h 1050628"/>
                <a:gd name="connsiteX48" fmla="*/ 768629 w 2449768"/>
                <a:gd name="connsiteY48" fmla="*/ 1034584 h 1050628"/>
                <a:gd name="connsiteX49" fmla="*/ 777363 w 2449768"/>
                <a:gd name="connsiteY49" fmla="*/ 1026989 h 1050628"/>
                <a:gd name="connsiteX50" fmla="*/ 788376 w 2449768"/>
                <a:gd name="connsiteY50" fmla="*/ 1024331 h 1050628"/>
                <a:gd name="connsiteX51" fmla="*/ 138231 w 2449768"/>
                <a:gd name="connsiteY51" fmla="*/ 1024331 h 1050628"/>
                <a:gd name="connsiteX52" fmla="*/ 151523 w 2449768"/>
                <a:gd name="connsiteY52" fmla="*/ 1033065 h 1050628"/>
                <a:gd name="connsiteX53" fmla="*/ 154181 w 2449768"/>
                <a:gd name="connsiteY53" fmla="*/ 1047496 h 1050628"/>
                <a:gd name="connsiteX54" fmla="*/ 151411 w 2449768"/>
                <a:gd name="connsiteY54" fmla="*/ 1050628 h 1050628"/>
                <a:gd name="connsiteX55" fmla="*/ 121019 w 2449768"/>
                <a:gd name="connsiteY55" fmla="*/ 1050628 h 1050628"/>
                <a:gd name="connsiteX56" fmla="*/ 118484 w 2449768"/>
                <a:gd name="connsiteY56" fmla="*/ 1036863 h 1050628"/>
                <a:gd name="connsiteX57" fmla="*/ 127218 w 2449768"/>
                <a:gd name="connsiteY57" fmla="*/ 1026989 h 1050628"/>
                <a:gd name="connsiteX58" fmla="*/ 138231 w 2449768"/>
                <a:gd name="connsiteY58" fmla="*/ 1024331 h 1050628"/>
                <a:gd name="connsiteX59" fmla="*/ 894709 w 2449768"/>
                <a:gd name="connsiteY59" fmla="*/ 1021293 h 1050628"/>
                <a:gd name="connsiteX60" fmla="*/ 908001 w 2449768"/>
                <a:gd name="connsiteY60" fmla="*/ 1030027 h 1050628"/>
                <a:gd name="connsiteX61" fmla="*/ 911799 w 2449768"/>
                <a:gd name="connsiteY61" fmla="*/ 1043319 h 1050628"/>
                <a:gd name="connsiteX62" fmla="*/ 905246 w 2449768"/>
                <a:gd name="connsiteY62" fmla="*/ 1050628 h 1050628"/>
                <a:gd name="connsiteX63" fmla="*/ 880920 w 2449768"/>
                <a:gd name="connsiteY63" fmla="*/ 1050628 h 1050628"/>
                <a:gd name="connsiteX64" fmla="*/ 877620 w 2449768"/>
                <a:gd name="connsiteY64" fmla="*/ 1048256 h 1050628"/>
                <a:gd name="connsiteX65" fmla="*/ 883696 w 2449768"/>
                <a:gd name="connsiteY65" fmla="*/ 1023951 h 1050628"/>
                <a:gd name="connsiteX66" fmla="*/ 894709 w 2449768"/>
                <a:gd name="connsiteY66" fmla="*/ 1021293 h 1050628"/>
                <a:gd name="connsiteX67" fmla="*/ 694197 w 2449768"/>
                <a:gd name="connsiteY67" fmla="*/ 1021293 h 1050628"/>
                <a:gd name="connsiteX68" fmla="*/ 707488 w 2449768"/>
                <a:gd name="connsiteY68" fmla="*/ 1030027 h 1050628"/>
                <a:gd name="connsiteX69" fmla="*/ 711286 w 2449768"/>
                <a:gd name="connsiteY69" fmla="*/ 1043319 h 1050628"/>
                <a:gd name="connsiteX70" fmla="*/ 704733 w 2449768"/>
                <a:gd name="connsiteY70" fmla="*/ 1050628 h 1050628"/>
                <a:gd name="connsiteX71" fmla="*/ 680408 w 2449768"/>
                <a:gd name="connsiteY71" fmla="*/ 1050628 h 1050628"/>
                <a:gd name="connsiteX72" fmla="*/ 677108 w 2449768"/>
                <a:gd name="connsiteY72" fmla="*/ 1048256 h 1050628"/>
                <a:gd name="connsiteX73" fmla="*/ 683184 w 2449768"/>
                <a:gd name="connsiteY73" fmla="*/ 1023951 h 1050628"/>
                <a:gd name="connsiteX74" fmla="*/ 694197 w 2449768"/>
                <a:gd name="connsiteY74" fmla="*/ 1021293 h 1050628"/>
                <a:gd name="connsiteX75" fmla="*/ 596979 w 2449768"/>
                <a:gd name="connsiteY75" fmla="*/ 1021293 h 1050628"/>
                <a:gd name="connsiteX76" fmla="*/ 610271 w 2449768"/>
                <a:gd name="connsiteY76" fmla="*/ 1030027 h 1050628"/>
                <a:gd name="connsiteX77" fmla="*/ 614069 w 2449768"/>
                <a:gd name="connsiteY77" fmla="*/ 1043319 h 1050628"/>
                <a:gd name="connsiteX78" fmla="*/ 607516 w 2449768"/>
                <a:gd name="connsiteY78" fmla="*/ 1050628 h 1050628"/>
                <a:gd name="connsiteX79" fmla="*/ 583190 w 2449768"/>
                <a:gd name="connsiteY79" fmla="*/ 1050628 h 1050628"/>
                <a:gd name="connsiteX80" fmla="*/ 579890 w 2449768"/>
                <a:gd name="connsiteY80" fmla="*/ 1048256 h 1050628"/>
                <a:gd name="connsiteX81" fmla="*/ 585966 w 2449768"/>
                <a:gd name="connsiteY81" fmla="*/ 1023951 h 1050628"/>
                <a:gd name="connsiteX82" fmla="*/ 596979 w 2449768"/>
                <a:gd name="connsiteY82" fmla="*/ 1021293 h 1050628"/>
                <a:gd name="connsiteX83" fmla="*/ 1086106 w 2449768"/>
                <a:gd name="connsiteY83" fmla="*/ 1015217 h 1050628"/>
                <a:gd name="connsiteX84" fmla="*/ 1099398 w 2449768"/>
                <a:gd name="connsiteY84" fmla="*/ 1023951 h 1050628"/>
                <a:gd name="connsiteX85" fmla="*/ 1093322 w 2449768"/>
                <a:gd name="connsiteY85" fmla="*/ 1048256 h 1050628"/>
                <a:gd name="connsiteX86" fmla="*/ 1082478 w 2449768"/>
                <a:gd name="connsiteY86" fmla="*/ 1050628 h 1050628"/>
                <a:gd name="connsiteX87" fmla="*/ 1080771 w 2449768"/>
                <a:gd name="connsiteY87" fmla="*/ 1050628 h 1050628"/>
                <a:gd name="connsiteX88" fmla="*/ 1069017 w 2449768"/>
                <a:gd name="connsiteY88" fmla="*/ 1042180 h 1050628"/>
                <a:gd name="connsiteX89" fmla="*/ 1075093 w 2449768"/>
                <a:gd name="connsiteY89" fmla="*/ 1017875 h 1050628"/>
                <a:gd name="connsiteX90" fmla="*/ 1086106 w 2449768"/>
                <a:gd name="connsiteY90" fmla="*/ 1015217 h 1050628"/>
                <a:gd name="connsiteX91" fmla="*/ 1313961 w 2449768"/>
                <a:gd name="connsiteY91" fmla="*/ 1009141 h 1050628"/>
                <a:gd name="connsiteX92" fmla="*/ 1327253 w 2449768"/>
                <a:gd name="connsiteY92" fmla="*/ 1017875 h 1050628"/>
                <a:gd name="connsiteX93" fmla="*/ 1321177 w 2449768"/>
                <a:gd name="connsiteY93" fmla="*/ 1042180 h 1050628"/>
                <a:gd name="connsiteX94" fmla="*/ 1296872 w 2449768"/>
                <a:gd name="connsiteY94" fmla="*/ 1036104 h 1050628"/>
                <a:gd name="connsiteX95" fmla="*/ 1302948 w 2449768"/>
                <a:gd name="connsiteY95" fmla="*/ 1011799 h 1050628"/>
                <a:gd name="connsiteX96" fmla="*/ 1313961 w 2449768"/>
                <a:gd name="connsiteY96" fmla="*/ 1009141 h 1050628"/>
                <a:gd name="connsiteX97" fmla="*/ 2337788 w 2449768"/>
                <a:gd name="connsiteY97" fmla="*/ 996989 h 1050628"/>
                <a:gd name="connsiteX98" fmla="*/ 2351080 w 2449768"/>
                <a:gd name="connsiteY98" fmla="*/ 1005723 h 1050628"/>
                <a:gd name="connsiteX99" fmla="*/ 2345004 w 2449768"/>
                <a:gd name="connsiteY99" fmla="*/ 1030028 h 1050628"/>
                <a:gd name="connsiteX100" fmla="*/ 2320699 w 2449768"/>
                <a:gd name="connsiteY100" fmla="*/ 1023952 h 1050628"/>
                <a:gd name="connsiteX101" fmla="*/ 2326775 w 2449768"/>
                <a:gd name="connsiteY101" fmla="*/ 999647 h 1050628"/>
                <a:gd name="connsiteX102" fmla="*/ 2337788 w 2449768"/>
                <a:gd name="connsiteY102" fmla="*/ 996989 h 1050628"/>
                <a:gd name="connsiteX103" fmla="*/ 1429407 w 2449768"/>
                <a:gd name="connsiteY103" fmla="*/ 990912 h 1050628"/>
                <a:gd name="connsiteX104" fmla="*/ 1442699 w 2449768"/>
                <a:gd name="connsiteY104" fmla="*/ 999646 h 1050628"/>
                <a:gd name="connsiteX105" fmla="*/ 1436623 w 2449768"/>
                <a:gd name="connsiteY105" fmla="*/ 1023951 h 1050628"/>
                <a:gd name="connsiteX106" fmla="*/ 1412318 w 2449768"/>
                <a:gd name="connsiteY106" fmla="*/ 1017875 h 1050628"/>
                <a:gd name="connsiteX107" fmla="*/ 1418394 w 2449768"/>
                <a:gd name="connsiteY107" fmla="*/ 993570 h 1050628"/>
                <a:gd name="connsiteX108" fmla="*/ 1429407 w 2449768"/>
                <a:gd name="connsiteY108" fmla="*/ 990912 h 1050628"/>
                <a:gd name="connsiteX109" fmla="*/ 1672452 w 2449768"/>
                <a:gd name="connsiteY109" fmla="*/ 987874 h 1050628"/>
                <a:gd name="connsiteX110" fmla="*/ 1685744 w 2449768"/>
                <a:gd name="connsiteY110" fmla="*/ 996608 h 1050628"/>
                <a:gd name="connsiteX111" fmla="*/ 1679668 w 2449768"/>
                <a:gd name="connsiteY111" fmla="*/ 1020913 h 1050628"/>
                <a:gd name="connsiteX112" fmla="*/ 1655363 w 2449768"/>
                <a:gd name="connsiteY112" fmla="*/ 1014837 h 1050628"/>
                <a:gd name="connsiteX113" fmla="*/ 1661439 w 2449768"/>
                <a:gd name="connsiteY113" fmla="*/ 990532 h 1050628"/>
                <a:gd name="connsiteX114" fmla="*/ 1672452 w 2449768"/>
                <a:gd name="connsiteY114" fmla="*/ 987874 h 1050628"/>
                <a:gd name="connsiteX115" fmla="*/ 1803089 w 2449768"/>
                <a:gd name="connsiteY115" fmla="*/ 975722 h 1050628"/>
                <a:gd name="connsiteX116" fmla="*/ 1816381 w 2449768"/>
                <a:gd name="connsiteY116" fmla="*/ 984456 h 1050628"/>
                <a:gd name="connsiteX117" fmla="*/ 1810305 w 2449768"/>
                <a:gd name="connsiteY117" fmla="*/ 1008761 h 1050628"/>
                <a:gd name="connsiteX118" fmla="*/ 1786000 w 2449768"/>
                <a:gd name="connsiteY118" fmla="*/ 1002685 h 1050628"/>
                <a:gd name="connsiteX119" fmla="*/ 1792076 w 2449768"/>
                <a:gd name="connsiteY119" fmla="*/ 978380 h 1050628"/>
                <a:gd name="connsiteX120" fmla="*/ 1803089 w 2449768"/>
                <a:gd name="connsiteY120" fmla="*/ 975722 h 1050628"/>
                <a:gd name="connsiteX121" fmla="*/ 2030944 w 2449768"/>
                <a:gd name="connsiteY121" fmla="*/ 969646 h 1050628"/>
                <a:gd name="connsiteX122" fmla="*/ 2044236 w 2449768"/>
                <a:gd name="connsiteY122" fmla="*/ 978380 h 1050628"/>
                <a:gd name="connsiteX123" fmla="*/ 2038160 w 2449768"/>
                <a:gd name="connsiteY123" fmla="*/ 1002685 h 1050628"/>
                <a:gd name="connsiteX124" fmla="*/ 2013855 w 2449768"/>
                <a:gd name="connsiteY124" fmla="*/ 996609 h 1050628"/>
                <a:gd name="connsiteX125" fmla="*/ 2019931 w 2449768"/>
                <a:gd name="connsiteY125" fmla="*/ 972304 h 1050628"/>
                <a:gd name="connsiteX126" fmla="*/ 2030944 w 2449768"/>
                <a:gd name="connsiteY126" fmla="*/ 969646 h 1050628"/>
                <a:gd name="connsiteX127" fmla="*/ 405581 w 2449768"/>
                <a:gd name="connsiteY127" fmla="*/ 966608 h 1050628"/>
                <a:gd name="connsiteX128" fmla="*/ 418873 w 2449768"/>
                <a:gd name="connsiteY128" fmla="*/ 975342 h 1050628"/>
                <a:gd name="connsiteX129" fmla="*/ 412797 w 2449768"/>
                <a:gd name="connsiteY129" fmla="*/ 999647 h 1050628"/>
                <a:gd name="connsiteX130" fmla="*/ 388492 w 2449768"/>
                <a:gd name="connsiteY130" fmla="*/ 993571 h 1050628"/>
                <a:gd name="connsiteX131" fmla="*/ 394568 w 2449768"/>
                <a:gd name="connsiteY131" fmla="*/ 969266 h 1050628"/>
                <a:gd name="connsiteX132" fmla="*/ 405581 w 2449768"/>
                <a:gd name="connsiteY132" fmla="*/ 966608 h 1050628"/>
                <a:gd name="connsiteX133" fmla="*/ 2225380 w 2449768"/>
                <a:gd name="connsiteY133" fmla="*/ 957494 h 1050628"/>
                <a:gd name="connsiteX134" fmla="*/ 2238671 w 2449768"/>
                <a:gd name="connsiteY134" fmla="*/ 966228 h 1050628"/>
                <a:gd name="connsiteX135" fmla="*/ 2232595 w 2449768"/>
                <a:gd name="connsiteY135" fmla="*/ 990533 h 1050628"/>
                <a:gd name="connsiteX136" fmla="*/ 2208290 w 2449768"/>
                <a:gd name="connsiteY136" fmla="*/ 984457 h 1050628"/>
                <a:gd name="connsiteX137" fmla="*/ 2214366 w 2449768"/>
                <a:gd name="connsiteY137" fmla="*/ 960152 h 1050628"/>
                <a:gd name="connsiteX138" fmla="*/ 2225380 w 2449768"/>
                <a:gd name="connsiteY138" fmla="*/ 957494 h 1050628"/>
                <a:gd name="connsiteX139" fmla="*/ 1927649 w 2449768"/>
                <a:gd name="connsiteY139" fmla="*/ 954456 h 1050628"/>
                <a:gd name="connsiteX140" fmla="*/ 1940941 w 2449768"/>
                <a:gd name="connsiteY140" fmla="*/ 963190 h 1050628"/>
                <a:gd name="connsiteX141" fmla="*/ 1934865 w 2449768"/>
                <a:gd name="connsiteY141" fmla="*/ 987495 h 1050628"/>
                <a:gd name="connsiteX142" fmla="*/ 1910560 w 2449768"/>
                <a:gd name="connsiteY142" fmla="*/ 981419 h 1050628"/>
                <a:gd name="connsiteX143" fmla="*/ 1916636 w 2449768"/>
                <a:gd name="connsiteY143" fmla="*/ 957114 h 1050628"/>
                <a:gd name="connsiteX144" fmla="*/ 1927649 w 2449768"/>
                <a:gd name="connsiteY144" fmla="*/ 954456 h 1050628"/>
                <a:gd name="connsiteX145" fmla="*/ 244564 w 2449768"/>
                <a:gd name="connsiteY145" fmla="*/ 954456 h 1050628"/>
                <a:gd name="connsiteX146" fmla="*/ 257856 w 2449768"/>
                <a:gd name="connsiteY146" fmla="*/ 963190 h 1050628"/>
                <a:gd name="connsiteX147" fmla="*/ 251780 w 2449768"/>
                <a:gd name="connsiteY147" fmla="*/ 987495 h 1050628"/>
                <a:gd name="connsiteX148" fmla="*/ 227475 w 2449768"/>
                <a:gd name="connsiteY148" fmla="*/ 981419 h 1050628"/>
                <a:gd name="connsiteX149" fmla="*/ 233551 w 2449768"/>
                <a:gd name="connsiteY149" fmla="*/ 957114 h 1050628"/>
                <a:gd name="connsiteX150" fmla="*/ 244564 w 2449768"/>
                <a:gd name="connsiteY150" fmla="*/ 954456 h 1050628"/>
                <a:gd name="connsiteX151" fmla="*/ 2431968 w 2449768"/>
                <a:gd name="connsiteY151" fmla="*/ 951418 h 1050628"/>
                <a:gd name="connsiteX152" fmla="*/ 2445260 w 2449768"/>
                <a:gd name="connsiteY152" fmla="*/ 960152 h 1050628"/>
                <a:gd name="connsiteX153" fmla="*/ 2439184 w 2449768"/>
                <a:gd name="connsiteY153" fmla="*/ 984457 h 1050628"/>
                <a:gd name="connsiteX154" fmla="*/ 2414879 w 2449768"/>
                <a:gd name="connsiteY154" fmla="*/ 978381 h 1050628"/>
                <a:gd name="connsiteX155" fmla="*/ 2420955 w 2449768"/>
                <a:gd name="connsiteY155" fmla="*/ 954076 h 1050628"/>
                <a:gd name="connsiteX156" fmla="*/ 2431968 w 2449768"/>
                <a:gd name="connsiteY156" fmla="*/ 951418 h 1050628"/>
                <a:gd name="connsiteX157" fmla="*/ 1553968 w 2449768"/>
                <a:gd name="connsiteY157" fmla="*/ 948380 h 1050628"/>
                <a:gd name="connsiteX158" fmla="*/ 1567259 w 2449768"/>
                <a:gd name="connsiteY158" fmla="*/ 957114 h 1050628"/>
                <a:gd name="connsiteX159" fmla="*/ 1561183 w 2449768"/>
                <a:gd name="connsiteY159" fmla="*/ 981419 h 1050628"/>
                <a:gd name="connsiteX160" fmla="*/ 1536879 w 2449768"/>
                <a:gd name="connsiteY160" fmla="*/ 975343 h 1050628"/>
                <a:gd name="connsiteX161" fmla="*/ 1542955 w 2449768"/>
                <a:gd name="connsiteY161" fmla="*/ 951038 h 1050628"/>
                <a:gd name="connsiteX162" fmla="*/ 1553968 w 2449768"/>
                <a:gd name="connsiteY162" fmla="*/ 948380 h 1050628"/>
                <a:gd name="connsiteX163" fmla="*/ 1222819 w 2449768"/>
                <a:gd name="connsiteY163" fmla="*/ 933189 h 1050628"/>
                <a:gd name="connsiteX164" fmla="*/ 1236111 w 2449768"/>
                <a:gd name="connsiteY164" fmla="*/ 941923 h 1050628"/>
                <a:gd name="connsiteX165" fmla="*/ 1230035 w 2449768"/>
                <a:gd name="connsiteY165" fmla="*/ 966228 h 1050628"/>
                <a:gd name="connsiteX166" fmla="*/ 1205730 w 2449768"/>
                <a:gd name="connsiteY166" fmla="*/ 960152 h 1050628"/>
                <a:gd name="connsiteX167" fmla="*/ 1211806 w 2449768"/>
                <a:gd name="connsiteY167" fmla="*/ 935847 h 1050628"/>
                <a:gd name="connsiteX168" fmla="*/ 1222819 w 2449768"/>
                <a:gd name="connsiteY168" fmla="*/ 933189 h 1050628"/>
                <a:gd name="connsiteX169" fmla="*/ 1031421 w 2449768"/>
                <a:gd name="connsiteY169" fmla="*/ 930151 h 1050628"/>
                <a:gd name="connsiteX170" fmla="*/ 1044713 w 2449768"/>
                <a:gd name="connsiteY170" fmla="*/ 938885 h 1050628"/>
                <a:gd name="connsiteX171" fmla="*/ 1038637 w 2449768"/>
                <a:gd name="connsiteY171" fmla="*/ 963190 h 1050628"/>
                <a:gd name="connsiteX172" fmla="*/ 1014332 w 2449768"/>
                <a:gd name="connsiteY172" fmla="*/ 957114 h 1050628"/>
                <a:gd name="connsiteX173" fmla="*/ 1020408 w 2449768"/>
                <a:gd name="connsiteY173" fmla="*/ 932809 h 1050628"/>
                <a:gd name="connsiteX174" fmla="*/ 1031421 w 2449768"/>
                <a:gd name="connsiteY174" fmla="*/ 930151 h 1050628"/>
                <a:gd name="connsiteX175" fmla="*/ 931165 w 2449768"/>
                <a:gd name="connsiteY175" fmla="*/ 930151 h 1050628"/>
                <a:gd name="connsiteX176" fmla="*/ 944457 w 2449768"/>
                <a:gd name="connsiteY176" fmla="*/ 938885 h 1050628"/>
                <a:gd name="connsiteX177" fmla="*/ 938381 w 2449768"/>
                <a:gd name="connsiteY177" fmla="*/ 963190 h 1050628"/>
                <a:gd name="connsiteX178" fmla="*/ 914076 w 2449768"/>
                <a:gd name="connsiteY178" fmla="*/ 957114 h 1050628"/>
                <a:gd name="connsiteX179" fmla="*/ 920152 w 2449768"/>
                <a:gd name="connsiteY179" fmla="*/ 932809 h 1050628"/>
                <a:gd name="connsiteX180" fmla="*/ 931165 w 2449768"/>
                <a:gd name="connsiteY180" fmla="*/ 930151 h 1050628"/>
                <a:gd name="connsiteX181" fmla="*/ 123041 w 2449768"/>
                <a:gd name="connsiteY181" fmla="*/ 930151 h 1050628"/>
                <a:gd name="connsiteX182" fmla="*/ 136333 w 2449768"/>
                <a:gd name="connsiteY182" fmla="*/ 938885 h 1050628"/>
                <a:gd name="connsiteX183" fmla="*/ 130257 w 2449768"/>
                <a:gd name="connsiteY183" fmla="*/ 963190 h 1050628"/>
                <a:gd name="connsiteX184" fmla="*/ 105952 w 2449768"/>
                <a:gd name="connsiteY184" fmla="*/ 957114 h 1050628"/>
                <a:gd name="connsiteX185" fmla="*/ 112028 w 2449768"/>
                <a:gd name="connsiteY185" fmla="*/ 932809 h 1050628"/>
                <a:gd name="connsiteX186" fmla="*/ 123041 w 2449768"/>
                <a:gd name="connsiteY186" fmla="*/ 930151 h 1050628"/>
                <a:gd name="connsiteX187" fmla="*/ 524065 w 2449768"/>
                <a:gd name="connsiteY187" fmla="*/ 917999 h 1050628"/>
                <a:gd name="connsiteX188" fmla="*/ 537357 w 2449768"/>
                <a:gd name="connsiteY188" fmla="*/ 926733 h 1050628"/>
                <a:gd name="connsiteX189" fmla="*/ 531281 w 2449768"/>
                <a:gd name="connsiteY189" fmla="*/ 951038 h 1050628"/>
                <a:gd name="connsiteX190" fmla="*/ 506976 w 2449768"/>
                <a:gd name="connsiteY190" fmla="*/ 944962 h 1050628"/>
                <a:gd name="connsiteX191" fmla="*/ 513052 w 2449768"/>
                <a:gd name="connsiteY191" fmla="*/ 920657 h 1050628"/>
                <a:gd name="connsiteX192" fmla="*/ 524065 w 2449768"/>
                <a:gd name="connsiteY192" fmla="*/ 917999 h 1050628"/>
                <a:gd name="connsiteX193" fmla="*/ 824833 w 2449768"/>
                <a:gd name="connsiteY193" fmla="*/ 911923 h 1050628"/>
                <a:gd name="connsiteX194" fmla="*/ 838125 w 2449768"/>
                <a:gd name="connsiteY194" fmla="*/ 920657 h 1050628"/>
                <a:gd name="connsiteX195" fmla="*/ 832049 w 2449768"/>
                <a:gd name="connsiteY195" fmla="*/ 944962 h 1050628"/>
                <a:gd name="connsiteX196" fmla="*/ 807744 w 2449768"/>
                <a:gd name="connsiteY196" fmla="*/ 938886 h 1050628"/>
                <a:gd name="connsiteX197" fmla="*/ 813820 w 2449768"/>
                <a:gd name="connsiteY197" fmla="*/ 914581 h 1050628"/>
                <a:gd name="connsiteX198" fmla="*/ 824833 w 2449768"/>
                <a:gd name="connsiteY198" fmla="*/ 911923 h 1050628"/>
                <a:gd name="connsiteX199" fmla="*/ 2137276 w 2449768"/>
                <a:gd name="connsiteY199" fmla="*/ 905847 h 1050628"/>
                <a:gd name="connsiteX200" fmla="*/ 2150567 w 2449768"/>
                <a:gd name="connsiteY200" fmla="*/ 914581 h 1050628"/>
                <a:gd name="connsiteX201" fmla="*/ 2144491 w 2449768"/>
                <a:gd name="connsiteY201" fmla="*/ 938886 h 1050628"/>
                <a:gd name="connsiteX202" fmla="*/ 2120187 w 2449768"/>
                <a:gd name="connsiteY202" fmla="*/ 932810 h 1050628"/>
                <a:gd name="connsiteX203" fmla="*/ 2126263 w 2449768"/>
                <a:gd name="connsiteY203" fmla="*/ 908505 h 1050628"/>
                <a:gd name="connsiteX204" fmla="*/ 2137276 w 2449768"/>
                <a:gd name="connsiteY204" fmla="*/ 905847 h 1050628"/>
                <a:gd name="connsiteX205" fmla="*/ 630397 w 2449768"/>
                <a:gd name="connsiteY205" fmla="*/ 905847 h 1050628"/>
                <a:gd name="connsiteX206" fmla="*/ 643689 w 2449768"/>
                <a:gd name="connsiteY206" fmla="*/ 914581 h 1050628"/>
                <a:gd name="connsiteX207" fmla="*/ 637613 w 2449768"/>
                <a:gd name="connsiteY207" fmla="*/ 938886 h 1050628"/>
                <a:gd name="connsiteX208" fmla="*/ 613308 w 2449768"/>
                <a:gd name="connsiteY208" fmla="*/ 932810 h 1050628"/>
                <a:gd name="connsiteX209" fmla="*/ 619384 w 2449768"/>
                <a:gd name="connsiteY209" fmla="*/ 908505 h 1050628"/>
                <a:gd name="connsiteX210" fmla="*/ 630397 w 2449768"/>
                <a:gd name="connsiteY210" fmla="*/ 905847 h 1050628"/>
                <a:gd name="connsiteX211" fmla="*/ 1332189 w 2449768"/>
                <a:gd name="connsiteY211" fmla="*/ 896733 h 1050628"/>
                <a:gd name="connsiteX212" fmla="*/ 1345481 w 2449768"/>
                <a:gd name="connsiteY212" fmla="*/ 905467 h 1050628"/>
                <a:gd name="connsiteX213" fmla="*/ 1339405 w 2449768"/>
                <a:gd name="connsiteY213" fmla="*/ 929772 h 1050628"/>
                <a:gd name="connsiteX214" fmla="*/ 1315100 w 2449768"/>
                <a:gd name="connsiteY214" fmla="*/ 923696 h 1050628"/>
                <a:gd name="connsiteX215" fmla="*/ 1321176 w 2449768"/>
                <a:gd name="connsiteY215" fmla="*/ 899391 h 1050628"/>
                <a:gd name="connsiteX216" fmla="*/ 1332189 w 2449768"/>
                <a:gd name="connsiteY216" fmla="*/ 896733 h 1050628"/>
                <a:gd name="connsiteX217" fmla="*/ 724577 w 2449768"/>
                <a:gd name="connsiteY217" fmla="*/ 890656 h 1050628"/>
                <a:gd name="connsiteX218" fmla="*/ 737869 w 2449768"/>
                <a:gd name="connsiteY218" fmla="*/ 899390 h 1050628"/>
                <a:gd name="connsiteX219" fmla="*/ 731793 w 2449768"/>
                <a:gd name="connsiteY219" fmla="*/ 923695 h 1050628"/>
                <a:gd name="connsiteX220" fmla="*/ 707488 w 2449768"/>
                <a:gd name="connsiteY220" fmla="*/ 917619 h 1050628"/>
                <a:gd name="connsiteX221" fmla="*/ 713564 w 2449768"/>
                <a:gd name="connsiteY221" fmla="*/ 893314 h 1050628"/>
                <a:gd name="connsiteX222" fmla="*/ 724577 w 2449768"/>
                <a:gd name="connsiteY222" fmla="*/ 890656 h 1050628"/>
                <a:gd name="connsiteX223" fmla="*/ 1435484 w 2449768"/>
                <a:gd name="connsiteY223" fmla="*/ 884580 h 1050628"/>
                <a:gd name="connsiteX224" fmla="*/ 1448776 w 2449768"/>
                <a:gd name="connsiteY224" fmla="*/ 893314 h 1050628"/>
                <a:gd name="connsiteX225" fmla="*/ 1442700 w 2449768"/>
                <a:gd name="connsiteY225" fmla="*/ 917619 h 1050628"/>
                <a:gd name="connsiteX226" fmla="*/ 1418395 w 2449768"/>
                <a:gd name="connsiteY226" fmla="*/ 911543 h 1050628"/>
                <a:gd name="connsiteX227" fmla="*/ 1424471 w 2449768"/>
                <a:gd name="connsiteY227" fmla="*/ 887238 h 1050628"/>
                <a:gd name="connsiteX228" fmla="*/ 1435484 w 2449768"/>
                <a:gd name="connsiteY228" fmla="*/ 884580 h 1050628"/>
                <a:gd name="connsiteX229" fmla="*/ 1131677 w 2449768"/>
                <a:gd name="connsiteY229" fmla="*/ 884580 h 1050628"/>
                <a:gd name="connsiteX230" fmla="*/ 1144969 w 2449768"/>
                <a:gd name="connsiteY230" fmla="*/ 893314 h 1050628"/>
                <a:gd name="connsiteX231" fmla="*/ 1138893 w 2449768"/>
                <a:gd name="connsiteY231" fmla="*/ 917619 h 1050628"/>
                <a:gd name="connsiteX232" fmla="*/ 1114588 w 2449768"/>
                <a:gd name="connsiteY232" fmla="*/ 911543 h 1050628"/>
                <a:gd name="connsiteX233" fmla="*/ 1120664 w 2449768"/>
                <a:gd name="connsiteY233" fmla="*/ 887238 h 1050628"/>
                <a:gd name="connsiteX234" fmla="*/ 1131677 w 2449768"/>
                <a:gd name="connsiteY234" fmla="*/ 884580 h 1050628"/>
                <a:gd name="connsiteX235" fmla="*/ 1757518 w 2449768"/>
                <a:gd name="connsiteY235" fmla="*/ 881542 h 1050628"/>
                <a:gd name="connsiteX236" fmla="*/ 1770810 w 2449768"/>
                <a:gd name="connsiteY236" fmla="*/ 890276 h 1050628"/>
                <a:gd name="connsiteX237" fmla="*/ 1764734 w 2449768"/>
                <a:gd name="connsiteY237" fmla="*/ 914581 h 1050628"/>
                <a:gd name="connsiteX238" fmla="*/ 1740429 w 2449768"/>
                <a:gd name="connsiteY238" fmla="*/ 908505 h 1050628"/>
                <a:gd name="connsiteX239" fmla="*/ 1746505 w 2449768"/>
                <a:gd name="connsiteY239" fmla="*/ 884200 h 1050628"/>
                <a:gd name="connsiteX240" fmla="*/ 1757518 w 2449768"/>
                <a:gd name="connsiteY240" fmla="*/ 881542 h 1050628"/>
                <a:gd name="connsiteX241" fmla="*/ 1654224 w 2449768"/>
                <a:gd name="connsiteY241" fmla="*/ 881542 h 1050628"/>
                <a:gd name="connsiteX242" fmla="*/ 1667516 w 2449768"/>
                <a:gd name="connsiteY242" fmla="*/ 890276 h 1050628"/>
                <a:gd name="connsiteX243" fmla="*/ 1661440 w 2449768"/>
                <a:gd name="connsiteY243" fmla="*/ 914581 h 1050628"/>
                <a:gd name="connsiteX244" fmla="*/ 1637135 w 2449768"/>
                <a:gd name="connsiteY244" fmla="*/ 908505 h 1050628"/>
                <a:gd name="connsiteX245" fmla="*/ 1643211 w 2449768"/>
                <a:gd name="connsiteY245" fmla="*/ 884200 h 1050628"/>
                <a:gd name="connsiteX246" fmla="*/ 1654224 w 2449768"/>
                <a:gd name="connsiteY246" fmla="*/ 881542 h 1050628"/>
                <a:gd name="connsiteX247" fmla="*/ 2346903 w 2449768"/>
                <a:gd name="connsiteY247" fmla="*/ 878504 h 1050628"/>
                <a:gd name="connsiteX248" fmla="*/ 2360194 w 2449768"/>
                <a:gd name="connsiteY248" fmla="*/ 887238 h 1050628"/>
                <a:gd name="connsiteX249" fmla="*/ 2354118 w 2449768"/>
                <a:gd name="connsiteY249" fmla="*/ 911543 h 1050628"/>
                <a:gd name="connsiteX250" fmla="*/ 2329813 w 2449768"/>
                <a:gd name="connsiteY250" fmla="*/ 905467 h 1050628"/>
                <a:gd name="connsiteX251" fmla="*/ 2335889 w 2449768"/>
                <a:gd name="connsiteY251" fmla="*/ 881162 h 1050628"/>
                <a:gd name="connsiteX252" fmla="*/ 2346903 w 2449768"/>
                <a:gd name="connsiteY252" fmla="*/ 878504 h 1050628"/>
                <a:gd name="connsiteX253" fmla="*/ 320515 w 2449768"/>
                <a:gd name="connsiteY253" fmla="*/ 872428 h 1050628"/>
                <a:gd name="connsiteX254" fmla="*/ 333807 w 2449768"/>
                <a:gd name="connsiteY254" fmla="*/ 881162 h 1050628"/>
                <a:gd name="connsiteX255" fmla="*/ 327731 w 2449768"/>
                <a:gd name="connsiteY255" fmla="*/ 905467 h 1050628"/>
                <a:gd name="connsiteX256" fmla="*/ 303426 w 2449768"/>
                <a:gd name="connsiteY256" fmla="*/ 899391 h 1050628"/>
                <a:gd name="connsiteX257" fmla="*/ 309502 w 2449768"/>
                <a:gd name="connsiteY257" fmla="*/ 875086 h 1050628"/>
                <a:gd name="connsiteX258" fmla="*/ 320515 w 2449768"/>
                <a:gd name="connsiteY258" fmla="*/ 872428 h 1050628"/>
                <a:gd name="connsiteX259" fmla="*/ 1876003 w 2449768"/>
                <a:gd name="connsiteY259" fmla="*/ 866352 h 1050628"/>
                <a:gd name="connsiteX260" fmla="*/ 1889294 w 2449768"/>
                <a:gd name="connsiteY260" fmla="*/ 875086 h 1050628"/>
                <a:gd name="connsiteX261" fmla="*/ 1883218 w 2449768"/>
                <a:gd name="connsiteY261" fmla="*/ 899391 h 1050628"/>
                <a:gd name="connsiteX262" fmla="*/ 1858913 w 2449768"/>
                <a:gd name="connsiteY262" fmla="*/ 893315 h 1050628"/>
                <a:gd name="connsiteX263" fmla="*/ 1864989 w 2449768"/>
                <a:gd name="connsiteY263" fmla="*/ 869010 h 1050628"/>
                <a:gd name="connsiteX264" fmla="*/ 1876003 w 2449768"/>
                <a:gd name="connsiteY264" fmla="*/ 866352 h 1050628"/>
                <a:gd name="connsiteX265" fmla="*/ 2000563 w 2449768"/>
                <a:gd name="connsiteY265" fmla="*/ 857238 h 1050628"/>
                <a:gd name="connsiteX266" fmla="*/ 2013855 w 2449768"/>
                <a:gd name="connsiteY266" fmla="*/ 865972 h 1050628"/>
                <a:gd name="connsiteX267" fmla="*/ 2007779 w 2449768"/>
                <a:gd name="connsiteY267" fmla="*/ 890277 h 1050628"/>
                <a:gd name="connsiteX268" fmla="*/ 1983474 w 2449768"/>
                <a:gd name="connsiteY268" fmla="*/ 884201 h 1050628"/>
                <a:gd name="connsiteX269" fmla="*/ 1989550 w 2449768"/>
                <a:gd name="connsiteY269" fmla="*/ 859896 h 1050628"/>
                <a:gd name="connsiteX270" fmla="*/ 2000563 w 2449768"/>
                <a:gd name="connsiteY270" fmla="*/ 857238 h 1050628"/>
                <a:gd name="connsiteX271" fmla="*/ 420771 w 2449768"/>
                <a:gd name="connsiteY271" fmla="*/ 857238 h 1050628"/>
                <a:gd name="connsiteX272" fmla="*/ 434062 w 2449768"/>
                <a:gd name="connsiteY272" fmla="*/ 865972 h 1050628"/>
                <a:gd name="connsiteX273" fmla="*/ 427986 w 2449768"/>
                <a:gd name="connsiteY273" fmla="*/ 890277 h 1050628"/>
                <a:gd name="connsiteX274" fmla="*/ 403682 w 2449768"/>
                <a:gd name="connsiteY274" fmla="*/ 884201 h 1050628"/>
                <a:gd name="connsiteX275" fmla="*/ 409758 w 2449768"/>
                <a:gd name="connsiteY275" fmla="*/ 859896 h 1050628"/>
                <a:gd name="connsiteX276" fmla="*/ 420771 w 2449768"/>
                <a:gd name="connsiteY276" fmla="*/ 857238 h 1050628"/>
                <a:gd name="connsiteX277" fmla="*/ 2237532 w 2449768"/>
                <a:gd name="connsiteY277" fmla="*/ 848124 h 1050628"/>
                <a:gd name="connsiteX278" fmla="*/ 2250824 w 2449768"/>
                <a:gd name="connsiteY278" fmla="*/ 856858 h 1050628"/>
                <a:gd name="connsiteX279" fmla="*/ 2244748 w 2449768"/>
                <a:gd name="connsiteY279" fmla="*/ 881163 h 1050628"/>
                <a:gd name="connsiteX280" fmla="*/ 2220443 w 2449768"/>
                <a:gd name="connsiteY280" fmla="*/ 875087 h 1050628"/>
                <a:gd name="connsiteX281" fmla="*/ 2226519 w 2449768"/>
                <a:gd name="connsiteY281" fmla="*/ 850782 h 1050628"/>
                <a:gd name="connsiteX282" fmla="*/ 2237532 w 2449768"/>
                <a:gd name="connsiteY282" fmla="*/ 848124 h 1050628"/>
                <a:gd name="connsiteX283" fmla="*/ 211145 w 2449768"/>
                <a:gd name="connsiteY283" fmla="*/ 848124 h 1050628"/>
                <a:gd name="connsiteX284" fmla="*/ 224436 w 2449768"/>
                <a:gd name="connsiteY284" fmla="*/ 856858 h 1050628"/>
                <a:gd name="connsiteX285" fmla="*/ 218360 w 2449768"/>
                <a:gd name="connsiteY285" fmla="*/ 881163 h 1050628"/>
                <a:gd name="connsiteX286" fmla="*/ 194056 w 2449768"/>
                <a:gd name="connsiteY286" fmla="*/ 875087 h 1050628"/>
                <a:gd name="connsiteX287" fmla="*/ 200132 w 2449768"/>
                <a:gd name="connsiteY287" fmla="*/ 850782 h 1050628"/>
                <a:gd name="connsiteX288" fmla="*/ 211145 w 2449768"/>
                <a:gd name="connsiteY288" fmla="*/ 848124 h 1050628"/>
                <a:gd name="connsiteX289" fmla="*/ 1511435 w 2449768"/>
                <a:gd name="connsiteY289" fmla="*/ 839009 h 1050628"/>
                <a:gd name="connsiteX290" fmla="*/ 1524727 w 2449768"/>
                <a:gd name="connsiteY290" fmla="*/ 847743 h 1050628"/>
                <a:gd name="connsiteX291" fmla="*/ 1518651 w 2449768"/>
                <a:gd name="connsiteY291" fmla="*/ 872048 h 1050628"/>
                <a:gd name="connsiteX292" fmla="*/ 1494346 w 2449768"/>
                <a:gd name="connsiteY292" fmla="*/ 865972 h 1050628"/>
                <a:gd name="connsiteX293" fmla="*/ 1500422 w 2449768"/>
                <a:gd name="connsiteY293" fmla="*/ 841667 h 1050628"/>
                <a:gd name="connsiteX294" fmla="*/ 1511435 w 2449768"/>
                <a:gd name="connsiteY294" fmla="*/ 839009 h 1050628"/>
                <a:gd name="connsiteX295" fmla="*/ 1253200 w 2449768"/>
                <a:gd name="connsiteY295" fmla="*/ 826857 h 1050628"/>
                <a:gd name="connsiteX296" fmla="*/ 1266492 w 2449768"/>
                <a:gd name="connsiteY296" fmla="*/ 835591 h 1050628"/>
                <a:gd name="connsiteX297" fmla="*/ 1260416 w 2449768"/>
                <a:gd name="connsiteY297" fmla="*/ 859896 h 1050628"/>
                <a:gd name="connsiteX298" fmla="*/ 1236111 w 2449768"/>
                <a:gd name="connsiteY298" fmla="*/ 853820 h 1050628"/>
                <a:gd name="connsiteX299" fmla="*/ 1242187 w 2449768"/>
                <a:gd name="connsiteY299" fmla="*/ 829515 h 1050628"/>
                <a:gd name="connsiteX300" fmla="*/ 1253200 w 2449768"/>
                <a:gd name="connsiteY300" fmla="*/ 826857 h 1050628"/>
                <a:gd name="connsiteX301" fmla="*/ 2428930 w 2449768"/>
                <a:gd name="connsiteY301" fmla="*/ 814705 h 1050628"/>
                <a:gd name="connsiteX302" fmla="*/ 2442221 w 2449768"/>
                <a:gd name="connsiteY302" fmla="*/ 823439 h 1050628"/>
                <a:gd name="connsiteX303" fmla="*/ 2436145 w 2449768"/>
                <a:gd name="connsiteY303" fmla="*/ 847744 h 1050628"/>
                <a:gd name="connsiteX304" fmla="*/ 2411841 w 2449768"/>
                <a:gd name="connsiteY304" fmla="*/ 841668 h 1050628"/>
                <a:gd name="connsiteX305" fmla="*/ 2417917 w 2449768"/>
                <a:gd name="connsiteY305" fmla="*/ 817363 h 1050628"/>
                <a:gd name="connsiteX306" fmla="*/ 2428930 w 2449768"/>
                <a:gd name="connsiteY306" fmla="*/ 814705 h 1050628"/>
                <a:gd name="connsiteX307" fmla="*/ 991927 w 2449768"/>
                <a:gd name="connsiteY307" fmla="*/ 814705 h 1050628"/>
                <a:gd name="connsiteX308" fmla="*/ 1005218 w 2449768"/>
                <a:gd name="connsiteY308" fmla="*/ 823439 h 1050628"/>
                <a:gd name="connsiteX309" fmla="*/ 999142 w 2449768"/>
                <a:gd name="connsiteY309" fmla="*/ 847744 h 1050628"/>
                <a:gd name="connsiteX310" fmla="*/ 974838 w 2449768"/>
                <a:gd name="connsiteY310" fmla="*/ 841668 h 1050628"/>
                <a:gd name="connsiteX311" fmla="*/ 980914 w 2449768"/>
                <a:gd name="connsiteY311" fmla="*/ 817363 h 1050628"/>
                <a:gd name="connsiteX312" fmla="*/ 991927 w 2449768"/>
                <a:gd name="connsiteY312" fmla="*/ 814705 h 1050628"/>
                <a:gd name="connsiteX313" fmla="*/ 894709 w 2449768"/>
                <a:gd name="connsiteY313" fmla="*/ 814705 h 1050628"/>
                <a:gd name="connsiteX314" fmla="*/ 908001 w 2449768"/>
                <a:gd name="connsiteY314" fmla="*/ 823439 h 1050628"/>
                <a:gd name="connsiteX315" fmla="*/ 901925 w 2449768"/>
                <a:gd name="connsiteY315" fmla="*/ 847744 h 1050628"/>
                <a:gd name="connsiteX316" fmla="*/ 877620 w 2449768"/>
                <a:gd name="connsiteY316" fmla="*/ 841668 h 1050628"/>
                <a:gd name="connsiteX317" fmla="*/ 883696 w 2449768"/>
                <a:gd name="connsiteY317" fmla="*/ 817363 h 1050628"/>
                <a:gd name="connsiteX318" fmla="*/ 894709 w 2449768"/>
                <a:gd name="connsiteY318" fmla="*/ 814705 h 1050628"/>
                <a:gd name="connsiteX319" fmla="*/ 2088668 w 2449768"/>
                <a:gd name="connsiteY319" fmla="*/ 805591 h 1050628"/>
                <a:gd name="connsiteX320" fmla="*/ 2101959 w 2449768"/>
                <a:gd name="connsiteY320" fmla="*/ 814325 h 1050628"/>
                <a:gd name="connsiteX321" fmla="*/ 2095883 w 2449768"/>
                <a:gd name="connsiteY321" fmla="*/ 838630 h 1050628"/>
                <a:gd name="connsiteX322" fmla="*/ 2071578 w 2449768"/>
                <a:gd name="connsiteY322" fmla="*/ 832554 h 1050628"/>
                <a:gd name="connsiteX323" fmla="*/ 2077654 w 2449768"/>
                <a:gd name="connsiteY323" fmla="*/ 808249 h 1050628"/>
                <a:gd name="connsiteX324" fmla="*/ 2088668 w 2449768"/>
                <a:gd name="connsiteY324" fmla="*/ 805591 h 1050628"/>
                <a:gd name="connsiteX325" fmla="*/ 575712 w 2449768"/>
                <a:gd name="connsiteY325" fmla="*/ 802553 h 1050628"/>
                <a:gd name="connsiteX326" fmla="*/ 589004 w 2449768"/>
                <a:gd name="connsiteY326" fmla="*/ 811287 h 1050628"/>
                <a:gd name="connsiteX327" fmla="*/ 582928 w 2449768"/>
                <a:gd name="connsiteY327" fmla="*/ 835592 h 1050628"/>
                <a:gd name="connsiteX328" fmla="*/ 558623 w 2449768"/>
                <a:gd name="connsiteY328" fmla="*/ 829516 h 1050628"/>
                <a:gd name="connsiteX329" fmla="*/ 564699 w 2449768"/>
                <a:gd name="connsiteY329" fmla="*/ 805211 h 1050628"/>
                <a:gd name="connsiteX330" fmla="*/ 575712 w 2449768"/>
                <a:gd name="connsiteY330" fmla="*/ 802553 h 1050628"/>
                <a:gd name="connsiteX331" fmla="*/ 1602577 w 2449768"/>
                <a:gd name="connsiteY331" fmla="*/ 796477 h 1050628"/>
                <a:gd name="connsiteX332" fmla="*/ 1615869 w 2449768"/>
                <a:gd name="connsiteY332" fmla="*/ 805211 h 1050628"/>
                <a:gd name="connsiteX333" fmla="*/ 1609793 w 2449768"/>
                <a:gd name="connsiteY333" fmla="*/ 829516 h 1050628"/>
                <a:gd name="connsiteX334" fmla="*/ 1585488 w 2449768"/>
                <a:gd name="connsiteY334" fmla="*/ 823440 h 1050628"/>
                <a:gd name="connsiteX335" fmla="*/ 1591564 w 2449768"/>
                <a:gd name="connsiteY335" fmla="*/ 799135 h 1050628"/>
                <a:gd name="connsiteX336" fmla="*/ 1602577 w 2449768"/>
                <a:gd name="connsiteY336" fmla="*/ 796477 h 1050628"/>
                <a:gd name="connsiteX337" fmla="*/ 1104335 w 2449768"/>
                <a:gd name="connsiteY337" fmla="*/ 793438 h 1050628"/>
                <a:gd name="connsiteX338" fmla="*/ 1117627 w 2449768"/>
                <a:gd name="connsiteY338" fmla="*/ 802172 h 1050628"/>
                <a:gd name="connsiteX339" fmla="*/ 1111551 w 2449768"/>
                <a:gd name="connsiteY339" fmla="*/ 826477 h 1050628"/>
                <a:gd name="connsiteX340" fmla="*/ 1087246 w 2449768"/>
                <a:gd name="connsiteY340" fmla="*/ 820401 h 1050628"/>
                <a:gd name="connsiteX341" fmla="*/ 1093322 w 2449768"/>
                <a:gd name="connsiteY341" fmla="*/ 796096 h 1050628"/>
                <a:gd name="connsiteX342" fmla="*/ 1104335 w 2449768"/>
                <a:gd name="connsiteY342" fmla="*/ 793438 h 1050628"/>
                <a:gd name="connsiteX343" fmla="*/ 791415 w 2449768"/>
                <a:gd name="connsiteY343" fmla="*/ 793438 h 1050628"/>
                <a:gd name="connsiteX344" fmla="*/ 804707 w 2449768"/>
                <a:gd name="connsiteY344" fmla="*/ 802172 h 1050628"/>
                <a:gd name="connsiteX345" fmla="*/ 798631 w 2449768"/>
                <a:gd name="connsiteY345" fmla="*/ 826477 h 1050628"/>
                <a:gd name="connsiteX346" fmla="*/ 774326 w 2449768"/>
                <a:gd name="connsiteY346" fmla="*/ 820401 h 1050628"/>
                <a:gd name="connsiteX347" fmla="*/ 780402 w 2449768"/>
                <a:gd name="connsiteY347" fmla="*/ 796096 h 1050628"/>
                <a:gd name="connsiteX348" fmla="*/ 791415 w 2449768"/>
                <a:gd name="connsiteY348" fmla="*/ 793438 h 1050628"/>
                <a:gd name="connsiteX349" fmla="*/ 1371684 w 2449768"/>
                <a:gd name="connsiteY349" fmla="*/ 784324 h 1050628"/>
                <a:gd name="connsiteX350" fmla="*/ 1384976 w 2449768"/>
                <a:gd name="connsiteY350" fmla="*/ 793058 h 1050628"/>
                <a:gd name="connsiteX351" fmla="*/ 1378900 w 2449768"/>
                <a:gd name="connsiteY351" fmla="*/ 817363 h 1050628"/>
                <a:gd name="connsiteX352" fmla="*/ 1354595 w 2449768"/>
                <a:gd name="connsiteY352" fmla="*/ 811287 h 1050628"/>
                <a:gd name="connsiteX353" fmla="*/ 1360671 w 2449768"/>
                <a:gd name="connsiteY353" fmla="*/ 786982 h 1050628"/>
                <a:gd name="connsiteX354" fmla="*/ 1371684 w 2449768"/>
                <a:gd name="connsiteY354" fmla="*/ 784324 h 1050628"/>
                <a:gd name="connsiteX355" fmla="*/ 472418 w 2449768"/>
                <a:gd name="connsiteY355" fmla="*/ 781286 h 1050628"/>
                <a:gd name="connsiteX356" fmla="*/ 485710 w 2449768"/>
                <a:gd name="connsiteY356" fmla="*/ 790020 h 1050628"/>
                <a:gd name="connsiteX357" fmla="*/ 479634 w 2449768"/>
                <a:gd name="connsiteY357" fmla="*/ 814325 h 1050628"/>
                <a:gd name="connsiteX358" fmla="*/ 455329 w 2449768"/>
                <a:gd name="connsiteY358" fmla="*/ 808249 h 1050628"/>
                <a:gd name="connsiteX359" fmla="*/ 461405 w 2449768"/>
                <a:gd name="connsiteY359" fmla="*/ 783944 h 1050628"/>
                <a:gd name="connsiteX360" fmla="*/ 472418 w 2449768"/>
                <a:gd name="connsiteY360" fmla="*/ 781286 h 1050628"/>
                <a:gd name="connsiteX361" fmla="*/ 1803089 w 2449768"/>
                <a:gd name="connsiteY361" fmla="*/ 778248 h 1050628"/>
                <a:gd name="connsiteX362" fmla="*/ 1816381 w 2449768"/>
                <a:gd name="connsiteY362" fmla="*/ 786982 h 1050628"/>
                <a:gd name="connsiteX363" fmla="*/ 1810305 w 2449768"/>
                <a:gd name="connsiteY363" fmla="*/ 811287 h 1050628"/>
                <a:gd name="connsiteX364" fmla="*/ 1786000 w 2449768"/>
                <a:gd name="connsiteY364" fmla="*/ 805211 h 1050628"/>
                <a:gd name="connsiteX365" fmla="*/ 1792076 w 2449768"/>
                <a:gd name="connsiteY365" fmla="*/ 780906 h 1050628"/>
                <a:gd name="connsiteX366" fmla="*/ 1803089 w 2449768"/>
                <a:gd name="connsiteY366" fmla="*/ 778248 h 1050628"/>
                <a:gd name="connsiteX367" fmla="*/ 675968 w 2449768"/>
                <a:gd name="connsiteY367" fmla="*/ 772172 h 1050628"/>
                <a:gd name="connsiteX368" fmla="*/ 689260 w 2449768"/>
                <a:gd name="connsiteY368" fmla="*/ 780906 h 1050628"/>
                <a:gd name="connsiteX369" fmla="*/ 683184 w 2449768"/>
                <a:gd name="connsiteY369" fmla="*/ 805211 h 1050628"/>
                <a:gd name="connsiteX370" fmla="*/ 658879 w 2449768"/>
                <a:gd name="connsiteY370" fmla="*/ 799135 h 1050628"/>
                <a:gd name="connsiteX371" fmla="*/ 664955 w 2449768"/>
                <a:gd name="connsiteY371" fmla="*/ 774830 h 1050628"/>
                <a:gd name="connsiteX372" fmla="*/ 675968 w 2449768"/>
                <a:gd name="connsiteY372" fmla="*/ 772172 h 1050628"/>
                <a:gd name="connsiteX373" fmla="*/ 302287 w 2449768"/>
                <a:gd name="connsiteY373" fmla="*/ 769134 h 1050628"/>
                <a:gd name="connsiteX374" fmla="*/ 315579 w 2449768"/>
                <a:gd name="connsiteY374" fmla="*/ 777868 h 1050628"/>
                <a:gd name="connsiteX375" fmla="*/ 309503 w 2449768"/>
                <a:gd name="connsiteY375" fmla="*/ 802173 h 1050628"/>
                <a:gd name="connsiteX376" fmla="*/ 285198 w 2449768"/>
                <a:gd name="connsiteY376" fmla="*/ 796097 h 1050628"/>
                <a:gd name="connsiteX377" fmla="*/ 291274 w 2449768"/>
                <a:gd name="connsiteY377" fmla="*/ 771792 h 1050628"/>
                <a:gd name="connsiteX378" fmla="*/ 302287 w 2449768"/>
                <a:gd name="connsiteY378" fmla="*/ 769134 h 1050628"/>
                <a:gd name="connsiteX379" fmla="*/ 2313484 w 2449768"/>
                <a:gd name="connsiteY379" fmla="*/ 766096 h 1050628"/>
                <a:gd name="connsiteX380" fmla="*/ 2326775 w 2449768"/>
                <a:gd name="connsiteY380" fmla="*/ 774830 h 1050628"/>
                <a:gd name="connsiteX381" fmla="*/ 2320699 w 2449768"/>
                <a:gd name="connsiteY381" fmla="*/ 799135 h 1050628"/>
                <a:gd name="connsiteX382" fmla="*/ 2296395 w 2449768"/>
                <a:gd name="connsiteY382" fmla="*/ 793059 h 1050628"/>
                <a:gd name="connsiteX383" fmla="*/ 2302471 w 2449768"/>
                <a:gd name="connsiteY383" fmla="*/ 768754 h 1050628"/>
                <a:gd name="connsiteX384" fmla="*/ 2313484 w 2449768"/>
                <a:gd name="connsiteY384" fmla="*/ 766096 h 1050628"/>
                <a:gd name="connsiteX385" fmla="*/ 1921574 w 2449768"/>
                <a:gd name="connsiteY385" fmla="*/ 766096 h 1050628"/>
                <a:gd name="connsiteX386" fmla="*/ 1934865 w 2449768"/>
                <a:gd name="connsiteY386" fmla="*/ 774830 h 1050628"/>
                <a:gd name="connsiteX387" fmla="*/ 1928789 w 2449768"/>
                <a:gd name="connsiteY387" fmla="*/ 799135 h 1050628"/>
                <a:gd name="connsiteX388" fmla="*/ 1904485 w 2449768"/>
                <a:gd name="connsiteY388" fmla="*/ 793059 h 1050628"/>
                <a:gd name="connsiteX389" fmla="*/ 1910561 w 2449768"/>
                <a:gd name="connsiteY389" fmla="*/ 768754 h 1050628"/>
                <a:gd name="connsiteX390" fmla="*/ 1921574 w 2449768"/>
                <a:gd name="connsiteY390" fmla="*/ 766096 h 1050628"/>
                <a:gd name="connsiteX391" fmla="*/ 2176771 w 2449768"/>
                <a:gd name="connsiteY391" fmla="*/ 756982 h 1050628"/>
                <a:gd name="connsiteX392" fmla="*/ 2190062 w 2449768"/>
                <a:gd name="connsiteY392" fmla="*/ 765716 h 1050628"/>
                <a:gd name="connsiteX393" fmla="*/ 2183986 w 2449768"/>
                <a:gd name="connsiteY393" fmla="*/ 790021 h 1050628"/>
                <a:gd name="connsiteX394" fmla="*/ 2159682 w 2449768"/>
                <a:gd name="connsiteY394" fmla="*/ 783945 h 1050628"/>
                <a:gd name="connsiteX395" fmla="*/ 2165758 w 2449768"/>
                <a:gd name="connsiteY395" fmla="*/ 759640 h 1050628"/>
                <a:gd name="connsiteX396" fmla="*/ 2176771 w 2449768"/>
                <a:gd name="connsiteY396" fmla="*/ 756982 h 1050628"/>
                <a:gd name="connsiteX397" fmla="*/ 1702833 w 2449768"/>
                <a:gd name="connsiteY397" fmla="*/ 750906 h 1050628"/>
                <a:gd name="connsiteX398" fmla="*/ 1716125 w 2449768"/>
                <a:gd name="connsiteY398" fmla="*/ 759640 h 1050628"/>
                <a:gd name="connsiteX399" fmla="*/ 1710049 w 2449768"/>
                <a:gd name="connsiteY399" fmla="*/ 783945 h 1050628"/>
                <a:gd name="connsiteX400" fmla="*/ 1685744 w 2449768"/>
                <a:gd name="connsiteY400" fmla="*/ 777869 h 1050628"/>
                <a:gd name="connsiteX401" fmla="*/ 1691820 w 2449768"/>
                <a:gd name="connsiteY401" fmla="*/ 753564 h 1050628"/>
                <a:gd name="connsiteX402" fmla="*/ 1702833 w 2449768"/>
                <a:gd name="connsiteY402" fmla="*/ 750906 h 1050628"/>
                <a:gd name="connsiteX403" fmla="*/ 1210667 w 2449768"/>
                <a:gd name="connsiteY403" fmla="*/ 741791 h 1050628"/>
                <a:gd name="connsiteX404" fmla="*/ 1223959 w 2449768"/>
                <a:gd name="connsiteY404" fmla="*/ 750525 h 1050628"/>
                <a:gd name="connsiteX405" fmla="*/ 1217883 w 2449768"/>
                <a:gd name="connsiteY405" fmla="*/ 774830 h 1050628"/>
                <a:gd name="connsiteX406" fmla="*/ 1193578 w 2449768"/>
                <a:gd name="connsiteY406" fmla="*/ 768754 h 1050628"/>
                <a:gd name="connsiteX407" fmla="*/ 1199654 w 2449768"/>
                <a:gd name="connsiteY407" fmla="*/ 744449 h 1050628"/>
                <a:gd name="connsiteX408" fmla="*/ 1210667 w 2449768"/>
                <a:gd name="connsiteY408" fmla="*/ 741791 h 1050628"/>
                <a:gd name="connsiteX409" fmla="*/ 1450674 w 2449768"/>
                <a:gd name="connsiteY409" fmla="*/ 723563 h 1050628"/>
                <a:gd name="connsiteX410" fmla="*/ 1463966 w 2449768"/>
                <a:gd name="connsiteY410" fmla="*/ 732297 h 1050628"/>
                <a:gd name="connsiteX411" fmla="*/ 1457890 w 2449768"/>
                <a:gd name="connsiteY411" fmla="*/ 756602 h 1050628"/>
                <a:gd name="connsiteX412" fmla="*/ 1433585 w 2449768"/>
                <a:gd name="connsiteY412" fmla="*/ 750526 h 1050628"/>
                <a:gd name="connsiteX413" fmla="*/ 1439661 w 2449768"/>
                <a:gd name="connsiteY413" fmla="*/ 726221 h 1050628"/>
                <a:gd name="connsiteX414" fmla="*/ 1450674 w 2449768"/>
                <a:gd name="connsiteY414" fmla="*/ 723563 h 1050628"/>
                <a:gd name="connsiteX415" fmla="*/ 2021829 w 2449768"/>
                <a:gd name="connsiteY415" fmla="*/ 720525 h 1050628"/>
                <a:gd name="connsiteX416" fmla="*/ 2035121 w 2449768"/>
                <a:gd name="connsiteY416" fmla="*/ 729259 h 1050628"/>
                <a:gd name="connsiteX417" fmla="*/ 2029045 w 2449768"/>
                <a:gd name="connsiteY417" fmla="*/ 753564 h 1050628"/>
                <a:gd name="connsiteX418" fmla="*/ 2004740 w 2449768"/>
                <a:gd name="connsiteY418" fmla="*/ 747488 h 1050628"/>
                <a:gd name="connsiteX419" fmla="*/ 2010816 w 2449768"/>
                <a:gd name="connsiteY419" fmla="*/ 723183 h 1050628"/>
                <a:gd name="connsiteX420" fmla="*/ 2021829 w 2449768"/>
                <a:gd name="connsiteY420" fmla="*/ 720525 h 1050628"/>
                <a:gd name="connsiteX421" fmla="*/ 387352 w 2449768"/>
                <a:gd name="connsiteY421" fmla="*/ 720525 h 1050628"/>
                <a:gd name="connsiteX422" fmla="*/ 400644 w 2449768"/>
                <a:gd name="connsiteY422" fmla="*/ 729259 h 1050628"/>
                <a:gd name="connsiteX423" fmla="*/ 394568 w 2449768"/>
                <a:gd name="connsiteY423" fmla="*/ 753564 h 1050628"/>
                <a:gd name="connsiteX424" fmla="*/ 370263 w 2449768"/>
                <a:gd name="connsiteY424" fmla="*/ 747488 h 1050628"/>
                <a:gd name="connsiteX425" fmla="*/ 376339 w 2449768"/>
                <a:gd name="connsiteY425" fmla="*/ 723183 h 1050628"/>
                <a:gd name="connsiteX426" fmla="*/ 387352 w 2449768"/>
                <a:gd name="connsiteY426" fmla="*/ 720525 h 1050628"/>
                <a:gd name="connsiteX427" fmla="*/ 1049650 w 2449768"/>
                <a:gd name="connsiteY427" fmla="*/ 702297 h 1050628"/>
                <a:gd name="connsiteX428" fmla="*/ 1062942 w 2449768"/>
                <a:gd name="connsiteY428" fmla="*/ 711031 h 1050628"/>
                <a:gd name="connsiteX429" fmla="*/ 1056866 w 2449768"/>
                <a:gd name="connsiteY429" fmla="*/ 735336 h 1050628"/>
                <a:gd name="connsiteX430" fmla="*/ 1032561 w 2449768"/>
                <a:gd name="connsiteY430" fmla="*/ 729260 h 1050628"/>
                <a:gd name="connsiteX431" fmla="*/ 1038637 w 2449768"/>
                <a:gd name="connsiteY431" fmla="*/ 704955 h 1050628"/>
                <a:gd name="connsiteX432" fmla="*/ 1049650 w 2449768"/>
                <a:gd name="connsiteY432" fmla="*/ 702297 h 1050628"/>
                <a:gd name="connsiteX433" fmla="*/ 931165 w 2449768"/>
                <a:gd name="connsiteY433" fmla="*/ 702297 h 1050628"/>
                <a:gd name="connsiteX434" fmla="*/ 944457 w 2449768"/>
                <a:gd name="connsiteY434" fmla="*/ 711031 h 1050628"/>
                <a:gd name="connsiteX435" fmla="*/ 938381 w 2449768"/>
                <a:gd name="connsiteY435" fmla="*/ 735336 h 1050628"/>
                <a:gd name="connsiteX436" fmla="*/ 914076 w 2449768"/>
                <a:gd name="connsiteY436" fmla="*/ 729260 h 1050628"/>
                <a:gd name="connsiteX437" fmla="*/ 920152 w 2449768"/>
                <a:gd name="connsiteY437" fmla="*/ 704955 h 1050628"/>
                <a:gd name="connsiteX438" fmla="*/ 931165 w 2449768"/>
                <a:gd name="connsiteY438" fmla="*/ 702297 h 1050628"/>
                <a:gd name="connsiteX439" fmla="*/ 1547892 w 2449768"/>
                <a:gd name="connsiteY439" fmla="*/ 699259 h 1050628"/>
                <a:gd name="connsiteX440" fmla="*/ 1561184 w 2449768"/>
                <a:gd name="connsiteY440" fmla="*/ 707993 h 1050628"/>
                <a:gd name="connsiteX441" fmla="*/ 1555108 w 2449768"/>
                <a:gd name="connsiteY441" fmla="*/ 732298 h 1050628"/>
                <a:gd name="connsiteX442" fmla="*/ 1530803 w 2449768"/>
                <a:gd name="connsiteY442" fmla="*/ 726222 h 1050628"/>
                <a:gd name="connsiteX443" fmla="*/ 1536879 w 2449768"/>
                <a:gd name="connsiteY443" fmla="*/ 701917 h 1050628"/>
                <a:gd name="connsiteX444" fmla="*/ 1547892 w 2449768"/>
                <a:gd name="connsiteY444" fmla="*/ 699259 h 1050628"/>
                <a:gd name="connsiteX445" fmla="*/ 1313961 w 2449768"/>
                <a:gd name="connsiteY445" fmla="*/ 699259 h 1050628"/>
                <a:gd name="connsiteX446" fmla="*/ 1327253 w 2449768"/>
                <a:gd name="connsiteY446" fmla="*/ 707993 h 1050628"/>
                <a:gd name="connsiteX447" fmla="*/ 1321177 w 2449768"/>
                <a:gd name="connsiteY447" fmla="*/ 732298 h 1050628"/>
                <a:gd name="connsiteX448" fmla="*/ 1296872 w 2449768"/>
                <a:gd name="connsiteY448" fmla="*/ 726222 h 1050628"/>
                <a:gd name="connsiteX449" fmla="*/ 1302948 w 2449768"/>
                <a:gd name="connsiteY449" fmla="*/ 701917 h 1050628"/>
                <a:gd name="connsiteX450" fmla="*/ 1313961 w 2449768"/>
                <a:gd name="connsiteY450" fmla="*/ 699259 h 1050628"/>
                <a:gd name="connsiteX451" fmla="*/ 2413739 w 2449768"/>
                <a:gd name="connsiteY451" fmla="*/ 696220 h 1050628"/>
                <a:gd name="connsiteX452" fmla="*/ 2427031 w 2449768"/>
                <a:gd name="connsiteY452" fmla="*/ 704954 h 1050628"/>
                <a:gd name="connsiteX453" fmla="*/ 2420955 w 2449768"/>
                <a:gd name="connsiteY453" fmla="*/ 729259 h 1050628"/>
                <a:gd name="connsiteX454" fmla="*/ 2396650 w 2449768"/>
                <a:gd name="connsiteY454" fmla="*/ 723183 h 1050628"/>
                <a:gd name="connsiteX455" fmla="*/ 2402726 w 2449768"/>
                <a:gd name="connsiteY455" fmla="*/ 698878 h 1050628"/>
                <a:gd name="connsiteX456" fmla="*/ 2413739 w 2449768"/>
                <a:gd name="connsiteY456" fmla="*/ 696220 h 1050628"/>
                <a:gd name="connsiteX457" fmla="*/ 551408 w 2449768"/>
                <a:gd name="connsiteY457" fmla="*/ 690144 h 1050628"/>
                <a:gd name="connsiteX458" fmla="*/ 564699 w 2449768"/>
                <a:gd name="connsiteY458" fmla="*/ 698878 h 1050628"/>
                <a:gd name="connsiteX459" fmla="*/ 558623 w 2449768"/>
                <a:gd name="connsiteY459" fmla="*/ 723183 h 1050628"/>
                <a:gd name="connsiteX460" fmla="*/ 534319 w 2449768"/>
                <a:gd name="connsiteY460" fmla="*/ 717107 h 1050628"/>
                <a:gd name="connsiteX461" fmla="*/ 540395 w 2449768"/>
                <a:gd name="connsiteY461" fmla="*/ 692802 h 1050628"/>
                <a:gd name="connsiteX462" fmla="*/ 551408 w 2449768"/>
                <a:gd name="connsiteY462" fmla="*/ 690144 h 1050628"/>
                <a:gd name="connsiteX463" fmla="*/ 830909 w 2449768"/>
                <a:gd name="connsiteY463" fmla="*/ 684068 h 1050628"/>
                <a:gd name="connsiteX464" fmla="*/ 844201 w 2449768"/>
                <a:gd name="connsiteY464" fmla="*/ 692802 h 1050628"/>
                <a:gd name="connsiteX465" fmla="*/ 838125 w 2449768"/>
                <a:gd name="connsiteY465" fmla="*/ 717107 h 1050628"/>
                <a:gd name="connsiteX466" fmla="*/ 813820 w 2449768"/>
                <a:gd name="connsiteY466" fmla="*/ 711031 h 1050628"/>
                <a:gd name="connsiteX467" fmla="*/ 819896 w 2449768"/>
                <a:gd name="connsiteY467" fmla="*/ 686726 h 1050628"/>
                <a:gd name="connsiteX468" fmla="*/ 830909 w 2449768"/>
                <a:gd name="connsiteY468" fmla="*/ 684068 h 1050628"/>
                <a:gd name="connsiteX469" fmla="*/ 730653 w 2449768"/>
                <a:gd name="connsiteY469" fmla="*/ 677992 h 1050628"/>
                <a:gd name="connsiteX470" fmla="*/ 743945 w 2449768"/>
                <a:gd name="connsiteY470" fmla="*/ 686726 h 1050628"/>
                <a:gd name="connsiteX471" fmla="*/ 737869 w 2449768"/>
                <a:gd name="connsiteY471" fmla="*/ 711031 h 1050628"/>
                <a:gd name="connsiteX472" fmla="*/ 713564 w 2449768"/>
                <a:gd name="connsiteY472" fmla="*/ 704955 h 1050628"/>
                <a:gd name="connsiteX473" fmla="*/ 719640 w 2449768"/>
                <a:gd name="connsiteY473" fmla="*/ 680650 h 1050628"/>
                <a:gd name="connsiteX474" fmla="*/ 730653 w 2449768"/>
                <a:gd name="connsiteY474" fmla="*/ 677992 h 1050628"/>
                <a:gd name="connsiteX475" fmla="*/ 2228418 w 2449768"/>
                <a:gd name="connsiteY475" fmla="*/ 671916 h 1050628"/>
                <a:gd name="connsiteX476" fmla="*/ 2241710 w 2449768"/>
                <a:gd name="connsiteY476" fmla="*/ 680650 h 1050628"/>
                <a:gd name="connsiteX477" fmla="*/ 2235634 w 2449768"/>
                <a:gd name="connsiteY477" fmla="*/ 704955 h 1050628"/>
                <a:gd name="connsiteX478" fmla="*/ 2211329 w 2449768"/>
                <a:gd name="connsiteY478" fmla="*/ 698879 h 1050628"/>
                <a:gd name="connsiteX479" fmla="*/ 2217405 w 2449768"/>
                <a:gd name="connsiteY479" fmla="*/ 674574 h 1050628"/>
                <a:gd name="connsiteX480" fmla="*/ 2228418 w 2449768"/>
                <a:gd name="connsiteY480" fmla="*/ 671916 h 1050628"/>
                <a:gd name="connsiteX481" fmla="*/ 1839546 w 2449768"/>
                <a:gd name="connsiteY481" fmla="*/ 671916 h 1050628"/>
                <a:gd name="connsiteX482" fmla="*/ 1852838 w 2449768"/>
                <a:gd name="connsiteY482" fmla="*/ 680650 h 1050628"/>
                <a:gd name="connsiteX483" fmla="*/ 1846762 w 2449768"/>
                <a:gd name="connsiteY483" fmla="*/ 704955 h 1050628"/>
                <a:gd name="connsiteX484" fmla="*/ 1822457 w 2449768"/>
                <a:gd name="connsiteY484" fmla="*/ 698879 h 1050628"/>
                <a:gd name="connsiteX485" fmla="*/ 1828533 w 2449768"/>
                <a:gd name="connsiteY485" fmla="*/ 674574 h 1050628"/>
                <a:gd name="connsiteX486" fmla="*/ 1839546 w 2449768"/>
                <a:gd name="connsiteY486" fmla="*/ 671916 h 1050628"/>
                <a:gd name="connsiteX487" fmla="*/ 2109933 w 2449768"/>
                <a:gd name="connsiteY487" fmla="*/ 656726 h 1050628"/>
                <a:gd name="connsiteX488" fmla="*/ 2123225 w 2449768"/>
                <a:gd name="connsiteY488" fmla="*/ 665460 h 1050628"/>
                <a:gd name="connsiteX489" fmla="*/ 2117149 w 2449768"/>
                <a:gd name="connsiteY489" fmla="*/ 689765 h 1050628"/>
                <a:gd name="connsiteX490" fmla="*/ 2092844 w 2449768"/>
                <a:gd name="connsiteY490" fmla="*/ 683689 h 1050628"/>
                <a:gd name="connsiteX491" fmla="*/ 2098920 w 2449768"/>
                <a:gd name="connsiteY491" fmla="*/ 659384 h 1050628"/>
                <a:gd name="connsiteX492" fmla="*/ 2109933 w 2449768"/>
                <a:gd name="connsiteY492" fmla="*/ 656726 h 1050628"/>
                <a:gd name="connsiteX493" fmla="*/ 1632957 w 2449768"/>
                <a:gd name="connsiteY493" fmla="*/ 656726 h 1050628"/>
                <a:gd name="connsiteX494" fmla="*/ 1646249 w 2449768"/>
                <a:gd name="connsiteY494" fmla="*/ 665460 h 1050628"/>
                <a:gd name="connsiteX495" fmla="*/ 1640173 w 2449768"/>
                <a:gd name="connsiteY495" fmla="*/ 689765 h 1050628"/>
                <a:gd name="connsiteX496" fmla="*/ 1615868 w 2449768"/>
                <a:gd name="connsiteY496" fmla="*/ 683689 h 1050628"/>
                <a:gd name="connsiteX497" fmla="*/ 1621944 w 2449768"/>
                <a:gd name="connsiteY497" fmla="*/ 659384 h 1050628"/>
                <a:gd name="connsiteX498" fmla="*/ 1632957 w 2449768"/>
                <a:gd name="connsiteY498" fmla="*/ 656726 h 1050628"/>
                <a:gd name="connsiteX499" fmla="*/ 1165096 w 2449768"/>
                <a:gd name="connsiteY499" fmla="*/ 656726 h 1050628"/>
                <a:gd name="connsiteX500" fmla="*/ 1178387 w 2449768"/>
                <a:gd name="connsiteY500" fmla="*/ 665460 h 1050628"/>
                <a:gd name="connsiteX501" fmla="*/ 1172311 w 2449768"/>
                <a:gd name="connsiteY501" fmla="*/ 689765 h 1050628"/>
                <a:gd name="connsiteX502" fmla="*/ 1148007 w 2449768"/>
                <a:gd name="connsiteY502" fmla="*/ 683689 h 1050628"/>
                <a:gd name="connsiteX503" fmla="*/ 1154083 w 2449768"/>
                <a:gd name="connsiteY503" fmla="*/ 659384 h 1050628"/>
                <a:gd name="connsiteX504" fmla="*/ 1165096 w 2449768"/>
                <a:gd name="connsiteY504" fmla="*/ 656726 h 1050628"/>
                <a:gd name="connsiteX505" fmla="*/ 1948916 w 2449768"/>
                <a:gd name="connsiteY505" fmla="*/ 653688 h 1050628"/>
                <a:gd name="connsiteX506" fmla="*/ 1962208 w 2449768"/>
                <a:gd name="connsiteY506" fmla="*/ 662422 h 1050628"/>
                <a:gd name="connsiteX507" fmla="*/ 1956132 w 2449768"/>
                <a:gd name="connsiteY507" fmla="*/ 686727 h 1050628"/>
                <a:gd name="connsiteX508" fmla="*/ 1931827 w 2449768"/>
                <a:gd name="connsiteY508" fmla="*/ 680651 h 1050628"/>
                <a:gd name="connsiteX509" fmla="*/ 1937903 w 2449768"/>
                <a:gd name="connsiteY509" fmla="*/ 656346 h 1050628"/>
                <a:gd name="connsiteX510" fmla="*/ 1948916 w 2449768"/>
                <a:gd name="connsiteY510" fmla="*/ 653688 h 1050628"/>
                <a:gd name="connsiteX511" fmla="*/ 2328673 w 2449768"/>
                <a:gd name="connsiteY511" fmla="*/ 647611 h 1050628"/>
                <a:gd name="connsiteX512" fmla="*/ 2341965 w 2449768"/>
                <a:gd name="connsiteY512" fmla="*/ 656345 h 1050628"/>
                <a:gd name="connsiteX513" fmla="*/ 2335889 w 2449768"/>
                <a:gd name="connsiteY513" fmla="*/ 680650 h 1050628"/>
                <a:gd name="connsiteX514" fmla="*/ 2311584 w 2449768"/>
                <a:gd name="connsiteY514" fmla="*/ 674574 h 1050628"/>
                <a:gd name="connsiteX515" fmla="*/ 2317660 w 2449768"/>
                <a:gd name="connsiteY515" fmla="*/ 650269 h 1050628"/>
                <a:gd name="connsiteX516" fmla="*/ 2328673 w 2449768"/>
                <a:gd name="connsiteY516" fmla="*/ 647611 h 1050628"/>
                <a:gd name="connsiteX517" fmla="*/ 639512 w 2449768"/>
                <a:gd name="connsiteY517" fmla="*/ 641535 h 1050628"/>
                <a:gd name="connsiteX518" fmla="*/ 652804 w 2449768"/>
                <a:gd name="connsiteY518" fmla="*/ 650269 h 1050628"/>
                <a:gd name="connsiteX519" fmla="*/ 646728 w 2449768"/>
                <a:gd name="connsiteY519" fmla="*/ 674574 h 1050628"/>
                <a:gd name="connsiteX520" fmla="*/ 622423 w 2449768"/>
                <a:gd name="connsiteY520" fmla="*/ 668498 h 1050628"/>
                <a:gd name="connsiteX521" fmla="*/ 628499 w 2449768"/>
                <a:gd name="connsiteY521" fmla="*/ 644193 h 1050628"/>
                <a:gd name="connsiteX522" fmla="*/ 639512 w 2449768"/>
                <a:gd name="connsiteY522" fmla="*/ 641535 h 1050628"/>
                <a:gd name="connsiteX523" fmla="*/ 451152 w 2449768"/>
                <a:gd name="connsiteY523" fmla="*/ 641535 h 1050628"/>
                <a:gd name="connsiteX524" fmla="*/ 464444 w 2449768"/>
                <a:gd name="connsiteY524" fmla="*/ 650269 h 1050628"/>
                <a:gd name="connsiteX525" fmla="*/ 458368 w 2449768"/>
                <a:gd name="connsiteY525" fmla="*/ 674574 h 1050628"/>
                <a:gd name="connsiteX526" fmla="*/ 434063 w 2449768"/>
                <a:gd name="connsiteY526" fmla="*/ 668498 h 1050628"/>
                <a:gd name="connsiteX527" fmla="*/ 440139 w 2449768"/>
                <a:gd name="connsiteY527" fmla="*/ 644193 h 1050628"/>
                <a:gd name="connsiteX528" fmla="*/ 451152 w 2449768"/>
                <a:gd name="connsiteY528" fmla="*/ 641535 h 1050628"/>
                <a:gd name="connsiteX529" fmla="*/ 1739291 w 2449768"/>
                <a:gd name="connsiteY529" fmla="*/ 638497 h 1050628"/>
                <a:gd name="connsiteX530" fmla="*/ 1752582 w 2449768"/>
                <a:gd name="connsiteY530" fmla="*/ 647231 h 1050628"/>
                <a:gd name="connsiteX531" fmla="*/ 1746506 w 2449768"/>
                <a:gd name="connsiteY531" fmla="*/ 671536 h 1050628"/>
                <a:gd name="connsiteX532" fmla="*/ 1722201 w 2449768"/>
                <a:gd name="connsiteY532" fmla="*/ 665460 h 1050628"/>
                <a:gd name="connsiteX533" fmla="*/ 1728277 w 2449768"/>
                <a:gd name="connsiteY533" fmla="*/ 641155 h 1050628"/>
                <a:gd name="connsiteX534" fmla="*/ 1739291 w 2449768"/>
                <a:gd name="connsiteY534" fmla="*/ 638497 h 1050628"/>
                <a:gd name="connsiteX535" fmla="*/ 1429407 w 2449768"/>
                <a:gd name="connsiteY535" fmla="*/ 623307 h 1050628"/>
                <a:gd name="connsiteX536" fmla="*/ 1442699 w 2449768"/>
                <a:gd name="connsiteY536" fmla="*/ 632041 h 1050628"/>
                <a:gd name="connsiteX537" fmla="*/ 1436623 w 2449768"/>
                <a:gd name="connsiteY537" fmla="*/ 656346 h 1050628"/>
                <a:gd name="connsiteX538" fmla="*/ 1412318 w 2449768"/>
                <a:gd name="connsiteY538" fmla="*/ 650270 h 1050628"/>
                <a:gd name="connsiteX539" fmla="*/ 1418394 w 2449768"/>
                <a:gd name="connsiteY539" fmla="*/ 625965 h 1050628"/>
                <a:gd name="connsiteX540" fmla="*/ 1429407 w 2449768"/>
                <a:gd name="connsiteY540" fmla="*/ 623307 h 1050628"/>
                <a:gd name="connsiteX541" fmla="*/ 991927 w 2449768"/>
                <a:gd name="connsiteY541" fmla="*/ 614193 h 1050628"/>
                <a:gd name="connsiteX542" fmla="*/ 1005219 w 2449768"/>
                <a:gd name="connsiteY542" fmla="*/ 622927 h 1050628"/>
                <a:gd name="connsiteX543" fmla="*/ 999143 w 2449768"/>
                <a:gd name="connsiteY543" fmla="*/ 647232 h 1050628"/>
                <a:gd name="connsiteX544" fmla="*/ 974838 w 2449768"/>
                <a:gd name="connsiteY544" fmla="*/ 641156 h 1050628"/>
                <a:gd name="connsiteX545" fmla="*/ 980914 w 2449768"/>
                <a:gd name="connsiteY545" fmla="*/ 616851 h 1050628"/>
                <a:gd name="connsiteX546" fmla="*/ 991927 w 2449768"/>
                <a:gd name="connsiteY546" fmla="*/ 614193 h 1050628"/>
                <a:gd name="connsiteX547" fmla="*/ 1244086 w 2449768"/>
                <a:gd name="connsiteY547" fmla="*/ 589888 h 1050628"/>
                <a:gd name="connsiteX548" fmla="*/ 1257378 w 2449768"/>
                <a:gd name="connsiteY548" fmla="*/ 598622 h 1050628"/>
                <a:gd name="connsiteX549" fmla="*/ 1251302 w 2449768"/>
                <a:gd name="connsiteY549" fmla="*/ 622927 h 1050628"/>
                <a:gd name="connsiteX550" fmla="*/ 1226997 w 2449768"/>
                <a:gd name="connsiteY550" fmla="*/ 616851 h 1050628"/>
                <a:gd name="connsiteX551" fmla="*/ 1233073 w 2449768"/>
                <a:gd name="connsiteY551" fmla="*/ 592546 h 1050628"/>
                <a:gd name="connsiteX552" fmla="*/ 1244086 w 2449768"/>
                <a:gd name="connsiteY552" fmla="*/ 589888 h 1050628"/>
                <a:gd name="connsiteX553" fmla="*/ 1332189 w 2449768"/>
                <a:gd name="connsiteY553" fmla="*/ 586850 h 1050628"/>
                <a:gd name="connsiteX554" fmla="*/ 1345481 w 2449768"/>
                <a:gd name="connsiteY554" fmla="*/ 595584 h 1050628"/>
                <a:gd name="connsiteX555" fmla="*/ 1339405 w 2449768"/>
                <a:gd name="connsiteY555" fmla="*/ 619889 h 1050628"/>
                <a:gd name="connsiteX556" fmla="*/ 1315100 w 2449768"/>
                <a:gd name="connsiteY556" fmla="*/ 613813 h 1050628"/>
                <a:gd name="connsiteX557" fmla="*/ 1321176 w 2449768"/>
                <a:gd name="connsiteY557" fmla="*/ 589508 h 1050628"/>
                <a:gd name="connsiteX558" fmla="*/ 1332189 w 2449768"/>
                <a:gd name="connsiteY558" fmla="*/ 586850 h 1050628"/>
                <a:gd name="connsiteX559" fmla="*/ 867366 w 2449768"/>
                <a:gd name="connsiteY559" fmla="*/ 583812 h 1050628"/>
                <a:gd name="connsiteX560" fmla="*/ 880658 w 2449768"/>
                <a:gd name="connsiteY560" fmla="*/ 592546 h 1050628"/>
                <a:gd name="connsiteX561" fmla="*/ 874582 w 2449768"/>
                <a:gd name="connsiteY561" fmla="*/ 616851 h 1050628"/>
                <a:gd name="connsiteX562" fmla="*/ 850277 w 2449768"/>
                <a:gd name="connsiteY562" fmla="*/ 610775 h 1050628"/>
                <a:gd name="connsiteX563" fmla="*/ 856353 w 2449768"/>
                <a:gd name="connsiteY563" fmla="*/ 586470 h 1050628"/>
                <a:gd name="connsiteX564" fmla="*/ 867366 w 2449768"/>
                <a:gd name="connsiteY564" fmla="*/ 583812 h 1050628"/>
                <a:gd name="connsiteX565" fmla="*/ 2222342 w 2449768"/>
                <a:gd name="connsiteY565" fmla="*/ 576217 h 1050628"/>
                <a:gd name="connsiteX566" fmla="*/ 2235633 w 2449768"/>
                <a:gd name="connsiteY566" fmla="*/ 586470 h 1050628"/>
                <a:gd name="connsiteX567" fmla="*/ 2229557 w 2449768"/>
                <a:gd name="connsiteY567" fmla="*/ 610775 h 1050628"/>
                <a:gd name="connsiteX568" fmla="*/ 2205253 w 2449768"/>
                <a:gd name="connsiteY568" fmla="*/ 604698 h 1050628"/>
                <a:gd name="connsiteX569" fmla="*/ 2211329 w 2449768"/>
                <a:gd name="connsiteY569" fmla="*/ 577356 h 1050628"/>
                <a:gd name="connsiteX570" fmla="*/ 2222342 w 2449768"/>
                <a:gd name="connsiteY570" fmla="*/ 576217 h 1050628"/>
                <a:gd name="connsiteX571" fmla="*/ 1092183 w 2449768"/>
                <a:gd name="connsiteY571" fmla="*/ 571660 h 1050628"/>
                <a:gd name="connsiteX572" fmla="*/ 1105475 w 2449768"/>
                <a:gd name="connsiteY572" fmla="*/ 580394 h 1050628"/>
                <a:gd name="connsiteX573" fmla="*/ 1099399 w 2449768"/>
                <a:gd name="connsiteY573" fmla="*/ 604699 h 1050628"/>
                <a:gd name="connsiteX574" fmla="*/ 1075094 w 2449768"/>
                <a:gd name="connsiteY574" fmla="*/ 598623 h 1050628"/>
                <a:gd name="connsiteX575" fmla="*/ 1081170 w 2449768"/>
                <a:gd name="connsiteY575" fmla="*/ 574318 h 1050628"/>
                <a:gd name="connsiteX576" fmla="*/ 1092183 w 2449768"/>
                <a:gd name="connsiteY576" fmla="*/ 571660 h 1050628"/>
                <a:gd name="connsiteX577" fmla="*/ 2000563 w 2449768"/>
                <a:gd name="connsiteY577" fmla="*/ 568622 h 1050628"/>
                <a:gd name="connsiteX578" fmla="*/ 2013855 w 2449768"/>
                <a:gd name="connsiteY578" fmla="*/ 577356 h 1050628"/>
                <a:gd name="connsiteX579" fmla="*/ 2007779 w 2449768"/>
                <a:gd name="connsiteY579" fmla="*/ 601661 h 1050628"/>
                <a:gd name="connsiteX580" fmla="*/ 1983474 w 2449768"/>
                <a:gd name="connsiteY580" fmla="*/ 595585 h 1050628"/>
                <a:gd name="connsiteX581" fmla="*/ 1989550 w 2449768"/>
                <a:gd name="connsiteY581" fmla="*/ 571280 h 1050628"/>
                <a:gd name="connsiteX582" fmla="*/ 2000563 w 2449768"/>
                <a:gd name="connsiteY582" fmla="*/ 568622 h 1050628"/>
                <a:gd name="connsiteX583" fmla="*/ 745844 w 2449768"/>
                <a:gd name="connsiteY583" fmla="*/ 568622 h 1050628"/>
                <a:gd name="connsiteX584" fmla="*/ 759136 w 2449768"/>
                <a:gd name="connsiteY584" fmla="*/ 577356 h 1050628"/>
                <a:gd name="connsiteX585" fmla="*/ 753060 w 2449768"/>
                <a:gd name="connsiteY585" fmla="*/ 601661 h 1050628"/>
                <a:gd name="connsiteX586" fmla="*/ 728755 w 2449768"/>
                <a:gd name="connsiteY586" fmla="*/ 595585 h 1050628"/>
                <a:gd name="connsiteX587" fmla="*/ 734831 w 2449768"/>
                <a:gd name="connsiteY587" fmla="*/ 571280 h 1050628"/>
                <a:gd name="connsiteX588" fmla="*/ 745844 w 2449768"/>
                <a:gd name="connsiteY588" fmla="*/ 568622 h 1050628"/>
                <a:gd name="connsiteX589" fmla="*/ 533179 w 2449768"/>
                <a:gd name="connsiteY589" fmla="*/ 568622 h 1050628"/>
                <a:gd name="connsiteX590" fmla="*/ 546471 w 2449768"/>
                <a:gd name="connsiteY590" fmla="*/ 577356 h 1050628"/>
                <a:gd name="connsiteX591" fmla="*/ 540395 w 2449768"/>
                <a:gd name="connsiteY591" fmla="*/ 601661 h 1050628"/>
                <a:gd name="connsiteX592" fmla="*/ 516090 w 2449768"/>
                <a:gd name="connsiteY592" fmla="*/ 595585 h 1050628"/>
                <a:gd name="connsiteX593" fmla="*/ 522166 w 2449768"/>
                <a:gd name="connsiteY593" fmla="*/ 571280 h 1050628"/>
                <a:gd name="connsiteX594" fmla="*/ 533179 w 2449768"/>
                <a:gd name="connsiteY594" fmla="*/ 568622 h 1050628"/>
                <a:gd name="connsiteX595" fmla="*/ 1866889 w 2449768"/>
                <a:gd name="connsiteY595" fmla="*/ 565584 h 1050628"/>
                <a:gd name="connsiteX596" fmla="*/ 1880180 w 2449768"/>
                <a:gd name="connsiteY596" fmla="*/ 574318 h 1050628"/>
                <a:gd name="connsiteX597" fmla="*/ 1874104 w 2449768"/>
                <a:gd name="connsiteY597" fmla="*/ 598623 h 1050628"/>
                <a:gd name="connsiteX598" fmla="*/ 1849800 w 2449768"/>
                <a:gd name="connsiteY598" fmla="*/ 592547 h 1050628"/>
                <a:gd name="connsiteX599" fmla="*/ 1855876 w 2449768"/>
                <a:gd name="connsiteY599" fmla="*/ 568242 h 1050628"/>
                <a:gd name="connsiteX600" fmla="*/ 1866889 w 2449768"/>
                <a:gd name="connsiteY600" fmla="*/ 565584 h 1050628"/>
                <a:gd name="connsiteX601" fmla="*/ 1508397 w 2449768"/>
                <a:gd name="connsiteY601" fmla="*/ 565584 h 1050628"/>
                <a:gd name="connsiteX602" fmla="*/ 1521689 w 2449768"/>
                <a:gd name="connsiteY602" fmla="*/ 574318 h 1050628"/>
                <a:gd name="connsiteX603" fmla="*/ 1515613 w 2449768"/>
                <a:gd name="connsiteY603" fmla="*/ 598623 h 1050628"/>
                <a:gd name="connsiteX604" fmla="*/ 1491308 w 2449768"/>
                <a:gd name="connsiteY604" fmla="*/ 592547 h 1050628"/>
                <a:gd name="connsiteX605" fmla="*/ 1497384 w 2449768"/>
                <a:gd name="connsiteY605" fmla="*/ 568242 h 1050628"/>
                <a:gd name="connsiteX606" fmla="*/ 1508397 w 2449768"/>
                <a:gd name="connsiteY606" fmla="*/ 565584 h 1050628"/>
                <a:gd name="connsiteX607" fmla="*/ 2365130 w 2449768"/>
                <a:gd name="connsiteY607" fmla="*/ 556470 h 1050628"/>
                <a:gd name="connsiteX608" fmla="*/ 2378422 w 2449768"/>
                <a:gd name="connsiteY608" fmla="*/ 565204 h 1050628"/>
                <a:gd name="connsiteX609" fmla="*/ 2372346 w 2449768"/>
                <a:gd name="connsiteY609" fmla="*/ 589509 h 1050628"/>
                <a:gd name="connsiteX610" fmla="*/ 2348041 w 2449768"/>
                <a:gd name="connsiteY610" fmla="*/ 583433 h 1050628"/>
                <a:gd name="connsiteX611" fmla="*/ 2354117 w 2449768"/>
                <a:gd name="connsiteY611" fmla="*/ 559128 h 1050628"/>
                <a:gd name="connsiteX612" fmla="*/ 2365130 w 2449768"/>
                <a:gd name="connsiteY612" fmla="*/ 556470 h 1050628"/>
                <a:gd name="connsiteX613" fmla="*/ 1620805 w 2449768"/>
                <a:gd name="connsiteY613" fmla="*/ 550394 h 1050628"/>
                <a:gd name="connsiteX614" fmla="*/ 1634097 w 2449768"/>
                <a:gd name="connsiteY614" fmla="*/ 559128 h 1050628"/>
                <a:gd name="connsiteX615" fmla="*/ 1628021 w 2449768"/>
                <a:gd name="connsiteY615" fmla="*/ 583433 h 1050628"/>
                <a:gd name="connsiteX616" fmla="*/ 1603716 w 2449768"/>
                <a:gd name="connsiteY616" fmla="*/ 577357 h 1050628"/>
                <a:gd name="connsiteX617" fmla="*/ 1609792 w 2449768"/>
                <a:gd name="connsiteY617" fmla="*/ 553052 h 1050628"/>
                <a:gd name="connsiteX618" fmla="*/ 1620805 w 2449768"/>
                <a:gd name="connsiteY618" fmla="*/ 550394 h 1050628"/>
                <a:gd name="connsiteX619" fmla="*/ 2097781 w 2449768"/>
                <a:gd name="connsiteY619" fmla="*/ 544317 h 1050628"/>
                <a:gd name="connsiteX620" fmla="*/ 2111073 w 2449768"/>
                <a:gd name="connsiteY620" fmla="*/ 553051 h 1050628"/>
                <a:gd name="connsiteX621" fmla="*/ 2104997 w 2449768"/>
                <a:gd name="connsiteY621" fmla="*/ 577356 h 1050628"/>
                <a:gd name="connsiteX622" fmla="*/ 2080692 w 2449768"/>
                <a:gd name="connsiteY622" fmla="*/ 571280 h 1050628"/>
                <a:gd name="connsiteX623" fmla="*/ 2086768 w 2449768"/>
                <a:gd name="connsiteY623" fmla="*/ 546975 h 1050628"/>
                <a:gd name="connsiteX624" fmla="*/ 2097781 w 2449768"/>
                <a:gd name="connsiteY624" fmla="*/ 544317 h 1050628"/>
                <a:gd name="connsiteX625" fmla="*/ 1745366 w 2449768"/>
                <a:gd name="connsiteY625" fmla="*/ 538241 h 1050628"/>
                <a:gd name="connsiteX626" fmla="*/ 1758658 w 2449768"/>
                <a:gd name="connsiteY626" fmla="*/ 546975 h 1050628"/>
                <a:gd name="connsiteX627" fmla="*/ 1752582 w 2449768"/>
                <a:gd name="connsiteY627" fmla="*/ 571280 h 1050628"/>
                <a:gd name="connsiteX628" fmla="*/ 1728277 w 2449768"/>
                <a:gd name="connsiteY628" fmla="*/ 565204 h 1050628"/>
                <a:gd name="connsiteX629" fmla="*/ 1734353 w 2449768"/>
                <a:gd name="connsiteY629" fmla="*/ 540899 h 1050628"/>
                <a:gd name="connsiteX630" fmla="*/ 1745366 w 2449768"/>
                <a:gd name="connsiteY630" fmla="*/ 538241 h 1050628"/>
                <a:gd name="connsiteX631" fmla="*/ 624322 w 2449768"/>
                <a:gd name="connsiteY631" fmla="*/ 529127 h 1050628"/>
                <a:gd name="connsiteX632" fmla="*/ 637613 w 2449768"/>
                <a:gd name="connsiteY632" fmla="*/ 537861 h 1050628"/>
                <a:gd name="connsiteX633" fmla="*/ 631537 w 2449768"/>
                <a:gd name="connsiteY633" fmla="*/ 562166 h 1050628"/>
                <a:gd name="connsiteX634" fmla="*/ 607233 w 2449768"/>
                <a:gd name="connsiteY634" fmla="*/ 556090 h 1050628"/>
                <a:gd name="connsiteX635" fmla="*/ 613309 w 2449768"/>
                <a:gd name="connsiteY635" fmla="*/ 531785 h 1050628"/>
                <a:gd name="connsiteX636" fmla="*/ 624322 w 2449768"/>
                <a:gd name="connsiteY636" fmla="*/ 529127 h 1050628"/>
                <a:gd name="connsiteX637" fmla="*/ 958508 w 2449768"/>
                <a:gd name="connsiteY637" fmla="*/ 523051 h 1050628"/>
                <a:gd name="connsiteX638" fmla="*/ 971800 w 2449768"/>
                <a:gd name="connsiteY638" fmla="*/ 531785 h 1050628"/>
                <a:gd name="connsiteX639" fmla="*/ 965724 w 2449768"/>
                <a:gd name="connsiteY639" fmla="*/ 556090 h 1050628"/>
                <a:gd name="connsiteX640" fmla="*/ 941419 w 2449768"/>
                <a:gd name="connsiteY640" fmla="*/ 550014 h 1050628"/>
                <a:gd name="connsiteX641" fmla="*/ 947495 w 2449768"/>
                <a:gd name="connsiteY641" fmla="*/ 525709 h 1050628"/>
                <a:gd name="connsiteX642" fmla="*/ 958508 w 2449768"/>
                <a:gd name="connsiteY642" fmla="*/ 523051 h 1050628"/>
                <a:gd name="connsiteX643" fmla="*/ 1177248 w 2449768"/>
                <a:gd name="connsiteY643" fmla="*/ 507861 h 1050628"/>
                <a:gd name="connsiteX644" fmla="*/ 1190540 w 2449768"/>
                <a:gd name="connsiteY644" fmla="*/ 516595 h 1050628"/>
                <a:gd name="connsiteX645" fmla="*/ 1184464 w 2449768"/>
                <a:gd name="connsiteY645" fmla="*/ 540900 h 1050628"/>
                <a:gd name="connsiteX646" fmla="*/ 1160159 w 2449768"/>
                <a:gd name="connsiteY646" fmla="*/ 534824 h 1050628"/>
                <a:gd name="connsiteX647" fmla="*/ 1166235 w 2449768"/>
                <a:gd name="connsiteY647" fmla="*/ 510519 h 1050628"/>
                <a:gd name="connsiteX648" fmla="*/ 1177248 w 2449768"/>
                <a:gd name="connsiteY648" fmla="*/ 507861 h 1050628"/>
                <a:gd name="connsiteX649" fmla="*/ 1399027 w 2449768"/>
                <a:gd name="connsiteY649" fmla="*/ 504823 h 1050628"/>
                <a:gd name="connsiteX650" fmla="*/ 1412319 w 2449768"/>
                <a:gd name="connsiteY650" fmla="*/ 513557 h 1050628"/>
                <a:gd name="connsiteX651" fmla="*/ 1406243 w 2449768"/>
                <a:gd name="connsiteY651" fmla="*/ 537862 h 1050628"/>
                <a:gd name="connsiteX652" fmla="*/ 1381938 w 2449768"/>
                <a:gd name="connsiteY652" fmla="*/ 531786 h 1050628"/>
                <a:gd name="connsiteX653" fmla="*/ 1388014 w 2449768"/>
                <a:gd name="connsiteY653" fmla="*/ 507481 h 1050628"/>
                <a:gd name="connsiteX654" fmla="*/ 1399027 w 2449768"/>
                <a:gd name="connsiteY654" fmla="*/ 504823 h 1050628"/>
                <a:gd name="connsiteX655" fmla="*/ 2194999 w 2449768"/>
                <a:gd name="connsiteY655" fmla="*/ 492670 h 1050628"/>
                <a:gd name="connsiteX656" fmla="*/ 2208291 w 2449768"/>
                <a:gd name="connsiteY656" fmla="*/ 501404 h 1050628"/>
                <a:gd name="connsiteX657" fmla="*/ 2202214 w 2449768"/>
                <a:gd name="connsiteY657" fmla="*/ 525709 h 1050628"/>
                <a:gd name="connsiteX658" fmla="*/ 2177910 w 2449768"/>
                <a:gd name="connsiteY658" fmla="*/ 519633 h 1050628"/>
                <a:gd name="connsiteX659" fmla="*/ 2183986 w 2449768"/>
                <a:gd name="connsiteY659" fmla="*/ 495328 h 1050628"/>
                <a:gd name="connsiteX660" fmla="*/ 2194999 w 2449768"/>
                <a:gd name="connsiteY660" fmla="*/ 492670 h 1050628"/>
                <a:gd name="connsiteX661" fmla="*/ 1912459 w 2449768"/>
                <a:gd name="connsiteY661" fmla="*/ 480518 h 1050628"/>
                <a:gd name="connsiteX662" fmla="*/ 1925751 w 2449768"/>
                <a:gd name="connsiteY662" fmla="*/ 489252 h 1050628"/>
                <a:gd name="connsiteX663" fmla="*/ 1919675 w 2449768"/>
                <a:gd name="connsiteY663" fmla="*/ 513557 h 1050628"/>
                <a:gd name="connsiteX664" fmla="*/ 1895370 w 2449768"/>
                <a:gd name="connsiteY664" fmla="*/ 507481 h 1050628"/>
                <a:gd name="connsiteX665" fmla="*/ 1901446 w 2449768"/>
                <a:gd name="connsiteY665" fmla="*/ 483176 h 1050628"/>
                <a:gd name="connsiteX666" fmla="*/ 1912459 w 2449768"/>
                <a:gd name="connsiteY666" fmla="*/ 480518 h 1050628"/>
                <a:gd name="connsiteX667" fmla="*/ 803567 w 2449768"/>
                <a:gd name="connsiteY667" fmla="*/ 480518 h 1050628"/>
                <a:gd name="connsiteX668" fmla="*/ 816859 w 2449768"/>
                <a:gd name="connsiteY668" fmla="*/ 489252 h 1050628"/>
                <a:gd name="connsiteX669" fmla="*/ 810783 w 2449768"/>
                <a:gd name="connsiteY669" fmla="*/ 513557 h 1050628"/>
                <a:gd name="connsiteX670" fmla="*/ 786478 w 2449768"/>
                <a:gd name="connsiteY670" fmla="*/ 507481 h 1050628"/>
                <a:gd name="connsiteX671" fmla="*/ 792554 w 2449768"/>
                <a:gd name="connsiteY671" fmla="*/ 483176 h 1050628"/>
                <a:gd name="connsiteX672" fmla="*/ 803567 w 2449768"/>
                <a:gd name="connsiteY672" fmla="*/ 480518 h 1050628"/>
                <a:gd name="connsiteX673" fmla="*/ 1550930 w 2449768"/>
                <a:gd name="connsiteY673" fmla="*/ 471404 h 1050628"/>
                <a:gd name="connsiteX674" fmla="*/ 1564222 w 2449768"/>
                <a:gd name="connsiteY674" fmla="*/ 480138 h 1050628"/>
                <a:gd name="connsiteX675" fmla="*/ 1558146 w 2449768"/>
                <a:gd name="connsiteY675" fmla="*/ 504443 h 1050628"/>
                <a:gd name="connsiteX676" fmla="*/ 1533841 w 2449768"/>
                <a:gd name="connsiteY676" fmla="*/ 498367 h 1050628"/>
                <a:gd name="connsiteX677" fmla="*/ 1539917 w 2449768"/>
                <a:gd name="connsiteY677" fmla="*/ 474062 h 1050628"/>
                <a:gd name="connsiteX678" fmla="*/ 1550930 w 2449768"/>
                <a:gd name="connsiteY678" fmla="*/ 471404 h 1050628"/>
                <a:gd name="connsiteX679" fmla="*/ 2307407 w 2449768"/>
                <a:gd name="connsiteY679" fmla="*/ 465328 h 1050628"/>
                <a:gd name="connsiteX680" fmla="*/ 2320698 w 2449768"/>
                <a:gd name="connsiteY680" fmla="*/ 474062 h 1050628"/>
                <a:gd name="connsiteX681" fmla="*/ 2314622 w 2449768"/>
                <a:gd name="connsiteY681" fmla="*/ 498367 h 1050628"/>
                <a:gd name="connsiteX682" fmla="*/ 2290318 w 2449768"/>
                <a:gd name="connsiteY682" fmla="*/ 492291 h 1050628"/>
                <a:gd name="connsiteX683" fmla="*/ 2296394 w 2449768"/>
                <a:gd name="connsiteY683" fmla="*/ 467986 h 1050628"/>
                <a:gd name="connsiteX684" fmla="*/ 2307407 w 2449768"/>
                <a:gd name="connsiteY684" fmla="*/ 465328 h 1050628"/>
                <a:gd name="connsiteX685" fmla="*/ 1076992 w 2449768"/>
                <a:gd name="connsiteY685" fmla="*/ 462290 h 1050628"/>
                <a:gd name="connsiteX686" fmla="*/ 1090284 w 2449768"/>
                <a:gd name="connsiteY686" fmla="*/ 471024 h 1050628"/>
                <a:gd name="connsiteX687" fmla="*/ 1084208 w 2449768"/>
                <a:gd name="connsiteY687" fmla="*/ 495329 h 1050628"/>
                <a:gd name="connsiteX688" fmla="*/ 1059903 w 2449768"/>
                <a:gd name="connsiteY688" fmla="*/ 489253 h 1050628"/>
                <a:gd name="connsiteX689" fmla="*/ 1065979 w 2449768"/>
                <a:gd name="connsiteY689" fmla="*/ 464948 h 1050628"/>
                <a:gd name="connsiteX690" fmla="*/ 1076992 w 2449768"/>
                <a:gd name="connsiteY690" fmla="*/ 462290 h 1050628"/>
                <a:gd name="connsiteX691" fmla="*/ 2030944 w 2449768"/>
                <a:gd name="connsiteY691" fmla="*/ 456214 h 1050628"/>
                <a:gd name="connsiteX692" fmla="*/ 2044236 w 2449768"/>
                <a:gd name="connsiteY692" fmla="*/ 464948 h 1050628"/>
                <a:gd name="connsiteX693" fmla="*/ 2038160 w 2449768"/>
                <a:gd name="connsiteY693" fmla="*/ 489253 h 1050628"/>
                <a:gd name="connsiteX694" fmla="*/ 2013855 w 2449768"/>
                <a:gd name="connsiteY694" fmla="*/ 483177 h 1050628"/>
                <a:gd name="connsiteX695" fmla="*/ 2019931 w 2449768"/>
                <a:gd name="connsiteY695" fmla="*/ 458872 h 1050628"/>
                <a:gd name="connsiteX696" fmla="*/ 2030944 w 2449768"/>
                <a:gd name="connsiteY696" fmla="*/ 456214 h 1050628"/>
                <a:gd name="connsiteX697" fmla="*/ 1280542 w 2449768"/>
                <a:gd name="connsiteY697" fmla="*/ 453176 h 1050628"/>
                <a:gd name="connsiteX698" fmla="*/ 1293834 w 2449768"/>
                <a:gd name="connsiteY698" fmla="*/ 461910 h 1050628"/>
                <a:gd name="connsiteX699" fmla="*/ 1287758 w 2449768"/>
                <a:gd name="connsiteY699" fmla="*/ 486215 h 1050628"/>
                <a:gd name="connsiteX700" fmla="*/ 1263453 w 2449768"/>
                <a:gd name="connsiteY700" fmla="*/ 480139 h 1050628"/>
                <a:gd name="connsiteX701" fmla="*/ 1269529 w 2449768"/>
                <a:gd name="connsiteY701" fmla="*/ 455834 h 1050628"/>
                <a:gd name="connsiteX702" fmla="*/ 1280542 w 2449768"/>
                <a:gd name="connsiteY702" fmla="*/ 453176 h 1050628"/>
                <a:gd name="connsiteX703" fmla="*/ 679006 w 2449768"/>
                <a:gd name="connsiteY703" fmla="*/ 450138 h 1050628"/>
                <a:gd name="connsiteX704" fmla="*/ 692298 w 2449768"/>
                <a:gd name="connsiteY704" fmla="*/ 458872 h 1050628"/>
                <a:gd name="connsiteX705" fmla="*/ 686222 w 2449768"/>
                <a:gd name="connsiteY705" fmla="*/ 483177 h 1050628"/>
                <a:gd name="connsiteX706" fmla="*/ 661917 w 2449768"/>
                <a:gd name="connsiteY706" fmla="*/ 477101 h 1050628"/>
                <a:gd name="connsiteX707" fmla="*/ 667993 w 2449768"/>
                <a:gd name="connsiteY707" fmla="*/ 452796 h 1050628"/>
                <a:gd name="connsiteX708" fmla="*/ 679006 w 2449768"/>
                <a:gd name="connsiteY708" fmla="*/ 450138 h 1050628"/>
                <a:gd name="connsiteX709" fmla="*/ 1815242 w 2449768"/>
                <a:gd name="connsiteY709" fmla="*/ 447099 h 1050628"/>
                <a:gd name="connsiteX710" fmla="*/ 1828533 w 2449768"/>
                <a:gd name="connsiteY710" fmla="*/ 455833 h 1050628"/>
                <a:gd name="connsiteX711" fmla="*/ 1822457 w 2449768"/>
                <a:gd name="connsiteY711" fmla="*/ 480138 h 1050628"/>
                <a:gd name="connsiteX712" fmla="*/ 1798152 w 2449768"/>
                <a:gd name="connsiteY712" fmla="*/ 474062 h 1050628"/>
                <a:gd name="connsiteX713" fmla="*/ 1804228 w 2449768"/>
                <a:gd name="connsiteY713" fmla="*/ 449757 h 1050628"/>
                <a:gd name="connsiteX714" fmla="*/ 1815242 w 2449768"/>
                <a:gd name="connsiteY714" fmla="*/ 447099 h 1050628"/>
                <a:gd name="connsiteX715" fmla="*/ 1699795 w 2449768"/>
                <a:gd name="connsiteY715" fmla="*/ 444061 h 1050628"/>
                <a:gd name="connsiteX716" fmla="*/ 1713087 w 2449768"/>
                <a:gd name="connsiteY716" fmla="*/ 452795 h 1050628"/>
                <a:gd name="connsiteX717" fmla="*/ 1707011 w 2449768"/>
                <a:gd name="connsiteY717" fmla="*/ 477100 h 1050628"/>
                <a:gd name="connsiteX718" fmla="*/ 1682706 w 2449768"/>
                <a:gd name="connsiteY718" fmla="*/ 471024 h 1050628"/>
                <a:gd name="connsiteX719" fmla="*/ 1688782 w 2449768"/>
                <a:gd name="connsiteY719" fmla="*/ 446719 h 1050628"/>
                <a:gd name="connsiteX720" fmla="*/ 1699795 w 2449768"/>
                <a:gd name="connsiteY720" fmla="*/ 444061 h 1050628"/>
                <a:gd name="connsiteX721" fmla="*/ 888633 w 2449768"/>
                <a:gd name="connsiteY721" fmla="*/ 434947 h 1050628"/>
                <a:gd name="connsiteX722" fmla="*/ 901925 w 2449768"/>
                <a:gd name="connsiteY722" fmla="*/ 443681 h 1050628"/>
                <a:gd name="connsiteX723" fmla="*/ 895849 w 2449768"/>
                <a:gd name="connsiteY723" fmla="*/ 467986 h 1050628"/>
                <a:gd name="connsiteX724" fmla="*/ 871544 w 2449768"/>
                <a:gd name="connsiteY724" fmla="*/ 461910 h 1050628"/>
                <a:gd name="connsiteX725" fmla="*/ 877620 w 2449768"/>
                <a:gd name="connsiteY725" fmla="*/ 437605 h 1050628"/>
                <a:gd name="connsiteX726" fmla="*/ 888633 w 2449768"/>
                <a:gd name="connsiteY726" fmla="*/ 434947 h 1050628"/>
                <a:gd name="connsiteX727" fmla="*/ 2158542 w 2449768"/>
                <a:gd name="connsiteY727" fmla="*/ 407605 h 1050628"/>
                <a:gd name="connsiteX728" fmla="*/ 2171833 w 2449768"/>
                <a:gd name="connsiteY728" fmla="*/ 416339 h 1050628"/>
                <a:gd name="connsiteX729" fmla="*/ 2165757 w 2449768"/>
                <a:gd name="connsiteY729" fmla="*/ 440644 h 1050628"/>
                <a:gd name="connsiteX730" fmla="*/ 2141453 w 2449768"/>
                <a:gd name="connsiteY730" fmla="*/ 434568 h 1050628"/>
                <a:gd name="connsiteX731" fmla="*/ 2147529 w 2449768"/>
                <a:gd name="connsiteY731" fmla="*/ 410263 h 1050628"/>
                <a:gd name="connsiteX732" fmla="*/ 2158542 w 2449768"/>
                <a:gd name="connsiteY732" fmla="*/ 407605 h 1050628"/>
                <a:gd name="connsiteX733" fmla="*/ 1484092 w 2449768"/>
                <a:gd name="connsiteY733" fmla="*/ 407605 h 1050628"/>
                <a:gd name="connsiteX734" fmla="*/ 1497384 w 2449768"/>
                <a:gd name="connsiteY734" fmla="*/ 416339 h 1050628"/>
                <a:gd name="connsiteX735" fmla="*/ 1491308 w 2449768"/>
                <a:gd name="connsiteY735" fmla="*/ 440644 h 1050628"/>
                <a:gd name="connsiteX736" fmla="*/ 1467003 w 2449768"/>
                <a:gd name="connsiteY736" fmla="*/ 434568 h 1050628"/>
                <a:gd name="connsiteX737" fmla="*/ 1473079 w 2449768"/>
                <a:gd name="connsiteY737" fmla="*/ 410263 h 1050628"/>
                <a:gd name="connsiteX738" fmla="*/ 1484092 w 2449768"/>
                <a:gd name="connsiteY738" fmla="*/ 407605 h 1050628"/>
                <a:gd name="connsiteX739" fmla="*/ 1365608 w 2449768"/>
                <a:gd name="connsiteY739" fmla="*/ 404567 h 1050628"/>
                <a:gd name="connsiteX740" fmla="*/ 1378900 w 2449768"/>
                <a:gd name="connsiteY740" fmla="*/ 413301 h 1050628"/>
                <a:gd name="connsiteX741" fmla="*/ 1372824 w 2449768"/>
                <a:gd name="connsiteY741" fmla="*/ 437606 h 1050628"/>
                <a:gd name="connsiteX742" fmla="*/ 1348519 w 2449768"/>
                <a:gd name="connsiteY742" fmla="*/ 431530 h 1050628"/>
                <a:gd name="connsiteX743" fmla="*/ 1354595 w 2449768"/>
                <a:gd name="connsiteY743" fmla="*/ 407225 h 1050628"/>
                <a:gd name="connsiteX744" fmla="*/ 1365608 w 2449768"/>
                <a:gd name="connsiteY744" fmla="*/ 404567 h 1050628"/>
                <a:gd name="connsiteX745" fmla="*/ 988889 w 2449768"/>
                <a:gd name="connsiteY745" fmla="*/ 404567 h 1050628"/>
                <a:gd name="connsiteX746" fmla="*/ 1002180 w 2449768"/>
                <a:gd name="connsiteY746" fmla="*/ 413301 h 1050628"/>
                <a:gd name="connsiteX747" fmla="*/ 996104 w 2449768"/>
                <a:gd name="connsiteY747" fmla="*/ 437606 h 1050628"/>
                <a:gd name="connsiteX748" fmla="*/ 971800 w 2449768"/>
                <a:gd name="connsiteY748" fmla="*/ 431530 h 1050628"/>
                <a:gd name="connsiteX749" fmla="*/ 977876 w 2449768"/>
                <a:gd name="connsiteY749" fmla="*/ 407225 h 1050628"/>
                <a:gd name="connsiteX750" fmla="*/ 988889 w 2449768"/>
                <a:gd name="connsiteY750" fmla="*/ 404567 h 1050628"/>
                <a:gd name="connsiteX751" fmla="*/ 1182565 w 2449768"/>
                <a:gd name="connsiteY751" fmla="*/ 394312 h 1050628"/>
                <a:gd name="connsiteX752" fmla="*/ 1193578 w 2449768"/>
                <a:gd name="connsiteY752" fmla="*/ 404186 h 1050628"/>
                <a:gd name="connsiteX753" fmla="*/ 1187502 w 2449768"/>
                <a:gd name="connsiteY753" fmla="*/ 428491 h 1050628"/>
                <a:gd name="connsiteX754" fmla="*/ 1163197 w 2449768"/>
                <a:gd name="connsiteY754" fmla="*/ 422415 h 1050628"/>
                <a:gd name="connsiteX755" fmla="*/ 1169273 w 2449768"/>
                <a:gd name="connsiteY755" fmla="*/ 398110 h 1050628"/>
                <a:gd name="connsiteX756" fmla="*/ 1182565 w 2449768"/>
                <a:gd name="connsiteY756" fmla="*/ 394312 h 1050628"/>
                <a:gd name="connsiteX757" fmla="*/ 1620805 w 2449768"/>
                <a:gd name="connsiteY757" fmla="*/ 389376 h 1050628"/>
                <a:gd name="connsiteX758" fmla="*/ 1634097 w 2449768"/>
                <a:gd name="connsiteY758" fmla="*/ 398110 h 1050628"/>
                <a:gd name="connsiteX759" fmla="*/ 1628021 w 2449768"/>
                <a:gd name="connsiteY759" fmla="*/ 422415 h 1050628"/>
                <a:gd name="connsiteX760" fmla="*/ 1603716 w 2449768"/>
                <a:gd name="connsiteY760" fmla="*/ 416339 h 1050628"/>
                <a:gd name="connsiteX761" fmla="*/ 1609792 w 2449768"/>
                <a:gd name="connsiteY761" fmla="*/ 392034 h 1050628"/>
                <a:gd name="connsiteX762" fmla="*/ 1620805 w 2449768"/>
                <a:gd name="connsiteY762" fmla="*/ 389376 h 1050628"/>
                <a:gd name="connsiteX763" fmla="*/ 1961068 w 2449768"/>
                <a:gd name="connsiteY763" fmla="*/ 380262 h 1050628"/>
                <a:gd name="connsiteX764" fmla="*/ 1974360 w 2449768"/>
                <a:gd name="connsiteY764" fmla="*/ 388996 h 1050628"/>
                <a:gd name="connsiteX765" fmla="*/ 1968284 w 2449768"/>
                <a:gd name="connsiteY765" fmla="*/ 413301 h 1050628"/>
                <a:gd name="connsiteX766" fmla="*/ 1943979 w 2449768"/>
                <a:gd name="connsiteY766" fmla="*/ 407225 h 1050628"/>
                <a:gd name="connsiteX767" fmla="*/ 1950055 w 2449768"/>
                <a:gd name="connsiteY767" fmla="*/ 382920 h 1050628"/>
                <a:gd name="connsiteX768" fmla="*/ 1961068 w 2449768"/>
                <a:gd name="connsiteY768" fmla="*/ 380262 h 1050628"/>
                <a:gd name="connsiteX769" fmla="*/ 770148 w 2449768"/>
                <a:gd name="connsiteY769" fmla="*/ 380262 h 1050628"/>
                <a:gd name="connsiteX770" fmla="*/ 783440 w 2449768"/>
                <a:gd name="connsiteY770" fmla="*/ 388996 h 1050628"/>
                <a:gd name="connsiteX771" fmla="*/ 777364 w 2449768"/>
                <a:gd name="connsiteY771" fmla="*/ 413301 h 1050628"/>
                <a:gd name="connsiteX772" fmla="*/ 753059 w 2449768"/>
                <a:gd name="connsiteY772" fmla="*/ 407225 h 1050628"/>
                <a:gd name="connsiteX773" fmla="*/ 759135 w 2449768"/>
                <a:gd name="connsiteY773" fmla="*/ 382920 h 1050628"/>
                <a:gd name="connsiteX774" fmla="*/ 770148 w 2449768"/>
                <a:gd name="connsiteY774" fmla="*/ 380262 h 1050628"/>
                <a:gd name="connsiteX775" fmla="*/ 2240571 w 2449768"/>
                <a:gd name="connsiteY775" fmla="*/ 352920 h 1050628"/>
                <a:gd name="connsiteX776" fmla="*/ 2253862 w 2449768"/>
                <a:gd name="connsiteY776" fmla="*/ 361654 h 1050628"/>
                <a:gd name="connsiteX777" fmla="*/ 2247786 w 2449768"/>
                <a:gd name="connsiteY777" fmla="*/ 385959 h 1050628"/>
                <a:gd name="connsiteX778" fmla="*/ 2223481 w 2449768"/>
                <a:gd name="connsiteY778" fmla="*/ 379883 h 1050628"/>
                <a:gd name="connsiteX779" fmla="*/ 2229557 w 2449768"/>
                <a:gd name="connsiteY779" fmla="*/ 355578 h 1050628"/>
                <a:gd name="connsiteX780" fmla="*/ 2240571 w 2449768"/>
                <a:gd name="connsiteY780" fmla="*/ 352920 h 1050628"/>
                <a:gd name="connsiteX781" fmla="*/ 2082590 w 2449768"/>
                <a:gd name="connsiteY781" fmla="*/ 352920 h 1050628"/>
                <a:gd name="connsiteX782" fmla="*/ 2095882 w 2449768"/>
                <a:gd name="connsiteY782" fmla="*/ 361654 h 1050628"/>
                <a:gd name="connsiteX783" fmla="*/ 2089806 w 2449768"/>
                <a:gd name="connsiteY783" fmla="*/ 385959 h 1050628"/>
                <a:gd name="connsiteX784" fmla="*/ 2065501 w 2449768"/>
                <a:gd name="connsiteY784" fmla="*/ 379883 h 1050628"/>
                <a:gd name="connsiteX785" fmla="*/ 2071577 w 2449768"/>
                <a:gd name="connsiteY785" fmla="*/ 355578 h 1050628"/>
                <a:gd name="connsiteX786" fmla="*/ 2082590 w 2449768"/>
                <a:gd name="connsiteY786" fmla="*/ 352920 h 1050628"/>
                <a:gd name="connsiteX787" fmla="*/ 1080030 w 2449768"/>
                <a:gd name="connsiteY787" fmla="*/ 337729 h 1050628"/>
                <a:gd name="connsiteX788" fmla="*/ 1093322 w 2449768"/>
                <a:gd name="connsiteY788" fmla="*/ 346463 h 1050628"/>
                <a:gd name="connsiteX789" fmla="*/ 1087246 w 2449768"/>
                <a:gd name="connsiteY789" fmla="*/ 370768 h 1050628"/>
                <a:gd name="connsiteX790" fmla="*/ 1062941 w 2449768"/>
                <a:gd name="connsiteY790" fmla="*/ 364692 h 1050628"/>
                <a:gd name="connsiteX791" fmla="*/ 1069017 w 2449768"/>
                <a:gd name="connsiteY791" fmla="*/ 340387 h 1050628"/>
                <a:gd name="connsiteX792" fmla="*/ 1080030 w 2449768"/>
                <a:gd name="connsiteY792" fmla="*/ 337729 h 1050628"/>
                <a:gd name="connsiteX793" fmla="*/ 1787899 w 2449768"/>
                <a:gd name="connsiteY793" fmla="*/ 331653 h 1050628"/>
                <a:gd name="connsiteX794" fmla="*/ 1801191 w 2449768"/>
                <a:gd name="connsiteY794" fmla="*/ 340387 h 1050628"/>
                <a:gd name="connsiteX795" fmla="*/ 1795115 w 2449768"/>
                <a:gd name="connsiteY795" fmla="*/ 364692 h 1050628"/>
                <a:gd name="connsiteX796" fmla="*/ 1770810 w 2449768"/>
                <a:gd name="connsiteY796" fmla="*/ 358616 h 1050628"/>
                <a:gd name="connsiteX797" fmla="*/ 1776886 w 2449768"/>
                <a:gd name="connsiteY797" fmla="*/ 334311 h 1050628"/>
                <a:gd name="connsiteX798" fmla="*/ 1787899 w 2449768"/>
                <a:gd name="connsiteY798" fmla="*/ 331653 h 1050628"/>
                <a:gd name="connsiteX799" fmla="*/ 1879040 w 2449768"/>
                <a:gd name="connsiteY799" fmla="*/ 328615 h 1050628"/>
                <a:gd name="connsiteX800" fmla="*/ 1892332 w 2449768"/>
                <a:gd name="connsiteY800" fmla="*/ 337349 h 1050628"/>
                <a:gd name="connsiteX801" fmla="*/ 1886256 w 2449768"/>
                <a:gd name="connsiteY801" fmla="*/ 361654 h 1050628"/>
                <a:gd name="connsiteX802" fmla="*/ 1861951 w 2449768"/>
                <a:gd name="connsiteY802" fmla="*/ 355578 h 1050628"/>
                <a:gd name="connsiteX803" fmla="*/ 1868027 w 2449768"/>
                <a:gd name="connsiteY803" fmla="*/ 331273 h 1050628"/>
                <a:gd name="connsiteX804" fmla="*/ 1879040 w 2449768"/>
                <a:gd name="connsiteY804" fmla="*/ 328615 h 1050628"/>
                <a:gd name="connsiteX805" fmla="*/ 1265352 w 2449768"/>
                <a:gd name="connsiteY805" fmla="*/ 325577 h 1050628"/>
                <a:gd name="connsiteX806" fmla="*/ 1278644 w 2449768"/>
                <a:gd name="connsiteY806" fmla="*/ 334311 h 1050628"/>
                <a:gd name="connsiteX807" fmla="*/ 1272568 w 2449768"/>
                <a:gd name="connsiteY807" fmla="*/ 358616 h 1050628"/>
                <a:gd name="connsiteX808" fmla="*/ 1248263 w 2449768"/>
                <a:gd name="connsiteY808" fmla="*/ 352540 h 1050628"/>
                <a:gd name="connsiteX809" fmla="*/ 1254339 w 2449768"/>
                <a:gd name="connsiteY809" fmla="*/ 328235 h 1050628"/>
                <a:gd name="connsiteX810" fmla="*/ 1265352 w 2449768"/>
                <a:gd name="connsiteY810" fmla="*/ 325577 h 1050628"/>
                <a:gd name="connsiteX811" fmla="*/ 864328 w 2449768"/>
                <a:gd name="connsiteY811" fmla="*/ 319501 h 1050628"/>
                <a:gd name="connsiteX812" fmla="*/ 877620 w 2449768"/>
                <a:gd name="connsiteY812" fmla="*/ 328235 h 1050628"/>
                <a:gd name="connsiteX813" fmla="*/ 871544 w 2449768"/>
                <a:gd name="connsiteY813" fmla="*/ 352540 h 1050628"/>
                <a:gd name="connsiteX814" fmla="*/ 847239 w 2449768"/>
                <a:gd name="connsiteY814" fmla="*/ 346464 h 1050628"/>
                <a:gd name="connsiteX815" fmla="*/ 853315 w 2449768"/>
                <a:gd name="connsiteY815" fmla="*/ 322159 h 1050628"/>
                <a:gd name="connsiteX816" fmla="*/ 864328 w 2449768"/>
                <a:gd name="connsiteY816" fmla="*/ 319501 h 1050628"/>
                <a:gd name="connsiteX817" fmla="*/ 1459788 w 2449768"/>
                <a:gd name="connsiteY817" fmla="*/ 316463 h 1050628"/>
                <a:gd name="connsiteX818" fmla="*/ 1473080 w 2449768"/>
                <a:gd name="connsiteY818" fmla="*/ 325197 h 1050628"/>
                <a:gd name="connsiteX819" fmla="*/ 1467004 w 2449768"/>
                <a:gd name="connsiteY819" fmla="*/ 349502 h 1050628"/>
                <a:gd name="connsiteX820" fmla="*/ 1442699 w 2449768"/>
                <a:gd name="connsiteY820" fmla="*/ 343426 h 1050628"/>
                <a:gd name="connsiteX821" fmla="*/ 1448775 w 2449768"/>
                <a:gd name="connsiteY821" fmla="*/ 319121 h 1050628"/>
                <a:gd name="connsiteX822" fmla="*/ 1459788 w 2449768"/>
                <a:gd name="connsiteY822" fmla="*/ 316463 h 1050628"/>
                <a:gd name="connsiteX823" fmla="*/ 1702833 w 2449768"/>
                <a:gd name="connsiteY823" fmla="*/ 310387 h 1050628"/>
                <a:gd name="connsiteX824" fmla="*/ 1716125 w 2449768"/>
                <a:gd name="connsiteY824" fmla="*/ 319121 h 1050628"/>
                <a:gd name="connsiteX825" fmla="*/ 1710049 w 2449768"/>
                <a:gd name="connsiteY825" fmla="*/ 343426 h 1050628"/>
                <a:gd name="connsiteX826" fmla="*/ 1685744 w 2449768"/>
                <a:gd name="connsiteY826" fmla="*/ 337350 h 1050628"/>
                <a:gd name="connsiteX827" fmla="*/ 1691820 w 2449768"/>
                <a:gd name="connsiteY827" fmla="*/ 313045 h 1050628"/>
                <a:gd name="connsiteX828" fmla="*/ 1702833 w 2449768"/>
                <a:gd name="connsiteY828" fmla="*/ 310387 h 1050628"/>
                <a:gd name="connsiteX829" fmla="*/ 1577893 w 2449768"/>
                <a:gd name="connsiteY829" fmla="*/ 297095 h 1050628"/>
                <a:gd name="connsiteX830" fmla="*/ 1591565 w 2449768"/>
                <a:gd name="connsiteY830" fmla="*/ 306969 h 1050628"/>
                <a:gd name="connsiteX831" fmla="*/ 1585489 w 2449768"/>
                <a:gd name="connsiteY831" fmla="*/ 331274 h 1050628"/>
                <a:gd name="connsiteX832" fmla="*/ 1561184 w 2449768"/>
                <a:gd name="connsiteY832" fmla="*/ 325198 h 1050628"/>
                <a:gd name="connsiteX833" fmla="*/ 1564222 w 2449768"/>
                <a:gd name="connsiteY833" fmla="*/ 300893 h 1050628"/>
                <a:gd name="connsiteX834" fmla="*/ 1577893 w 2449768"/>
                <a:gd name="connsiteY834" fmla="*/ 297095 h 1050628"/>
                <a:gd name="connsiteX835" fmla="*/ 955470 w 2449768"/>
                <a:gd name="connsiteY835" fmla="*/ 295196 h 1050628"/>
                <a:gd name="connsiteX836" fmla="*/ 968762 w 2449768"/>
                <a:gd name="connsiteY836" fmla="*/ 303930 h 1050628"/>
                <a:gd name="connsiteX837" fmla="*/ 962686 w 2449768"/>
                <a:gd name="connsiteY837" fmla="*/ 328235 h 1050628"/>
                <a:gd name="connsiteX838" fmla="*/ 938381 w 2449768"/>
                <a:gd name="connsiteY838" fmla="*/ 322159 h 1050628"/>
                <a:gd name="connsiteX839" fmla="*/ 944457 w 2449768"/>
                <a:gd name="connsiteY839" fmla="*/ 297854 h 1050628"/>
                <a:gd name="connsiteX840" fmla="*/ 955470 w 2449768"/>
                <a:gd name="connsiteY840" fmla="*/ 295196 h 1050628"/>
                <a:gd name="connsiteX841" fmla="*/ 1365608 w 2449768"/>
                <a:gd name="connsiteY841" fmla="*/ 283044 h 1050628"/>
                <a:gd name="connsiteX842" fmla="*/ 1378900 w 2449768"/>
                <a:gd name="connsiteY842" fmla="*/ 291778 h 1050628"/>
                <a:gd name="connsiteX843" fmla="*/ 1372824 w 2449768"/>
                <a:gd name="connsiteY843" fmla="*/ 316083 h 1050628"/>
                <a:gd name="connsiteX844" fmla="*/ 1348519 w 2449768"/>
                <a:gd name="connsiteY844" fmla="*/ 310007 h 1050628"/>
                <a:gd name="connsiteX845" fmla="*/ 1354595 w 2449768"/>
                <a:gd name="connsiteY845" fmla="*/ 285702 h 1050628"/>
                <a:gd name="connsiteX846" fmla="*/ 1365608 w 2449768"/>
                <a:gd name="connsiteY846" fmla="*/ 283044 h 1050628"/>
                <a:gd name="connsiteX847" fmla="*/ 1979296 w 2449768"/>
                <a:gd name="connsiteY847" fmla="*/ 267854 h 1050628"/>
                <a:gd name="connsiteX848" fmla="*/ 1992588 w 2449768"/>
                <a:gd name="connsiteY848" fmla="*/ 276588 h 1050628"/>
                <a:gd name="connsiteX849" fmla="*/ 1986512 w 2449768"/>
                <a:gd name="connsiteY849" fmla="*/ 300893 h 1050628"/>
                <a:gd name="connsiteX850" fmla="*/ 1962207 w 2449768"/>
                <a:gd name="connsiteY850" fmla="*/ 294817 h 1050628"/>
                <a:gd name="connsiteX851" fmla="*/ 1968283 w 2449768"/>
                <a:gd name="connsiteY851" fmla="*/ 270512 h 1050628"/>
                <a:gd name="connsiteX852" fmla="*/ 1979296 w 2449768"/>
                <a:gd name="connsiteY852" fmla="*/ 267854 h 1050628"/>
                <a:gd name="connsiteX853" fmla="*/ 1173830 w 2449768"/>
                <a:gd name="connsiteY853" fmla="*/ 266714 h 1050628"/>
                <a:gd name="connsiteX854" fmla="*/ 1187502 w 2449768"/>
                <a:gd name="connsiteY854" fmla="*/ 276588 h 1050628"/>
                <a:gd name="connsiteX855" fmla="*/ 1181425 w 2449768"/>
                <a:gd name="connsiteY855" fmla="*/ 300893 h 1050628"/>
                <a:gd name="connsiteX856" fmla="*/ 1157121 w 2449768"/>
                <a:gd name="connsiteY856" fmla="*/ 294817 h 1050628"/>
                <a:gd name="connsiteX857" fmla="*/ 1160159 w 2449768"/>
                <a:gd name="connsiteY857" fmla="*/ 270512 h 1050628"/>
                <a:gd name="connsiteX858" fmla="*/ 1173830 w 2449768"/>
                <a:gd name="connsiteY858" fmla="*/ 266714 h 1050628"/>
                <a:gd name="connsiteX859" fmla="*/ 2167656 w 2449768"/>
                <a:gd name="connsiteY859" fmla="*/ 246587 h 1050628"/>
                <a:gd name="connsiteX860" fmla="*/ 2180948 w 2449768"/>
                <a:gd name="connsiteY860" fmla="*/ 255321 h 1050628"/>
                <a:gd name="connsiteX861" fmla="*/ 2174872 w 2449768"/>
                <a:gd name="connsiteY861" fmla="*/ 279626 h 1050628"/>
                <a:gd name="connsiteX862" fmla="*/ 2150567 w 2449768"/>
                <a:gd name="connsiteY862" fmla="*/ 273550 h 1050628"/>
                <a:gd name="connsiteX863" fmla="*/ 2156643 w 2449768"/>
                <a:gd name="connsiteY863" fmla="*/ 249245 h 1050628"/>
                <a:gd name="connsiteX864" fmla="*/ 2167656 w 2449768"/>
                <a:gd name="connsiteY864" fmla="*/ 246587 h 1050628"/>
                <a:gd name="connsiteX865" fmla="*/ 2073477 w 2449768"/>
                <a:gd name="connsiteY865" fmla="*/ 240511 h 1050628"/>
                <a:gd name="connsiteX866" fmla="*/ 2086768 w 2449768"/>
                <a:gd name="connsiteY866" fmla="*/ 249245 h 1050628"/>
                <a:gd name="connsiteX867" fmla="*/ 2080692 w 2449768"/>
                <a:gd name="connsiteY867" fmla="*/ 273550 h 1050628"/>
                <a:gd name="connsiteX868" fmla="*/ 2056387 w 2449768"/>
                <a:gd name="connsiteY868" fmla="*/ 267474 h 1050628"/>
                <a:gd name="connsiteX869" fmla="*/ 2062463 w 2449768"/>
                <a:gd name="connsiteY869" fmla="*/ 243169 h 1050628"/>
                <a:gd name="connsiteX870" fmla="*/ 2073477 w 2449768"/>
                <a:gd name="connsiteY870" fmla="*/ 240511 h 1050628"/>
                <a:gd name="connsiteX871" fmla="*/ 1505359 w 2449768"/>
                <a:gd name="connsiteY871" fmla="*/ 222283 h 1050628"/>
                <a:gd name="connsiteX872" fmla="*/ 1518651 w 2449768"/>
                <a:gd name="connsiteY872" fmla="*/ 231017 h 1050628"/>
                <a:gd name="connsiteX873" fmla="*/ 1512575 w 2449768"/>
                <a:gd name="connsiteY873" fmla="*/ 255322 h 1050628"/>
                <a:gd name="connsiteX874" fmla="*/ 1488270 w 2449768"/>
                <a:gd name="connsiteY874" fmla="*/ 249246 h 1050628"/>
                <a:gd name="connsiteX875" fmla="*/ 1494346 w 2449768"/>
                <a:gd name="connsiteY875" fmla="*/ 224941 h 1050628"/>
                <a:gd name="connsiteX876" fmla="*/ 1505359 w 2449768"/>
                <a:gd name="connsiteY876" fmla="*/ 222283 h 1050628"/>
                <a:gd name="connsiteX877" fmla="*/ 1007117 w 2449768"/>
                <a:gd name="connsiteY877" fmla="*/ 222283 h 1050628"/>
                <a:gd name="connsiteX878" fmla="*/ 1020409 w 2449768"/>
                <a:gd name="connsiteY878" fmla="*/ 231017 h 1050628"/>
                <a:gd name="connsiteX879" fmla="*/ 1014333 w 2449768"/>
                <a:gd name="connsiteY879" fmla="*/ 255322 h 1050628"/>
                <a:gd name="connsiteX880" fmla="*/ 990028 w 2449768"/>
                <a:gd name="connsiteY880" fmla="*/ 249246 h 1050628"/>
                <a:gd name="connsiteX881" fmla="*/ 996104 w 2449768"/>
                <a:gd name="connsiteY881" fmla="*/ 224941 h 1050628"/>
                <a:gd name="connsiteX882" fmla="*/ 1007117 w 2449768"/>
                <a:gd name="connsiteY882" fmla="*/ 222283 h 1050628"/>
                <a:gd name="connsiteX883" fmla="*/ 1298771 w 2449768"/>
                <a:gd name="connsiteY883" fmla="*/ 210131 h 1050628"/>
                <a:gd name="connsiteX884" fmla="*/ 1312063 w 2449768"/>
                <a:gd name="connsiteY884" fmla="*/ 218865 h 1050628"/>
                <a:gd name="connsiteX885" fmla="*/ 1305987 w 2449768"/>
                <a:gd name="connsiteY885" fmla="*/ 243170 h 1050628"/>
                <a:gd name="connsiteX886" fmla="*/ 1281682 w 2449768"/>
                <a:gd name="connsiteY886" fmla="*/ 237094 h 1050628"/>
                <a:gd name="connsiteX887" fmla="*/ 1287758 w 2449768"/>
                <a:gd name="connsiteY887" fmla="*/ 212789 h 1050628"/>
                <a:gd name="connsiteX888" fmla="*/ 1298771 w 2449768"/>
                <a:gd name="connsiteY888" fmla="*/ 210131 h 1050628"/>
                <a:gd name="connsiteX889" fmla="*/ 1881700 w 2449768"/>
                <a:gd name="connsiteY889" fmla="*/ 207472 h 1050628"/>
                <a:gd name="connsiteX890" fmla="*/ 1895371 w 2449768"/>
                <a:gd name="connsiteY890" fmla="*/ 218865 h 1050628"/>
                <a:gd name="connsiteX891" fmla="*/ 1889295 w 2449768"/>
                <a:gd name="connsiteY891" fmla="*/ 243170 h 1050628"/>
                <a:gd name="connsiteX892" fmla="*/ 1864990 w 2449768"/>
                <a:gd name="connsiteY892" fmla="*/ 237094 h 1050628"/>
                <a:gd name="connsiteX893" fmla="*/ 1868028 w 2449768"/>
                <a:gd name="connsiteY893" fmla="*/ 209751 h 1050628"/>
                <a:gd name="connsiteX894" fmla="*/ 1881700 w 2449768"/>
                <a:gd name="connsiteY894" fmla="*/ 207472 h 1050628"/>
                <a:gd name="connsiteX895" fmla="*/ 1657262 w 2449768"/>
                <a:gd name="connsiteY895" fmla="*/ 207093 h 1050628"/>
                <a:gd name="connsiteX896" fmla="*/ 1670554 w 2449768"/>
                <a:gd name="connsiteY896" fmla="*/ 215827 h 1050628"/>
                <a:gd name="connsiteX897" fmla="*/ 1664478 w 2449768"/>
                <a:gd name="connsiteY897" fmla="*/ 240132 h 1050628"/>
                <a:gd name="connsiteX898" fmla="*/ 1637135 w 2449768"/>
                <a:gd name="connsiteY898" fmla="*/ 234056 h 1050628"/>
                <a:gd name="connsiteX899" fmla="*/ 1646249 w 2449768"/>
                <a:gd name="connsiteY899" fmla="*/ 209751 h 1050628"/>
                <a:gd name="connsiteX900" fmla="*/ 1657262 w 2449768"/>
                <a:gd name="connsiteY900" fmla="*/ 207093 h 1050628"/>
                <a:gd name="connsiteX901" fmla="*/ 1769671 w 2449768"/>
                <a:gd name="connsiteY901" fmla="*/ 201017 h 1050628"/>
                <a:gd name="connsiteX902" fmla="*/ 1782962 w 2449768"/>
                <a:gd name="connsiteY902" fmla="*/ 209751 h 1050628"/>
                <a:gd name="connsiteX903" fmla="*/ 1776886 w 2449768"/>
                <a:gd name="connsiteY903" fmla="*/ 234056 h 1050628"/>
                <a:gd name="connsiteX904" fmla="*/ 1752581 w 2449768"/>
                <a:gd name="connsiteY904" fmla="*/ 227980 h 1050628"/>
                <a:gd name="connsiteX905" fmla="*/ 1758657 w 2449768"/>
                <a:gd name="connsiteY905" fmla="*/ 203675 h 1050628"/>
                <a:gd name="connsiteX906" fmla="*/ 1769671 w 2449768"/>
                <a:gd name="connsiteY906" fmla="*/ 201017 h 1050628"/>
                <a:gd name="connsiteX907" fmla="*/ 1089145 w 2449768"/>
                <a:gd name="connsiteY907" fmla="*/ 197978 h 1050628"/>
                <a:gd name="connsiteX908" fmla="*/ 1102437 w 2449768"/>
                <a:gd name="connsiteY908" fmla="*/ 206712 h 1050628"/>
                <a:gd name="connsiteX909" fmla="*/ 1096361 w 2449768"/>
                <a:gd name="connsiteY909" fmla="*/ 231017 h 1050628"/>
                <a:gd name="connsiteX910" fmla="*/ 1072056 w 2449768"/>
                <a:gd name="connsiteY910" fmla="*/ 224941 h 1050628"/>
                <a:gd name="connsiteX911" fmla="*/ 1078132 w 2449768"/>
                <a:gd name="connsiteY911" fmla="*/ 200636 h 1050628"/>
                <a:gd name="connsiteX912" fmla="*/ 1089145 w 2449768"/>
                <a:gd name="connsiteY912" fmla="*/ 197978 h 1050628"/>
                <a:gd name="connsiteX913" fmla="*/ 1395989 w 2449768"/>
                <a:gd name="connsiteY913" fmla="*/ 161522 h 1050628"/>
                <a:gd name="connsiteX914" fmla="*/ 1409281 w 2449768"/>
                <a:gd name="connsiteY914" fmla="*/ 170256 h 1050628"/>
                <a:gd name="connsiteX915" fmla="*/ 1403205 w 2449768"/>
                <a:gd name="connsiteY915" fmla="*/ 194561 h 1050628"/>
                <a:gd name="connsiteX916" fmla="*/ 1378900 w 2449768"/>
                <a:gd name="connsiteY916" fmla="*/ 188485 h 1050628"/>
                <a:gd name="connsiteX917" fmla="*/ 1384976 w 2449768"/>
                <a:gd name="connsiteY917" fmla="*/ 164180 h 1050628"/>
                <a:gd name="connsiteX918" fmla="*/ 1395989 w 2449768"/>
                <a:gd name="connsiteY918" fmla="*/ 161522 h 1050628"/>
                <a:gd name="connsiteX919" fmla="*/ 1967145 w 2449768"/>
                <a:gd name="connsiteY919" fmla="*/ 140255 h 1050628"/>
                <a:gd name="connsiteX920" fmla="*/ 1980436 w 2449768"/>
                <a:gd name="connsiteY920" fmla="*/ 148989 h 1050628"/>
                <a:gd name="connsiteX921" fmla="*/ 1974360 w 2449768"/>
                <a:gd name="connsiteY921" fmla="*/ 173294 h 1050628"/>
                <a:gd name="connsiteX922" fmla="*/ 1950055 w 2449768"/>
                <a:gd name="connsiteY922" fmla="*/ 170256 h 1050628"/>
                <a:gd name="connsiteX923" fmla="*/ 1956131 w 2449768"/>
                <a:gd name="connsiteY923" fmla="*/ 142913 h 1050628"/>
                <a:gd name="connsiteX924" fmla="*/ 1967145 w 2449768"/>
                <a:gd name="connsiteY924" fmla="*/ 140255 h 1050628"/>
                <a:gd name="connsiteX925" fmla="*/ 1234971 w 2449768"/>
                <a:gd name="connsiteY925" fmla="*/ 131141 h 1050628"/>
                <a:gd name="connsiteX926" fmla="*/ 1248263 w 2449768"/>
                <a:gd name="connsiteY926" fmla="*/ 139875 h 1050628"/>
                <a:gd name="connsiteX927" fmla="*/ 1242187 w 2449768"/>
                <a:gd name="connsiteY927" fmla="*/ 164180 h 1050628"/>
                <a:gd name="connsiteX928" fmla="*/ 1217882 w 2449768"/>
                <a:gd name="connsiteY928" fmla="*/ 158104 h 1050628"/>
                <a:gd name="connsiteX929" fmla="*/ 1223958 w 2449768"/>
                <a:gd name="connsiteY929" fmla="*/ 133799 h 1050628"/>
                <a:gd name="connsiteX930" fmla="*/ 1234971 w 2449768"/>
                <a:gd name="connsiteY930" fmla="*/ 131141 h 1050628"/>
                <a:gd name="connsiteX931" fmla="*/ 1149906 w 2449768"/>
                <a:gd name="connsiteY931" fmla="*/ 131141 h 1050628"/>
                <a:gd name="connsiteX932" fmla="*/ 1163198 w 2449768"/>
                <a:gd name="connsiteY932" fmla="*/ 139875 h 1050628"/>
                <a:gd name="connsiteX933" fmla="*/ 1157122 w 2449768"/>
                <a:gd name="connsiteY933" fmla="*/ 164180 h 1050628"/>
                <a:gd name="connsiteX934" fmla="*/ 1132817 w 2449768"/>
                <a:gd name="connsiteY934" fmla="*/ 158104 h 1050628"/>
                <a:gd name="connsiteX935" fmla="*/ 1138893 w 2449768"/>
                <a:gd name="connsiteY935" fmla="*/ 133799 h 1050628"/>
                <a:gd name="connsiteX936" fmla="*/ 1149906 w 2449768"/>
                <a:gd name="connsiteY936" fmla="*/ 131141 h 1050628"/>
                <a:gd name="connsiteX937" fmla="*/ 2064362 w 2449768"/>
                <a:gd name="connsiteY937" fmla="*/ 128103 h 1050628"/>
                <a:gd name="connsiteX938" fmla="*/ 2077654 w 2449768"/>
                <a:gd name="connsiteY938" fmla="*/ 136837 h 1050628"/>
                <a:gd name="connsiteX939" fmla="*/ 2071578 w 2449768"/>
                <a:gd name="connsiteY939" fmla="*/ 161142 h 1050628"/>
                <a:gd name="connsiteX940" fmla="*/ 2047273 w 2449768"/>
                <a:gd name="connsiteY940" fmla="*/ 155066 h 1050628"/>
                <a:gd name="connsiteX941" fmla="*/ 2053349 w 2449768"/>
                <a:gd name="connsiteY941" fmla="*/ 130761 h 1050628"/>
                <a:gd name="connsiteX942" fmla="*/ 2064362 w 2449768"/>
                <a:gd name="connsiteY942" fmla="*/ 128103 h 1050628"/>
                <a:gd name="connsiteX943" fmla="*/ 1496245 w 2449768"/>
                <a:gd name="connsiteY943" fmla="*/ 120887 h 1050628"/>
                <a:gd name="connsiteX944" fmla="*/ 1509537 w 2449768"/>
                <a:gd name="connsiteY944" fmla="*/ 130761 h 1050628"/>
                <a:gd name="connsiteX945" fmla="*/ 1503461 w 2449768"/>
                <a:gd name="connsiteY945" fmla="*/ 155066 h 1050628"/>
                <a:gd name="connsiteX946" fmla="*/ 1479156 w 2449768"/>
                <a:gd name="connsiteY946" fmla="*/ 148990 h 1050628"/>
                <a:gd name="connsiteX947" fmla="*/ 1485232 w 2449768"/>
                <a:gd name="connsiteY947" fmla="*/ 124685 h 1050628"/>
                <a:gd name="connsiteX948" fmla="*/ 1496245 w 2449768"/>
                <a:gd name="connsiteY948" fmla="*/ 120887 h 1050628"/>
                <a:gd name="connsiteX949" fmla="*/ 1599539 w 2449768"/>
                <a:gd name="connsiteY949" fmla="*/ 112913 h 1050628"/>
                <a:gd name="connsiteX950" fmla="*/ 1612831 w 2449768"/>
                <a:gd name="connsiteY950" fmla="*/ 121647 h 1050628"/>
                <a:gd name="connsiteX951" fmla="*/ 1606754 w 2449768"/>
                <a:gd name="connsiteY951" fmla="*/ 145952 h 1050628"/>
                <a:gd name="connsiteX952" fmla="*/ 1582450 w 2449768"/>
                <a:gd name="connsiteY952" fmla="*/ 139876 h 1050628"/>
                <a:gd name="connsiteX953" fmla="*/ 1588526 w 2449768"/>
                <a:gd name="connsiteY953" fmla="*/ 115571 h 1050628"/>
                <a:gd name="connsiteX954" fmla="*/ 1599539 w 2449768"/>
                <a:gd name="connsiteY954" fmla="*/ 112913 h 1050628"/>
                <a:gd name="connsiteX955" fmla="*/ 1836508 w 2449768"/>
                <a:gd name="connsiteY955" fmla="*/ 109875 h 1050628"/>
                <a:gd name="connsiteX956" fmla="*/ 1849800 w 2449768"/>
                <a:gd name="connsiteY956" fmla="*/ 118609 h 1050628"/>
                <a:gd name="connsiteX957" fmla="*/ 1843724 w 2449768"/>
                <a:gd name="connsiteY957" fmla="*/ 142914 h 1050628"/>
                <a:gd name="connsiteX958" fmla="*/ 1819419 w 2449768"/>
                <a:gd name="connsiteY958" fmla="*/ 136838 h 1050628"/>
                <a:gd name="connsiteX959" fmla="*/ 1825495 w 2449768"/>
                <a:gd name="connsiteY959" fmla="*/ 112533 h 1050628"/>
                <a:gd name="connsiteX960" fmla="*/ 1836508 w 2449768"/>
                <a:gd name="connsiteY960" fmla="*/ 109875 h 1050628"/>
                <a:gd name="connsiteX961" fmla="*/ 1708529 w 2449768"/>
                <a:gd name="connsiteY961" fmla="*/ 106837 h 1050628"/>
                <a:gd name="connsiteX962" fmla="*/ 1722201 w 2449768"/>
                <a:gd name="connsiteY962" fmla="*/ 115571 h 1050628"/>
                <a:gd name="connsiteX963" fmla="*/ 1716124 w 2449768"/>
                <a:gd name="connsiteY963" fmla="*/ 139876 h 1050628"/>
                <a:gd name="connsiteX964" fmla="*/ 1691820 w 2449768"/>
                <a:gd name="connsiteY964" fmla="*/ 133800 h 1050628"/>
                <a:gd name="connsiteX965" fmla="*/ 1694858 w 2449768"/>
                <a:gd name="connsiteY965" fmla="*/ 109495 h 1050628"/>
                <a:gd name="connsiteX966" fmla="*/ 1708529 w 2449768"/>
                <a:gd name="connsiteY966" fmla="*/ 106837 h 1050628"/>
                <a:gd name="connsiteX967" fmla="*/ 1301429 w 2449768"/>
                <a:gd name="connsiteY967" fmla="*/ 60126 h 1050628"/>
                <a:gd name="connsiteX968" fmla="*/ 1315101 w 2449768"/>
                <a:gd name="connsiteY968" fmla="*/ 70000 h 1050628"/>
                <a:gd name="connsiteX969" fmla="*/ 1309024 w 2449768"/>
                <a:gd name="connsiteY969" fmla="*/ 94305 h 1050628"/>
                <a:gd name="connsiteX970" fmla="*/ 1284720 w 2449768"/>
                <a:gd name="connsiteY970" fmla="*/ 88229 h 1050628"/>
                <a:gd name="connsiteX971" fmla="*/ 1287758 w 2449768"/>
                <a:gd name="connsiteY971" fmla="*/ 63924 h 1050628"/>
                <a:gd name="connsiteX972" fmla="*/ 1301429 w 2449768"/>
                <a:gd name="connsiteY972" fmla="*/ 60126 h 1050628"/>
                <a:gd name="connsiteX973" fmla="*/ 1930687 w 2449768"/>
                <a:gd name="connsiteY973" fmla="*/ 49113 h 1050628"/>
                <a:gd name="connsiteX974" fmla="*/ 1943979 w 2449768"/>
                <a:gd name="connsiteY974" fmla="*/ 57847 h 1050628"/>
                <a:gd name="connsiteX975" fmla="*/ 1937903 w 2449768"/>
                <a:gd name="connsiteY975" fmla="*/ 82152 h 1050628"/>
                <a:gd name="connsiteX976" fmla="*/ 1913598 w 2449768"/>
                <a:gd name="connsiteY976" fmla="*/ 76076 h 1050628"/>
                <a:gd name="connsiteX977" fmla="*/ 1919674 w 2449768"/>
                <a:gd name="connsiteY977" fmla="*/ 51771 h 1050628"/>
                <a:gd name="connsiteX978" fmla="*/ 1930687 w 2449768"/>
                <a:gd name="connsiteY978" fmla="*/ 49113 h 1050628"/>
                <a:gd name="connsiteX979" fmla="*/ 1402065 w 2449768"/>
                <a:gd name="connsiteY979" fmla="*/ 43037 h 1050628"/>
                <a:gd name="connsiteX980" fmla="*/ 1415357 w 2449768"/>
                <a:gd name="connsiteY980" fmla="*/ 51771 h 1050628"/>
                <a:gd name="connsiteX981" fmla="*/ 1409281 w 2449768"/>
                <a:gd name="connsiteY981" fmla="*/ 76076 h 1050628"/>
                <a:gd name="connsiteX982" fmla="*/ 1384976 w 2449768"/>
                <a:gd name="connsiteY982" fmla="*/ 70000 h 1050628"/>
                <a:gd name="connsiteX983" fmla="*/ 1391052 w 2449768"/>
                <a:gd name="connsiteY983" fmla="*/ 45695 h 1050628"/>
                <a:gd name="connsiteX984" fmla="*/ 1402065 w 2449768"/>
                <a:gd name="connsiteY984" fmla="*/ 43037 h 1050628"/>
                <a:gd name="connsiteX985" fmla="*/ 1806127 w 2449768"/>
                <a:gd name="connsiteY985" fmla="*/ 15695 h 1050628"/>
                <a:gd name="connsiteX986" fmla="*/ 1819419 w 2449768"/>
                <a:gd name="connsiteY986" fmla="*/ 24429 h 1050628"/>
                <a:gd name="connsiteX987" fmla="*/ 1813343 w 2449768"/>
                <a:gd name="connsiteY987" fmla="*/ 48734 h 1050628"/>
                <a:gd name="connsiteX988" fmla="*/ 1789038 w 2449768"/>
                <a:gd name="connsiteY988" fmla="*/ 42658 h 1050628"/>
                <a:gd name="connsiteX989" fmla="*/ 1795114 w 2449768"/>
                <a:gd name="connsiteY989" fmla="*/ 18353 h 1050628"/>
                <a:gd name="connsiteX990" fmla="*/ 1806127 w 2449768"/>
                <a:gd name="connsiteY990" fmla="*/ 15695 h 1050628"/>
                <a:gd name="connsiteX991" fmla="*/ 1499283 w 2449768"/>
                <a:gd name="connsiteY991" fmla="*/ 9619 h 1050628"/>
                <a:gd name="connsiteX992" fmla="*/ 1512575 w 2449768"/>
                <a:gd name="connsiteY992" fmla="*/ 18353 h 1050628"/>
                <a:gd name="connsiteX993" fmla="*/ 1506499 w 2449768"/>
                <a:gd name="connsiteY993" fmla="*/ 45696 h 1050628"/>
                <a:gd name="connsiteX994" fmla="*/ 1482194 w 2449768"/>
                <a:gd name="connsiteY994" fmla="*/ 39620 h 1050628"/>
                <a:gd name="connsiteX995" fmla="*/ 1488270 w 2449768"/>
                <a:gd name="connsiteY995" fmla="*/ 12277 h 1050628"/>
                <a:gd name="connsiteX996" fmla="*/ 1499283 w 2449768"/>
                <a:gd name="connsiteY996" fmla="*/ 9619 h 1050628"/>
                <a:gd name="connsiteX997" fmla="*/ 1699795 w 2449768"/>
                <a:gd name="connsiteY997" fmla="*/ 3543 h 1050628"/>
                <a:gd name="connsiteX998" fmla="*/ 1713087 w 2449768"/>
                <a:gd name="connsiteY998" fmla="*/ 12277 h 1050628"/>
                <a:gd name="connsiteX999" fmla="*/ 1707011 w 2449768"/>
                <a:gd name="connsiteY999" fmla="*/ 36582 h 1050628"/>
                <a:gd name="connsiteX1000" fmla="*/ 1682706 w 2449768"/>
                <a:gd name="connsiteY1000" fmla="*/ 30506 h 1050628"/>
                <a:gd name="connsiteX1001" fmla="*/ 1688782 w 2449768"/>
                <a:gd name="connsiteY1001" fmla="*/ 6201 h 1050628"/>
                <a:gd name="connsiteX1002" fmla="*/ 1699795 w 2449768"/>
                <a:gd name="connsiteY1002" fmla="*/ 3543 h 1050628"/>
                <a:gd name="connsiteX1003" fmla="*/ 1599539 w 2449768"/>
                <a:gd name="connsiteY1003" fmla="*/ 504 h 1050628"/>
                <a:gd name="connsiteX1004" fmla="*/ 1612831 w 2449768"/>
                <a:gd name="connsiteY1004" fmla="*/ 9238 h 1050628"/>
                <a:gd name="connsiteX1005" fmla="*/ 1606754 w 2449768"/>
                <a:gd name="connsiteY1005" fmla="*/ 33543 h 1050628"/>
                <a:gd name="connsiteX1006" fmla="*/ 1582450 w 2449768"/>
                <a:gd name="connsiteY1006" fmla="*/ 27467 h 1050628"/>
                <a:gd name="connsiteX1007" fmla="*/ 1588526 w 2449768"/>
                <a:gd name="connsiteY1007" fmla="*/ 3162 h 1050628"/>
                <a:gd name="connsiteX1008" fmla="*/ 1599539 w 2449768"/>
                <a:gd name="connsiteY1008" fmla="*/ 504 h 1050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</a:cxnLst>
              <a:rect l="l" t="t" r="r" b="b"/>
              <a:pathLst>
                <a:path w="2449768" h="1050628">
                  <a:moveTo>
                    <a:pt x="1553968" y="1045598"/>
                  </a:moveTo>
                  <a:lnTo>
                    <a:pt x="1561623" y="1050628"/>
                  </a:lnTo>
                  <a:lnTo>
                    <a:pt x="1540857" y="1050628"/>
                  </a:lnTo>
                  <a:lnTo>
                    <a:pt x="1542955" y="1048256"/>
                  </a:lnTo>
                  <a:cubicBezTo>
                    <a:pt x="1545993" y="1045218"/>
                    <a:pt x="1549791" y="1044458"/>
                    <a:pt x="1553968" y="1045598"/>
                  </a:cubicBezTo>
                  <a:close/>
                  <a:moveTo>
                    <a:pt x="490647" y="1036483"/>
                  </a:moveTo>
                  <a:cubicBezTo>
                    <a:pt x="494825" y="1037622"/>
                    <a:pt x="499382" y="1040660"/>
                    <a:pt x="503939" y="1045217"/>
                  </a:cubicBezTo>
                  <a:lnTo>
                    <a:pt x="505485" y="1050628"/>
                  </a:lnTo>
                  <a:lnTo>
                    <a:pt x="470645" y="1050628"/>
                  </a:lnTo>
                  <a:lnTo>
                    <a:pt x="469761" y="1046736"/>
                  </a:lnTo>
                  <a:cubicBezTo>
                    <a:pt x="470520" y="1042939"/>
                    <a:pt x="473558" y="1040660"/>
                    <a:pt x="479634" y="1039141"/>
                  </a:cubicBezTo>
                  <a:cubicBezTo>
                    <a:pt x="482672" y="1036103"/>
                    <a:pt x="486470" y="1035343"/>
                    <a:pt x="490647" y="1036483"/>
                  </a:cubicBezTo>
                  <a:close/>
                  <a:moveTo>
                    <a:pt x="326591" y="1030407"/>
                  </a:moveTo>
                  <a:cubicBezTo>
                    <a:pt x="330769" y="1031546"/>
                    <a:pt x="335326" y="1034584"/>
                    <a:pt x="339883" y="1039141"/>
                  </a:cubicBezTo>
                  <a:lnTo>
                    <a:pt x="341999" y="1050628"/>
                  </a:lnTo>
                  <a:lnTo>
                    <a:pt x="308260" y="1050628"/>
                  </a:lnTo>
                  <a:lnTo>
                    <a:pt x="306844" y="1042939"/>
                  </a:lnTo>
                  <a:cubicBezTo>
                    <a:pt x="307983" y="1039141"/>
                    <a:pt x="311021" y="1036103"/>
                    <a:pt x="315578" y="1033065"/>
                  </a:cubicBezTo>
                  <a:cubicBezTo>
                    <a:pt x="318616" y="1030027"/>
                    <a:pt x="322414" y="1029267"/>
                    <a:pt x="326591" y="1030407"/>
                  </a:cubicBezTo>
                  <a:close/>
                  <a:moveTo>
                    <a:pt x="20886" y="1026229"/>
                  </a:moveTo>
                  <a:cubicBezTo>
                    <a:pt x="24684" y="1026989"/>
                    <a:pt x="28482" y="1030027"/>
                    <a:pt x="33039" y="1036103"/>
                  </a:cubicBezTo>
                  <a:cubicBezTo>
                    <a:pt x="37596" y="1040660"/>
                    <a:pt x="38356" y="1045218"/>
                    <a:pt x="36837" y="1049395"/>
                  </a:cubicBezTo>
                  <a:lnTo>
                    <a:pt x="35731" y="1050628"/>
                  </a:lnTo>
                  <a:lnTo>
                    <a:pt x="1976" y="1050628"/>
                  </a:lnTo>
                  <a:lnTo>
                    <a:pt x="0" y="1039901"/>
                  </a:lnTo>
                  <a:cubicBezTo>
                    <a:pt x="1139" y="1036103"/>
                    <a:pt x="4177" y="1033065"/>
                    <a:pt x="8734" y="1030027"/>
                  </a:cubicBezTo>
                  <a:cubicBezTo>
                    <a:pt x="13291" y="1026989"/>
                    <a:pt x="17089" y="1025470"/>
                    <a:pt x="20886" y="1026229"/>
                  </a:cubicBezTo>
                  <a:close/>
                  <a:moveTo>
                    <a:pt x="2100819" y="1024331"/>
                  </a:moveTo>
                  <a:cubicBezTo>
                    <a:pt x="2104997" y="1025470"/>
                    <a:pt x="2109554" y="1028508"/>
                    <a:pt x="2114111" y="1033065"/>
                  </a:cubicBezTo>
                  <a:cubicBezTo>
                    <a:pt x="2118668" y="1037622"/>
                    <a:pt x="2119428" y="1042180"/>
                    <a:pt x="2117909" y="1046357"/>
                  </a:cubicBezTo>
                  <a:lnTo>
                    <a:pt x="2114079" y="1050628"/>
                  </a:lnTo>
                  <a:lnTo>
                    <a:pt x="2083616" y="1050628"/>
                  </a:lnTo>
                  <a:lnTo>
                    <a:pt x="2081072" y="1035724"/>
                  </a:lnTo>
                  <a:cubicBezTo>
                    <a:pt x="2082211" y="1031546"/>
                    <a:pt x="2085249" y="1028508"/>
                    <a:pt x="2089806" y="1026989"/>
                  </a:cubicBezTo>
                  <a:cubicBezTo>
                    <a:pt x="2092844" y="1023951"/>
                    <a:pt x="2096642" y="1023191"/>
                    <a:pt x="2100819" y="1024331"/>
                  </a:cubicBezTo>
                  <a:close/>
                  <a:moveTo>
                    <a:pt x="1192439" y="1024331"/>
                  </a:moveTo>
                  <a:cubicBezTo>
                    <a:pt x="1196617" y="1025470"/>
                    <a:pt x="1201174" y="1028508"/>
                    <a:pt x="1205731" y="1033065"/>
                  </a:cubicBezTo>
                  <a:cubicBezTo>
                    <a:pt x="1210288" y="1037622"/>
                    <a:pt x="1211048" y="1042180"/>
                    <a:pt x="1209529" y="1046357"/>
                  </a:cubicBezTo>
                  <a:lnTo>
                    <a:pt x="1205699" y="1050628"/>
                  </a:lnTo>
                  <a:lnTo>
                    <a:pt x="1175227" y="1050628"/>
                  </a:lnTo>
                  <a:lnTo>
                    <a:pt x="1172692" y="1036863"/>
                  </a:lnTo>
                  <a:cubicBezTo>
                    <a:pt x="1173831" y="1033065"/>
                    <a:pt x="1176869" y="1030027"/>
                    <a:pt x="1181426" y="1026989"/>
                  </a:cubicBezTo>
                  <a:cubicBezTo>
                    <a:pt x="1184464" y="1023951"/>
                    <a:pt x="1188262" y="1023191"/>
                    <a:pt x="1192439" y="1024331"/>
                  </a:cubicBezTo>
                  <a:close/>
                  <a:moveTo>
                    <a:pt x="788376" y="1024331"/>
                  </a:moveTo>
                  <a:cubicBezTo>
                    <a:pt x="792554" y="1025470"/>
                    <a:pt x="797111" y="1028508"/>
                    <a:pt x="801668" y="1033065"/>
                  </a:cubicBezTo>
                  <a:cubicBezTo>
                    <a:pt x="806225" y="1037622"/>
                    <a:pt x="806985" y="1042180"/>
                    <a:pt x="805466" y="1046357"/>
                  </a:cubicBezTo>
                  <a:lnTo>
                    <a:pt x="801636" y="1050628"/>
                  </a:lnTo>
                  <a:lnTo>
                    <a:pt x="771181" y="1050628"/>
                  </a:lnTo>
                  <a:lnTo>
                    <a:pt x="768629" y="1034584"/>
                  </a:lnTo>
                  <a:cubicBezTo>
                    <a:pt x="769768" y="1030787"/>
                    <a:pt x="772806" y="1028508"/>
                    <a:pt x="777363" y="1026989"/>
                  </a:cubicBezTo>
                  <a:cubicBezTo>
                    <a:pt x="780401" y="1023951"/>
                    <a:pt x="784199" y="1023191"/>
                    <a:pt x="788376" y="1024331"/>
                  </a:cubicBezTo>
                  <a:close/>
                  <a:moveTo>
                    <a:pt x="138231" y="1024331"/>
                  </a:moveTo>
                  <a:cubicBezTo>
                    <a:pt x="142409" y="1025470"/>
                    <a:pt x="146966" y="1028508"/>
                    <a:pt x="151523" y="1033065"/>
                  </a:cubicBezTo>
                  <a:cubicBezTo>
                    <a:pt x="156080" y="1037622"/>
                    <a:pt x="156080" y="1042939"/>
                    <a:pt x="154181" y="1047496"/>
                  </a:cubicBezTo>
                  <a:lnTo>
                    <a:pt x="151411" y="1050628"/>
                  </a:lnTo>
                  <a:lnTo>
                    <a:pt x="121019" y="1050628"/>
                  </a:lnTo>
                  <a:lnTo>
                    <a:pt x="118484" y="1036863"/>
                  </a:lnTo>
                  <a:cubicBezTo>
                    <a:pt x="119623" y="1033065"/>
                    <a:pt x="122661" y="1030027"/>
                    <a:pt x="127218" y="1026989"/>
                  </a:cubicBezTo>
                  <a:cubicBezTo>
                    <a:pt x="130256" y="1023951"/>
                    <a:pt x="134054" y="1023191"/>
                    <a:pt x="138231" y="1024331"/>
                  </a:cubicBezTo>
                  <a:close/>
                  <a:moveTo>
                    <a:pt x="894709" y="1021293"/>
                  </a:moveTo>
                  <a:cubicBezTo>
                    <a:pt x="898887" y="1022432"/>
                    <a:pt x="903444" y="1025470"/>
                    <a:pt x="908001" y="1030027"/>
                  </a:cubicBezTo>
                  <a:cubicBezTo>
                    <a:pt x="912558" y="1034584"/>
                    <a:pt x="913318" y="1039142"/>
                    <a:pt x="911799" y="1043319"/>
                  </a:cubicBezTo>
                  <a:lnTo>
                    <a:pt x="905246" y="1050628"/>
                  </a:lnTo>
                  <a:lnTo>
                    <a:pt x="880920" y="1050628"/>
                  </a:lnTo>
                  <a:lnTo>
                    <a:pt x="877620" y="1048256"/>
                  </a:lnTo>
                  <a:cubicBezTo>
                    <a:pt x="871544" y="1033065"/>
                    <a:pt x="871544" y="1026989"/>
                    <a:pt x="883696" y="1023951"/>
                  </a:cubicBezTo>
                  <a:cubicBezTo>
                    <a:pt x="886734" y="1020913"/>
                    <a:pt x="890532" y="1020153"/>
                    <a:pt x="894709" y="1021293"/>
                  </a:cubicBezTo>
                  <a:close/>
                  <a:moveTo>
                    <a:pt x="694197" y="1021293"/>
                  </a:moveTo>
                  <a:cubicBezTo>
                    <a:pt x="698374" y="1022432"/>
                    <a:pt x="702931" y="1025470"/>
                    <a:pt x="707488" y="1030027"/>
                  </a:cubicBezTo>
                  <a:cubicBezTo>
                    <a:pt x="712046" y="1034584"/>
                    <a:pt x="712805" y="1039142"/>
                    <a:pt x="711286" y="1043319"/>
                  </a:cubicBezTo>
                  <a:lnTo>
                    <a:pt x="704733" y="1050628"/>
                  </a:lnTo>
                  <a:lnTo>
                    <a:pt x="680408" y="1050628"/>
                  </a:lnTo>
                  <a:lnTo>
                    <a:pt x="677108" y="1048256"/>
                  </a:lnTo>
                  <a:cubicBezTo>
                    <a:pt x="671032" y="1036103"/>
                    <a:pt x="677108" y="1030027"/>
                    <a:pt x="683184" y="1023951"/>
                  </a:cubicBezTo>
                  <a:cubicBezTo>
                    <a:pt x="686222" y="1020913"/>
                    <a:pt x="690020" y="1020153"/>
                    <a:pt x="694197" y="1021293"/>
                  </a:cubicBezTo>
                  <a:close/>
                  <a:moveTo>
                    <a:pt x="596979" y="1021293"/>
                  </a:moveTo>
                  <a:cubicBezTo>
                    <a:pt x="601157" y="1022432"/>
                    <a:pt x="605714" y="1025470"/>
                    <a:pt x="610271" y="1030027"/>
                  </a:cubicBezTo>
                  <a:cubicBezTo>
                    <a:pt x="614828" y="1034584"/>
                    <a:pt x="615588" y="1039142"/>
                    <a:pt x="614069" y="1043319"/>
                  </a:cubicBezTo>
                  <a:lnTo>
                    <a:pt x="607516" y="1050628"/>
                  </a:lnTo>
                  <a:lnTo>
                    <a:pt x="583190" y="1050628"/>
                  </a:lnTo>
                  <a:lnTo>
                    <a:pt x="579890" y="1048256"/>
                  </a:lnTo>
                  <a:cubicBezTo>
                    <a:pt x="573814" y="1033065"/>
                    <a:pt x="576852" y="1026989"/>
                    <a:pt x="585966" y="1023951"/>
                  </a:cubicBezTo>
                  <a:cubicBezTo>
                    <a:pt x="589004" y="1020913"/>
                    <a:pt x="592802" y="1020153"/>
                    <a:pt x="596979" y="1021293"/>
                  </a:cubicBezTo>
                  <a:close/>
                  <a:moveTo>
                    <a:pt x="1086106" y="1015217"/>
                  </a:moveTo>
                  <a:cubicBezTo>
                    <a:pt x="1090284" y="1016356"/>
                    <a:pt x="1094841" y="1019394"/>
                    <a:pt x="1099398" y="1023951"/>
                  </a:cubicBezTo>
                  <a:cubicBezTo>
                    <a:pt x="1108512" y="1033065"/>
                    <a:pt x="1099398" y="1045218"/>
                    <a:pt x="1093322" y="1048256"/>
                  </a:cubicBezTo>
                  <a:lnTo>
                    <a:pt x="1082478" y="1050628"/>
                  </a:lnTo>
                  <a:lnTo>
                    <a:pt x="1080771" y="1050628"/>
                  </a:lnTo>
                  <a:lnTo>
                    <a:pt x="1069017" y="1042180"/>
                  </a:lnTo>
                  <a:cubicBezTo>
                    <a:pt x="1062941" y="1030027"/>
                    <a:pt x="1065979" y="1023951"/>
                    <a:pt x="1075093" y="1017875"/>
                  </a:cubicBezTo>
                  <a:cubicBezTo>
                    <a:pt x="1078131" y="1014837"/>
                    <a:pt x="1081929" y="1014077"/>
                    <a:pt x="1086106" y="1015217"/>
                  </a:cubicBezTo>
                  <a:close/>
                  <a:moveTo>
                    <a:pt x="1313961" y="1009141"/>
                  </a:moveTo>
                  <a:cubicBezTo>
                    <a:pt x="1318139" y="1010280"/>
                    <a:pt x="1322696" y="1013318"/>
                    <a:pt x="1327253" y="1017875"/>
                  </a:cubicBezTo>
                  <a:cubicBezTo>
                    <a:pt x="1336367" y="1026989"/>
                    <a:pt x="1327253" y="1039142"/>
                    <a:pt x="1321177" y="1042180"/>
                  </a:cubicBezTo>
                  <a:cubicBezTo>
                    <a:pt x="1315101" y="1045218"/>
                    <a:pt x="1302948" y="1048256"/>
                    <a:pt x="1296872" y="1036104"/>
                  </a:cubicBezTo>
                  <a:cubicBezTo>
                    <a:pt x="1290796" y="1023951"/>
                    <a:pt x="1293834" y="1017875"/>
                    <a:pt x="1302948" y="1011799"/>
                  </a:cubicBezTo>
                  <a:cubicBezTo>
                    <a:pt x="1305986" y="1008761"/>
                    <a:pt x="1309784" y="1008001"/>
                    <a:pt x="1313961" y="1009141"/>
                  </a:cubicBezTo>
                  <a:close/>
                  <a:moveTo>
                    <a:pt x="2337788" y="996989"/>
                  </a:moveTo>
                  <a:cubicBezTo>
                    <a:pt x="2341966" y="998128"/>
                    <a:pt x="2346523" y="1001166"/>
                    <a:pt x="2351080" y="1005723"/>
                  </a:cubicBezTo>
                  <a:cubicBezTo>
                    <a:pt x="2360194" y="1014837"/>
                    <a:pt x="2354118" y="1023952"/>
                    <a:pt x="2345004" y="1030028"/>
                  </a:cubicBezTo>
                  <a:cubicBezTo>
                    <a:pt x="2338927" y="1033066"/>
                    <a:pt x="2326775" y="1036104"/>
                    <a:pt x="2320699" y="1023952"/>
                  </a:cubicBezTo>
                  <a:cubicBezTo>
                    <a:pt x="2314623" y="1008761"/>
                    <a:pt x="2317661" y="1002685"/>
                    <a:pt x="2326775" y="999647"/>
                  </a:cubicBezTo>
                  <a:cubicBezTo>
                    <a:pt x="2329813" y="996609"/>
                    <a:pt x="2333611" y="995849"/>
                    <a:pt x="2337788" y="996989"/>
                  </a:cubicBezTo>
                  <a:close/>
                  <a:moveTo>
                    <a:pt x="1429407" y="990912"/>
                  </a:moveTo>
                  <a:cubicBezTo>
                    <a:pt x="1433585" y="992051"/>
                    <a:pt x="1438142" y="995089"/>
                    <a:pt x="1442699" y="999646"/>
                  </a:cubicBezTo>
                  <a:cubicBezTo>
                    <a:pt x="1451813" y="1008760"/>
                    <a:pt x="1445737" y="1017875"/>
                    <a:pt x="1436623" y="1023951"/>
                  </a:cubicBezTo>
                  <a:cubicBezTo>
                    <a:pt x="1430547" y="1026989"/>
                    <a:pt x="1418394" y="1030027"/>
                    <a:pt x="1412318" y="1017875"/>
                  </a:cubicBezTo>
                  <a:cubicBezTo>
                    <a:pt x="1406242" y="1005722"/>
                    <a:pt x="1409280" y="996608"/>
                    <a:pt x="1418394" y="993570"/>
                  </a:cubicBezTo>
                  <a:cubicBezTo>
                    <a:pt x="1421432" y="990532"/>
                    <a:pt x="1425230" y="989772"/>
                    <a:pt x="1429407" y="990912"/>
                  </a:cubicBezTo>
                  <a:close/>
                  <a:moveTo>
                    <a:pt x="1672452" y="987874"/>
                  </a:moveTo>
                  <a:cubicBezTo>
                    <a:pt x="1676630" y="989013"/>
                    <a:pt x="1681187" y="992051"/>
                    <a:pt x="1685744" y="996608"/>
                  </a:cubicBezTo>
                  <a:cubicBezTo>
                    <a:pt x="1694858" y="1005722"/>
                    <a:pt x="1688782" y="1014837"/>
                    <a:pt x="1679668" y="1020913"/>
                  </a:cubicBezTo>
                  <a:cubicBezTo>
                    <a:pt x="1673592" y="1023951"/>
                    <a:pt x="1661439" y="1026989"/>
                    <a:pt x="1655363" y="1014837"/>
                  </a:cubicBezTo>
                  <a:cubicBezTo>
                    <a:pt x="1649287" y="1002684"/>
                    <a:pt x="1649287" y="993570"/>
                    <a:pt x="1661439" y="990532"/>
                  </a:cubicBezTo>
                  <a:cubicBezTo>
                    <a:pt x="1664477" y="987494"/>
                    <a:pt x="1668275" y="986734"/>
                    <a:pt x="1672452" y="987874"/>
                  </a:cubicBezTo>
                  <a:close/>
                  <a:moveTo>
                    <a:pt x="1803089" y="975722"/>
                  </a:moveTo>
                  <a:cubicBezTo>
                    <a:pt x="1807266" y="976861"/>
                    <a:pt x="1811824" y="979899"/>
                    <a:pt x="1816381" y="984456"/>
                  </a:cubicBezTo>
                  <a:cubicBezTo>
                    <a:pt x="1825495" y="993570"/>
                    <a:pt x="1819419" y="1002685"/>
                    <a:pt x="1810305" y="1008761"/>
                  </a:cubicBezTo>
                  <a:cubicBezTo>
                    <a:pt x="1804228" y="1011799"/>
                    <a:pt x="1792076" y="1014837"/>
                    <a:pt x="1786000" y="1002685"/>
                  </a:cubicBezTo>
                  <a:cubicBezTo>
                    <a:pt x="1779924" y="987494"/>
                    <a:pt x="1782962" y="981418"/>
                    <a:pt x="1792076" y="978380"/>
                  </a:cubicBezTo>
                  <a:cubicBezTo>
                    <a:pt x="1795114" y="975342"/>
                    <a:pt x="1798912" y="974582"/>
                    <a:pt x="1803089" y="975722"/>
                  </a:cubicBezTo>
                  <a:close/>
                  <a:moveTo>
                    <a:pt x="2030944" y="969646"/>
                  </a:moveTo>
                  <a:cubicBezTo>
                    <a:pt x="2035121" y="970785"/>
                    <a:pt x="2039679" y="973823"/>
                    <a:pt x="2044236" y="978380"/>
                  </a:cubicBezTo>
                  <a:cubicBezTo>
                    <a:pt x="2053350" y="987494"/>
                    <a:pt x="2047274" y="996609"/>
                    <a:pt x="2038160" y="1002685"/>
                  </a:cubicBezTo>
                  <a:cubicBezTo>
                    <a:pt x="2032083" y="1005723"/>
                    <a:pt x="2019931" y="1008761"/>
                    <a:pt x="2013855" y="996609"/>
                  </a:cubicBezTo>
                  <a:cubicBezTo>
                    <a:pt x="2007779" y="981418"/>
                    <a:pt x="2010817" y="975342"/>
                    <a:pt x="2019931" y="972304"/>
                  </a:cubicBezTo>
                  <a:cubicBezTo>
                    <a:pt x="2022969" y="969266"/>
                    <a:pt x="2026767" y="968506"/>
                    <a:pt x="2030944" y="969646"/>
                  </a:cubicBezTo>
                  <a:close/>
                  <a:moveTo>
                    <a:pt x="405581" y="966608"/>
                  </a:moveTo>
                  <a:cubicBezTo>
                    <a:pt x="409759" y="967747"/>
                    <a:pt x="414316" y="970785"/>
                    <a:pt x="418873" y="975342"/>
                  </a:cubicBezTo>
                  <a:cubicBezTo>
                    <a:pt x="427987" y="984456"/>
                    <a:pt x="418873" y="996609"/>
                    <a:pt x="412797" y="999647"/>
                  </a:cubicBezTo>
                  <a:cubicBezTo>
                    <a:pt x="406721" y="1002685"/>
                    <a:pt x="394568" y="1005723"/>
                    <a:pt x="388492" y="993571"/>
                  </a:cubicBezTo>
                  <a:cubicBezTo>
                    <a:pt x="382416" y="978380"/>
                    <a:pt x="385454" y="972304"/>
                    <a:pt x="394568" y="969266"/>
                  </a:cubicBezTo>
                  <a:cubicBezTo>
                    <a:pt x="397606" y="966228"/>
                    <a:pt x="401404" y="965468"/>
                    <a:pt x="405581" y="966608"/>
                  </a:cubicBezTo>
                  <a:close/>
                  <a:moveTo>
                    <a:pt x="2225380" y="957494"/>
                  </a:moveTo>
                  <a:cubicBezTo>
                    <a:pt x="2229557" y="958633"/>
                    <a:pt x="2234114" y="961671"/>
                    <a:pt x="2238671" y="966228"/>
                  </a:cubicBezTo>
                  <a:cubicBezTo>
                    <a:pt x="2247785" y="975342"/>
                    <a:pt x="2241709" y="984457"/>
                    <a:pt x="2232595" y="990533"/>
                  </a:cubicBezTo>
                  <a:cubicBezTo>
                    <a:pt x="2226519" y="993571"/>
                    <a:pt x="2214366" y="996609"/>
                    <a:pt x="2208290" y="984457"/>
                  </a:cubicBezTo>
                  <a:cubicBezTo>
                    <a:pt x="2202214" y="969266"/>
                    <a:pt x="2202214" y="963190"/>
                    <a:pt x="2214366" y="960152"/>
                  </a:cubicBezTo>
                  <a:cubicBezTo>
                    <a:pt x="2217405" y="957114"/>
                    <a:pt x="2221202" y="956354"/>
                    <a:pt x="2225380" y="957494"/>
                  </a:cubicBezTo>
                  <a:close/>
                  <a:moveTo>
                    <a:pt x="1927649" y="954456"/>
                  </a:moveTo>
                  <a:cubicBezTo>
                    <a:pt x="1931827" y="955595"/>
                    <a:pt x="1936384" y="958633"/>
                    <a:pt x="1940941" y="963190"/>
                  </a:cubicBezTo>
                  <a:cubicBezTo>
                    <a:pt x="1950055" y="972304"/>
                    <a:pt x="1940941" y="984457"/>
                    <a:pt x="1934865" y="987495"/>
                  </a:cubicBezTo>
                  <a:cubicBezTo>
                    <a:pt x="1928788" y="990533"/>
                    <a:pt x="1916636" y="993571"/>
                    <a:pt x="1910560" y="981419"/>
                  </a:cubicBezTo>
                  <a:cubicBezTo>
                    <a:pt x="1904484" y="969266"/>
                    <a:pt x="1907522" y="963190"/>
                    <a:pt x="1916636" y="957114"/>
                  </a:cubicBezTo>
                  <a:cubicBezTo>
                    <a:pt x="1919674" y="954076"/>
                    <a:pt x="1923472" y="953316"/>
                    <a:pt x="1927649" y="954456"/>
                  </a:cubicBezTo>
                  <a:close/>
                  <a:moveTo>
                    <a:pt x="244564" y="954456"/>
                  </a:moveTo>
                  <a:cubicBezTo>
                    <a:pt x="248742" y="955595"/>
                    <a:pt x="253299" y="958633"/>
                    <a:pt x="257856" y="963190"/>
                  </a:cubicBezTo>
                  <a:cubicBezTo>
                    <a:pt x="266970" y="972304"/>
                    <a:pt x="257856" y="984457"/>
                    <a:pt x="251780" y="987495"/>
                  </a:cubicBezTo>
                  <a:cubicBezTo>
                    <a:pt x="245703" y="990533"/>
                    <a:pt x="233551" y="993571"/>
                    <a:pt x="227475" y="981419"/>
                  </a:cubicBezTo>
                  <a:cubicBezTo>
                    <a:pt x="221399" y="969266"/>
                    <a:pt x="224437" y="963190"/>
                    <a:pt x="233551" y="957114"/>
                  </a:cubicBezTo>
                  <a:cubicBezTo>
                    <a:pt x="236589" y="954076"/>
                    <a:pt x="240387" y="953316"/>
                    <a:pt x="244564" y="954456"/>
                  </a:cubicBezTo>
                  <a:close/>
                  <a:moveTo>
                    <a:pt x="2431968" y="951418"/>
                  </a:moveTo>
                  <a:cubicBezTo>
                    <a:pt x="2436146" y="952557"/>
                    <a:pt x="2440703" y="955595"/>
                    <a:pt x="2445260" y="960152"/>
                  </a:cubicBezTo>
                  <a:cubicBezTo>
                    <a:pt x="2454374" y="969266"/>
                    <a:pt x="2448298" y="978381"/>
                    <a:pt x="2439184" y="984457"/>
                  </a:cubicBezTo>
                  <a:cubicBezTo>
                    <a:pt x="2433108" y="987495"/>
                    <a:pt x="2420955" y="990533"/>
                    <a:pt x="2414879" y="978381"/>
                  </a:cubicBezTo>
                  <a:cubicBezTo>
                    <a:pt x="2408803" y="963190"/>
                    <a:pt x="2411841" y="957114"/>
                    <a:pt x="2420955" y="954076"/>
                  </a:cubicBezTo>
                  <a:cubicBezTo>
                    <a:pt x="2423993" y="951038"/>
                    <a:pt x="2427791" y="950278"/>
                    <a:pt x="2431968" y="951418"/>
                  </a:cubicBezTo>
                  <a:close/>
                  <a:moveTo>
                    <a:pt x="1553968" y="948380"/>
                  </a:moveTo>
                  <a:cubicBezTo>
                    <a:pt x="1558145" y="949519"/>
                    <a:pt x="1562702" y="952557"/>
                    <a:pt x="1567259" y="957114"/>
                  </a:cubicBezTo>
                  <a:cubicBezTo>
                    <a:pt x="1576374" y="966228"/>
                    <a:pt x="1570298" y="975343"/>
                    <a:pt x="1561183" y="981419"/>
                  </a:cubicBezTo>
                  <a:cubicBezTo>
                    <a:pt x="1555107" y="984457"/>
                    <a:pt x="1542955" y="987495"/>
                    <a:pt x="1536879" y="975343"/>
                  </a:cubicBezTo>
                  <a:cubicBezTo>
                    <a:pt x="1530803" y="963190"/>
                    <a:pt x="1536879" y="957114"/>
                    <a:pt x="1542955" y="951038"/>
                  </a:cubicBezTo>
                  <a:cubicBezTo>
                    <a:pt x="1545993" y="948000"/>
                    <a:pt x="1549791" y="947240"/>
                    <a:pt x="1553968" y="948380"/>
                  </a:cubicBezTo>
                  <a:close/>
                  <a:moveTo>
                    <a:pt x="1222819" y="933189"/>
                  </a:moveTo>
                  <a:cubicBezTo>
                    <a:pt x="1226997" y="934328"/>
                    <a:pt x="1231554" y="937366"/>
                    <a:pt x="1236111" y="941923"/>
                  </a:cubicBezTo>
                  <a:cubicBezTo>
                    <a:pt x="1245225" y="951037"/>
                    <a:pt x="1239149" y="960152"/>
                    <a:pt x="1230035" y="966228"/>
                  </a:cubicBezTo>
                  <a:cubicBezTo>
                    <a:pt x="1223959" y="969266"/>
                    <a:pt x="1211806" y="972304"/>
                    <a:pt x="1205730" y="960152"/>
                  </a:cubicBezTo>
                  <a:cubicBezTo>
                    <a:pt x="1199654" y="947999"/>
                    <a:pt x="1202692" y="938885"/>
                    <a:pt x="1211806" y="935847"/>
                  </a:cubicBezTo>
                  <a:cubicBezTo>
                    <a:pt x="1214844" y="932809"/>
                    <a:pt x="1218642" y="932049"/>
                    <a:pt x="1222819" y="933189"/>
                  </a:cubicBezTo>
                  <a:close/>
                  <a:moveTo>
                    <a:pt x="1031421" y="930151"/>
                  </a:moveTo>
                  <a:cubicBezTo>
                    <a:pt x="1035599" y="931290"/>
                    <a:pt x="1040156" y="934328"/>
                    <a:pt x="1044713" y="938885"/>
                  </a:cubicBezTo>
                  <a:cubicBezTo>
                    <a:pt x="1053827" y="947999"/>
                    <a:pt x="1047751" y="957114"/>
                    <a:pt x="1038637" y="963190"/>
                  </a:cubicBezTo>
                  <a:cubicBezTo>
                    <a:pt x="1032561" y="966228"/>
                    <a:pt x="1020408" y="969266"/>
                    <a:pt x="1014332" y="957114"/>
                  </a:cubicBezTo>
                  <a:cubicBezTo>
                    <a:pt x="1008256" y="941923"/>
                    <a:pt x="1011294" y="935847"/>
                    <a:pt x="1020408" y="932809"/>
                  </a:cubicBezTo>
                  <a:cubicBezTo>
                    <a:pt x="1023446" y="929771"/>
                    <a:pt x="1027244" y="929011"/>
                    <a:pt x="1031421" y="930151"/>
                  </a:cubicBezTo>
                  <a:close/>
                  <a:moveTo>
                    <a:pt x="931165" y="930151"/>
                  </a:moveTo>
                  <a:cubicBezTo>
                    <a:pt x="935343" y="931290"/>
                    <a:pt x="939900" y="934328"/>
                    <a:pt x="944457" y="938885"/>
                  </a:cubicBezTo>
                  <a:cubicBezTo>
                    <a:pt x="953571" y="947999"/>
                    <a:pt x="947495" y="957114"/>
                    <a:pt x="938381" y="963190"/>
                  </a:cubicBezTo>
                  <a:cubicBezTo>
                    <a:pt x="932305" y="966228"/>
                    <a:pt x="920152" y="969266"/>
                    <a:pt x="914076" y="957114"/>
                  </a:cubicBezTo>
                  <a:cubicBezTo>
                    <a:pt x="908000" y="944961"/>
                    <a:pt x="911038" y="935847"/>
                    <a:pt x="920152" y="932809"/>
                  </a:cubicBezTo>
                  <a:cubicBezTo>
                    <a:pt x="923190" y="929771"/>
                    <a:pt x="926988" y="929011"/>
                    <a:pt x="931165" y="930151"/>
                  </a:cubicBezTo>
                  <a:close/>
                  <a:moveTo>
                    <a:pt x="123041" y="930151"/>
                  </a:moveTo>
                  <a:cubicBezTo>
                    <a:pt x="127219" y="931290"/>
                    <a:pt x="131776" y="934328"/>
                    <a:pt x="136333" y="938885"/>
                  </a:cubicBezTo>
                  <a:cubicBezTo>
                    <a:pt x="145447" y="947999"/>
                    <a:pt x="139371" y="957114"/>
                    <a:pt x="130257" y="963190"/>
                  </a:cubicBezTo>
                  <a:cubicBezTo>
                    <a:pt x="124181" y="966228"/>
                    <a:pt x="112028" y="969266"/>
                    <a:pt x="105952" y="957114"/>
                  </a:cubicBezTo>
                  <a:cubicBezTo>
                    <a:pt x="99876" y="944961"/>
                    <a:pt x="99876" y="935847"/>
                    <a:pt x="112028" y="932809"/>
                  </a:cubicBezTo>
                  <a:cubicBezTo>
                    <a:pt x="115066" y="929771"/>
                    <a:pt x="118864" y="929011"/>
                    <a:pt x="123041" y="930151"/>
                  </a:cubicBezTo>
                  <a:close/>
                  <a:moveTo>
                    <a:pt x="524065" y="917999"/>
                  </a:moveTo>
                  <a:cubicBezTo>
                    <a:pt x="528243" y="919138"/>
                    <a:pt x="532800" y="922176"/>
                    <a:pt x="537357" y="926733"/>
                  </a:cubicBezTo>
                  <a:cubicBezTo>
                    <a:pt x="546471" y="935847"/>
                    <a:pt x="540395" y="944962"/>
                    <a:pt x="531281" y="951038"/>
                  </a:cubicBezTo>
                  <a:cubicBezTo>
                    <a:pt x="525204" y="954076"/>
                    <a:pt x="513052" y="957114"/>
                    <a:pt x="506976" y="944962"/>
                  </a:cubicBezTo>
                  <a:cubicBezTo>
                    <a:pt x="500900" y="932809"/>
                    <a:pt x="500900" y="926733"/>
                    <a:pt x="513052" y="920657"/>
                  </a:cubicBezTo>
                  <a:cubicBezTo>
                    <a:pt x="516090" y="917619"/>
                    <a:pt x="519888" y="916859"/>
                    <a:pt x="524065" y="917999"/>
                  </a:cubicBezTo>
                  <a:close/>
                  <a:moveTo>
                    <a:pt x="824833" y="911923"/>
                  </a:moveTo>
                  <a:cubicBezTo>
                    <a:pt x="829011" y="913062"/>
                    <a:pt x="833568" y="916100"/>
                    <a:pt x="838125" y="920657"/>
                  </a:cubicBezTo>
                  <a:cubicBezTo>
                    <a:pt x="847239" y="929771"/>
                    <a:pt x="841163" y="938886"/>
                    <a:pt x="832049" y="944962"/>
                  </a:cubicBezTo>
                  <a:cubicBezTo>
                    <a:pt x="825973" y="948000"/>
                    <a:pt x="813820" y="951038"/>
                    <a:pt x="807744" y="938886"/>
                  </a:cubicBezTo>
                  <a:cubicBezTo>
                    <a:pt x="801668" y="926733"/>
                    <a:pt x="801668" y="920657"/>
                    <a:pt x="813820" y="914581"/>
                  </a:cubicBezTo>
                  <a:cubicBezTo>
                    <a:pt x="816858" y="911543"/>
                    <a:pt x="820656" y="910783"/>
                    <a:pt x="824833" y="911923"/>
                  </a:cubicBezTo>
                  <a:close/>
                  <a:moveTo>
                    <a:pt x="2137276" y="905847"/>
                  </a:moveTo>
                  <a:cubicBezTo>
                    <a:pt x="2141453" y="906986"/>
                    <a:pt x="2146010" y="910024"/>
                    <a:pt x="2150567" y="914581"/>
                  </a:cubicBezTo>
                  <a:cubicBezTo>
                    <a:pt x="2159682" y="923695"/>
                    <a:pt x="2153605" y="932810"/>
                    <a:pt x="2144491" y="938886"/>
                  </a:cubicBezTo>
                  <a:cubicBezTo>
                    <a:pt x="2138415" y="941924"/>
                    <a:pt x="2126263" y="944962"/>
                    <a:pt x="2120187" y="932810"/>
                  </a:cubicBezTo>
                  <a:cubicBezTo>
                    <a:pt x="2114111" y="917619"/>
                    <a:pt x="2120187" y="914581"/>
                    <a:pt x="2126263" y="908505"/>
                  </a:cubicBezTo>
                  <a:cubicBezTo>
                    <a:pt x="2129301" y="905467"/>
                    <a:pt x="2133099" y="904707"/>
                    <a:pt x="2137276" y="905847"/>
                  </a:cubicBezTo>
                  <a:close/>
                  <a:moveTo>
                    <a:pt x="630397" y="905847"/>
                  </a:moveTo>
                  <a:cubicBezTo>
                    <a:pt x="634575" y="906986"/>
                    <a:pt x="639132" y="910024"/>
                    <a:pt x="643689" y="914581"/>
                  </a:cubicBezTo>
                  <a:cubicBezTo>
                    <a:pt x="652803" y="923695"/>
                    <a:pt x="646727" y="932810"/>
                    <a:pt x="637613" y="938886"/>
                  </a:cubicBezTo>
                  <a:cubicBezTo>
                    <a:pt x="631537" y="941924"/>
                    <a:pt x="619384" y="944962"/>
                    <a:pt x="613308" y="932810"/>
                  </a:cubicBezTo>
                  <a:cubicBezTo>
                    <a:pt x="607232" y="917619"/>
                    <a:pt x="610270" y="911543"/>
                    <a:pt x="619384" y="908505"/>
                  </a:cubicBezTo>
                  <a:cubicBezTo>
                    <a:pt x="622422" y="905467"/>
                    <a:pt x="626220" y="904707"/>
                    <a:pt x="630397" y="905847"/>
                  </a:cubicBezTo>
                  <a:close/>
                  <a:moveTo>
                    <a:pt x="1332189" y="896733"/>
                  </a:moveTo>
                  <a:cubicBezTo>
                    <a:pt x="1336367" y="897872"/>
                    <a:pt x="1340924" y="900910"/>
                    <a:pt x="1345481" y="905467"/>
                  </a:cubicBezTo>
                  <a:cubicBezTo>
                    <a:pt x="1354595" y="914581"/>
                    <a:pt x="1348519" y="923696"/>
                    <a:pt x="1339405" y="929772"/>
                  </a:cubicBezTo>
                  <a:cubicBezTo>
                    <a:pt x="1333328" y="932810"/>
                    <a:pt x="1321176" y="935848"/>
                    <a:pt x="1315100" y="923696"/>
                  </a:cubicBezTo>
                  <a:cubicBezTo>
                    <a:pt x="1309024" y="911543"/>
                    <a:pt x="1312062" y="902429"/>
                    <a:pt x="1321176" y="899391"/>
                  </a:cubicBezTo>
                  <a:cubicBezTo>
                    <a:pt x="1324214" y="896353"/>
                    <a:pt x="1328012" y="895593"/>
                    <a:pt x="1332189" y="896733"/>
                  </a:cubicBezTo>
                  <a:close/>
                  <a:moveTo>
                    <a:pt x="724577" y="890656"/>
                  </a:moveTo>
                  <a:cubicBezTo>
                    <a:pt x="728755" y="891795"/>
                    <a:pt x="733312" y="894833"/>
                    <a:pt x="737869" y="899390"/>
                  </a:cubicBezTo>
                  <a:cubicBezTo>
                    <a:pt x="746983" y="908504"/>
                    <a:pt x="740907" y="917619"/>
                    <a:pt x="731793" y="923695"/>
                  </a:cubicBezTo>
                  <a:cubicBezTo>
                    <a:pt x="725716" y="926733"/>
                    <a:pt x="713564" y="929771"/>
                    <a:pt x="707488" y="917619"/>
                  </a:cubicBezTo>
                  <a:cubicBezTo>
                    <a:pt x="701412" y="902428"/>
                    <a:pt x="704450" y="896352"/>
                    <a:pt x="713564" y="893314"/>
                  </a:cubicBezTo>
                  <a:cubicBezTo>
                    <a:pt x="716602" y="890276"/>
                    <a:pt x="720400" y="889516"/>
                    <a:pt x="724577" y="890656"/>
                  </a:cubicBezTo>
                  <a:close/>
                  <a:moveTo>
                    <a:pt x="1435484" y="884580"/>
                  </a:moveTo>
                  <a:cubicBezTo>
                    <a:pt x="1439662" y="885719"/>
                    <a:pt x="1444219" y="888757"/>
                    <a:pt x="1448776" y="893314"/>
                  </a:cubicBezTo>
                  <a:cubicBezTo>
                    <a:pt x="1457890" y="902428"/>
                    <a:pt x="1451814" y="911543"/>
                    <a:pt x="1442700" y="917619"/>
                  </a:cubicBezTo>
                  <a:cubicBezTo>
                    <a:pt x="1436624" y="920657"/>
                    <a:pt x="1424471" y="923695"/>
                    <a:pt x="1418395" y="911543"/>
                  </a:cubicBezTo>
                  <a:cubicBezTo>
                    <a:pt x="1412319" y="899390"/>
                    <a:pt x="1415357" y="890276"/>
                    <a:pt x="1424471" y="887238"/>
                  </a:cubicBezTo>
                  <a:cubicBezTo>
                    <a:pt x="1427509" y="884200"/>
                    <a:pt x="1431307" y="883440"/>
                    <a:pt x="1435484" y="884580"/>
                  </a:cubicBezTo>
                  <a:close/>
                  <a:moveTo>
                    <a:pt x="1131677" y="884580"/>
                  </a:moveTo>
                  <a:cubicBezTo>
                    <a:pt x="1135855" y="885719"/>
                    <a:pt x="1140412" y="888757"/>
                    <a:pt x="1144969" y="893314"/>
                  </a:cubicBezTo>
                  <a:cubicBezTo>
                    <a:pt x="1154083" y="902428"/>
                    <a:pt x="1144969" y="914581"/>
                    <a:pt x="1138893" y="917619"/>
                  </a:cubicBezTo>
                  <a:cubicBezTo>
                    <a:pt x="1132817" y="920657"/>
                    <a:pt x="1120664" y="923695"/>
                    <a:pt x="1114588" y="911543"/>
                  </a:cubicBezTo>
                  <a:cubicBezTo>
                    <a:pt x="1108512" y="896352"/>
                    <a:pt x="1111550" y="890276"/>
                    <a:pt x="1120664" y="887238"/>
                  </a:cubicBezTo>
                  <a:cubicBezTo>
                    <a:pt x="1123702" y="884200"/>
                    <a:pt x="1127500" y="883440"/>
                    <a:pt x="1131677" y="884580"/>
                  </a:cubicBezTo>
                  <a:close/>
                  <a:moveTo>
                    <a:pt x="1757518" y="881542"/>
                  </a:moveTo>
                  <a:cubicBezTo>
                    <a:pt x="1761695" y="882681"/>
                    <a:pt x="1766253" y="885719"/>
                    <a:pt x="1770810" y="890276"/>
                  </a:cubicBezTo>
                  <a:cubicBezTo>
                    <a:pt x="1779924" y="899390"/>
                    <a:pt x="1773848" y="908505"/>
                    <a:pt x="1764734" y="914581"/>
                  </a:cubicBezTo>
                  <a:cubicBezTo>
                    <a:pt x="1758657" y="917619"/>
                    <a:pt x="1746505" y="920657"/>
                    <a:pt x="1740429" y="908505"/>
                  </a:cubicBezTo>
                  <a:cubicBezTo>
                    <a:pt x="1734353" y="896352"/>
                    <a:pt x="1734353" y="890276"/>
                    <a:pt x="1746505" y="884200"/>
                  </a:cubicBezTo>
                  <a:cubicBezTo>
                    <a:pt x="1749543" y="881162"/>
                    <a:pt x="1753341" y="880402"/>
                    <a:pt x="1757518" y="881542"/>
                  </a:cubicBezTo>
                  <a:close/>
                  <a:moveTo>
                    <a:pt x="1654224" y="881542"/>
                  </a:moveTo>
                  <a:cubicBezTo>
                    <a:pt x="1658402" y="882681"/>
                    <a:pt x="1662959" y="885719"/>
                    <a:pt x="1667516" y="890276"/>
                  </a:cubicBezTo>
                  <a:cubicBezTo>
                    <a:pt x="1676630" y="899390"/>
                    <a:pt x="1670554" y="908505"/>
                    <a:pt x="1661440" y="914581"/>
                  </a:cubicBezTo>
                  <a:cubicBezTo>
                    <a:pt x="1655364" y="917619"/>
                    <a:pt x="1643211" y="920657"/>
                    <a:pt x="1637135" y="908505"/>
                  </a:cubicBezTo>
                  <a:cubicBezTo>
                    <a:pt x="1631059" y="896352"/>
                    <a:pt x="1634097" y="890276"/>
                    <a:pt x="1643211" y="884200"/>
                  </a:cubicBezTo>
                  <a:cubicBezTo>
                    <a:pt x="1646249" y="881162"/>
                    <a:pt x="1650047" y="880402"/>
                    <a:pt x="1654224" y="881542"/>
                  </a:cubicBezTo>
                  <a:close/>
                  <a:moveTo>
                    <a:pt x="2346903" y="878504"/>
                  </a:moveTo>
                  <a:cubicBezTo>
                    <a:pt x="2351080" y="879643"/>
                    <a:pt x="2355637" y="882681"/>
                    <a:pt x="2360194" y="887238"/>
                  </a:cubicBezTo>
                  <a:cubicBezTo>
                    <a:pt x="2369308" y="896352"/>
                    <a:pt x="2363232" y="905467"/>
                    <a:pt x="2354118" y="911543"/>
                  </a:cubicBezTo>
                  <a:cubicBezTo>
                    <a:pt x="2348042" y="914581"/>
                    <a:pt x="2335889" y="917619"/>
                    <a:pt x="2329813" y="905467"/>
                  </a:cubicBezTo>
                  <a:cubicBezTo>
                    <a:pt x="2323737" y="893314"/>
                    <a:pt x="2326775" y="887238"/>
                    <a:pt x="2335889" y="881162"/>
                  </a:cubicBezTo>
                  <a:cubicBezTo>
                    <a:pt x="2338928" y="878124"/>
                    <a:pt x="2342725" y="877364"/>
                    <a:pt x="2346903" y="878504"/>
                  </a:cubicBezTo>
                  <a:close/>
                  <a:moveTo>
                    <a:pt x="320515" y="872428"/>
                  </a:moveTo>
                  <a:cubicBezTo>
                    <a:pt x="324693" y="873567"/>
                    <a:pt x="329250" y="876605"/>
                    <a:pt x="333807" y="881162"/>
                  </a:cubicBezTo>
                  <a:cubicBezTo>
                    <a:pt x="342921" y="890276"/>
                    <a:pt x="336845" y="899391"/>
                    <a:pt x="327731" y="905467"/>
                  </a:cubicBezTo>
                  <a:cubicBezTo>
                    <a:pt x="321654" y="908505"/>
                    <a:pt x="309502" y="911543"/>
                    <a:pt x="303426" y="899391"/>
                  </a:cubicBezTo>
                  <a:cubicBezTo>
                    <a:pt x="297350" y="887238"/>
                    <a:pt x="300388" y="881162"/>
                    <a:pt x="309502" y="875086"/>
                  </a:cubicBezTo>
                  <a:cubicBezTo>
                    <a:pt x="312540" y="872048"/>
                    <a:pt x="316338" y="871288"/>
                    <a:pt x="320515" y="872428"/>
                  </a:cubicBezTo>
                  <a:close/>
                  <a:moveTo>
                    <a:pt x="1876003" y="866352"/>
                  </a:moveTo>
                  <a:cubicBezTo>
                    <a:pt x="1880180" y="867491"/>
                    <a:pt x="1884737" y="870529"/>
                    <a:pt x="1889294" y="875086"/>
                  </a:cubicBezTo>
                  <a:cubicBezTo>
                    <a:pt x="1898408" y="884200"/>
                    <a:pt x="1889294" y="896353"/>
                    <a:pt x="1883218" y="899391"/>
                  </a:cubicBezTo>
                  <a:cubicBezTo>
                    <a:pt x="1877142" y="902429"/>
                    <a:pt x="1864989" y="905467"/>
                    <a:pt x="1858913" y="893315"/>
                  </a:cubicBezTo>
                  <a:cubicBezTo>
                    <a:pt x="1852837" y="878124"/>
                    <a:pt x="1855875" y="872048"/>
                    <a:pt x="1864989" y="869010"/>
                  </a:cubicBezTo>
                  <a:cubicBezTo>
                    <a:pt x="1868028" y="865972"/>
                    <a:pt x="1871825" y="865212"/>
                    <a:pt x="1876003" y="866352"/>
                  </a:cubicBezTo>
                  <a:close/>
                  <a:moveTo>
                    <a:pt x="2000563" y="857238"/>
                  </a:moveTo>
                  <a:cubicBezTo>
                    <a:pt x="2004740" y="858377"/>
                    <a:pt x="2009298" y="861415"/>
                    <a:pt x="2013855" y="865972"/>
                  </a:cubicBezTo>
                  <a:cubicBezTo>
                    <a:pt x="2022969" y="875086"/>
                    <a:pt x="2013855" y="887239"/>
                    <a:pt x="2007779" y="890277"/>
                  </a:cubicBezTo>
                  <a:cubicBezTo>
                    <a:pt x="2001702" y="893315"/>
                    <a:pt x="1989550" y="896353"/>
                    <a:pt x="1983474" y="884201"/>
                  </a:cubicBezTo>
                  <a:cubicBezTo>
                    <a:pt x="1977398" y="872048"/>
                    <a:pt x="1980436" y="865972"/>
                    <a:pt x="1989550" y="859896"/>
                  </a:cubicBezTo>
                  <a:cubicBezTo>
                    <a:pt x="1992588" y="856858"/>
                    <a:pt x="1996386" y="856098"/>
                    <a:pt x="2000563" y="857238"/>
                  </a:cubicBezTo>
                  <a:close/>
                  <a:moveTo>
                    <a:pt x="420771" y="857238"/>
                  </a:moveTo>
                  <a:cubicBezTo>
                    <a:pt x="424948" y="858377"/>
                    <a:pt x="429505" y="861415"/>
                    <a:pt x="434062" y="865972"/>
                  </a:cubicBezTo>
                  <a:cubicBezTo>
                    <a:pt x="443177" y="875086"/>
                    <a:pt x="437101" y="884201"/>
                    <a:pt x="427986" y="890277"/>
                  </a:cubicBezTo>
                  <a:cubicBezTo>
                    <a:pt x="421910" y="893315"/>
                    <a:pt x="409758" y="896353"/>
                    <a:pt x="403682" y="884201"/>
                  </a:cubicBezTo>
                  <a:cubicBezTo>
                    <a:pt x="397606" y="872048"/>
                    <a:pt x="403682" y="865972"/>
                    <a:pt x="409758" y="859896"/>
                  </a:cubicBezTo>
                  <a:cubicBezTo>
                    <a:pt x="412796" y="856858"/>
                    <a:pt x="416594" y="856098"/>
                    <a:pt x="420771" y="857238"/>
                  </a:cubicBezTo>
                  <a:close/>
                  <a:moveTo>
                    <a:pt x="2237532" y="848124"/>
                  </a:moveTo>
                  <a:cubicBezTo>
                    <a:pt x="2241710" y="849263"/>
                    <a:pt x="2246267" y="852301"/>
                    <a:pt x="2250824" y="856858"/>
                  </a:cubicBezTo>
                  <a:cubicBezTo>
                    <a:pt x="2259938" y="865972"/>
                    <a:pt x="2250824" y="878125"/>
                    <a:pt x="2244748" y="881163"/>
                  </a:cubicBezTo>
                  <a:cubicBezTo>
                    <a:pt x="2238672" y="884201"/>
                    <a:pt x="2226519" y="887239"/>
                    <a:pt x="2220443" y="875087"/>
                  </a:cubicBezTo>
                  <a:cubicBezTo>
                    <a:pt x="2214367" y="859896"/>
                    <a:pt x="2217405" y="853820"/>
                    <a:pt x="2226519" y="850782"/>
                  </a:cubicBezTo>
                  <a:cubicBezTo>
                    <a:pt x="2229557" y="847744"/>
                    <a:pt x="2233355" y="846984"/>
                    <a:pt x="2237532" y="848124"/>
                  </a:cubicBezTo>
                  <a:close/>
                  <a:moveTo>
                    <a:pt x="211145" y="848124"/>
                  </a:moveTo>
                  <a:cubicBezTo>
                    <a:pt x="215322" y="849263"/>
                    <a:pt x="219879" y="852301"/>
                    <a:pt x="224436" y="856858"/>
                  </a:cubicBezTo>
                  <a:cubicBezTo>
                    <a:pt x="233551" y="865972"/>
                    <a:pt x="227475" y="875087"/>
                    <a:pt x="218360" y="881163"/>
                  </a:cubicBezTo>
                  <a:cubicBezTo>
                    <a:pt x="212284" y="884201"/>
                    <a:pt x="200132" y="887239"/>
                    <a:pt x="194056" y="875087"/>
                  </a:cubicBezTo>
                  <a:cubicBezTo>
                    <a:pt x="187980" y="859896"/>
                    <a:pt x="194056" y="856858"/>
                    <a:pt x="200132" y="850782"/>
                  </a:cubicBezTo>
                  <a:cubicBezTo>
                    <a:pt x="203170" y="847744"/>
                    <a:pt x="206967" y="846984"/>
                    <a:pt x="211145" y="848124"/>
                  </a:cubicBezTo>
                  <a:close/>
                  <a:moveTo>
                    <a:pt x="1511435" y="839009"/>
                  </a:moveTo>
                  <a:cubicBezTo>
                    <a:pt x="1515613" y="840148"/>
                    <a:pt x="1520170" y="843186"/>
                    <a:pt x="1524727" y="847743"/>
                  </a:cubicBezTo>
                  <a:cubicBezTo>
                    <a:pt x="1533841" y="856857"/>
                    <a:pt x="1527765" y="865972"/>
                    <a:pt x="1518651" y="872048"/>
                  </a:cubicBezTo>
                  <a:cubicBezTo>
                    <a:pt x="1512575" y="875086"/>
                    <a:pt x="1500422" y="878124"/>
                    <a:pt x="1494346" y="865972"/>
                  </a:cubicBezTo>
                  <a:cubicBezTo>
                    <a:pt x="1488270" y="850781"/>
                    <a:pt x="1491308" y="844705"/>
                    <a:pt x="1500422" y="841667"/>
                  </a:cubicBezTo>
                  <a:cubicBezTo>
                    <a:pt x="1503460" y="838629"/>
                    <a:pt x="1507258" y="837869"/>
                    <a:pt x="1511435" y="839009"/>
                  </a:cubicBezTo>
                  <a:close/>
                  <a:moveTo>
                    <a:pt x="1253200" y="826857"/>
                  </a:moveTo>
                  <a:cubicBezTo>
                    <a:pt x="1257378" y="827996"/>
                    <a:pt x="1261935" y="831034"/>
                    <a:pt x="1266492" y="835591"/>
                  </a:cubicBezTo>
                  <a:cubicBezTo>
                    <a:pt x="1275606" y="844705"/>
                    <a:pt x="1269530" y="853820"/>
                    <a:pt x="1260416" y="859896"/>
                  </a:cubicBezTo>
                  <a:cubicBezTo>
                    <a:pt x="1254340" y="862934"/>
                    <a:pt x="1242187" y="865972"/>
                    <a:pt x="1236111" y="853820"/>
                  </a:cubicBezTo>
                  <a:cubicBezTo>
                    <a:pt x="1230035" y="841667"/>
                    <a:pt x="1233073" y="832553"/>
                    <a:pt x="1242187" y="829515"/>
                  </a:cubicBezTo>
                  <a:cubicBezTo>
                    <a:pt x="1245225" y="826477"/>
                    <a:pt x="1249023" y="825717"/>
                    <a:pt x="1253200" y="826857"/>
                  </a:cubicBezTo>
                  <a:close/>
                  <a:moveTo>
                    <a:pt x="2428930" y="814705"/>
                  </a:moveTo>
                  <a:cubicBezTo>
                    <a:pt x="2433107" y="815844"/>
                    <a:pt x="2437664" y="818882"/>
                    <a:pt x="2442221" y="823439"/>
                  </a:cubicBezTo>
                  <a:cubicBezTo>
                    <a:pt x="2451336" y="832553"/>
                    <a:pt x="2445259" y="841668"/>
                    <a:pt x="2436145" y="847744"/>
                  </a:cubicBezTo>
                  <a:cubicBezTo>
                    <a:pt x="2430069" y="850782"/>
                    <a:pt x="2417917" y="853820"/>
                    <a:pt x="2411841" y="841668"/>
                  </a:cubicBezTo>
                  <a:cubicBezTo>
                    <a:pt x="2405765" y="829515"/>
                    <a:pt x="2411841" y="823439"/>
                    <a:pt x="2417917" y="817363"/>
                  </a:cubicBezTo>
                  <a:cubicBezTo>
                    <a:pt x="2420955" y="814325"/>
                    <a:pt x="2424753" y="813565"/>
                    <a:pt x="2428930" y="814705"/>
                  </a:cubicBezTo>
                  <a:close/>
                  <a:moveTo>
                    <a:pt x="991927" y="814705"/>
                  </a:moveTo>
                  <a:cubicBezTo>
                    <a:pt x="996104" y="815844"/>
                    <a:pt x="1000661" y="818882"/>
                    <a:pt x="1005218" y="823439"/>
                  </a:cubicBezTo>
                  <a:cubicBezTo>
                    <a:pt x="1014333" y="832553"/>
                    <a:pt x="1005218" y="844706"/>
                    <a:pt x="999142" y="847744"/>
                  </a:cubicBezTo>
                  <a:cubicBezTo>
                    <a:pt x="993066" y="850782"/>
                    <a:pt x="980914" y="853820"/>
                    <a:pt x="974838" y="841668"/>
                  </a:cubicBezTo>
                  <a:cubicBezTo>
                    <a:pt x="968762" y="829515"/>
                    <a:pt x="974838" y="823439"/>
                    <a:pt x="980914" y="817363"/>
                  </a:cubicBezTo>
                  <a:cubicBezTo>
                    <a:pt x="983952" y="814325"/>
                    <a:pt x="987750" y="813565"/>
                    <a:pt x="991927" y="814705"/>
                  </a:cubicBezTo>
                  <a:close/>
                  <a:moveTo>
                    <a:pt x="894709" y="814705"/>
                  </a:moveTo>
                  <a:cubicBezTo>
                    <a:pt x="898887" y="815844"/>
                    <a:pt x="903444" y="818882"/>
                    <a:pt x="908001" y="823439"/>
                  </a:cubicBezTo>
                  <a:cubicBezTo>
                    <a:pt x="917115" y="832553"/>
                    <a:pt x="911039" y="841668"/>
                    <a:pt x="901925" y="847744"/>
                  </a:cubicBezTo>
                  <a:cubicBezTo>
                    <a:pt x="895849" y="850782"/>
                    <a:pt x="883696" y="853820"/>
                    <a:pt x="877620" y="841668"/>
                  </a:cubicBezTo>
                  <a:cubicBezTo>
                    <a:pt x="871544" y="829515"/>
                    <a:pt x="874582" y="823439"/>
                    <a:pt x="883696" y="817363"/>
                  </a:cubicBezTo>
                  <a:cubicBezTo>
                    <a:pt x="886734" y="814325"/>
                    <a:pt x="890532" y="813565"/>
                    <a:pt x="894709" y="814705"/>
                  </a:cubicBezTo>
                  <a:close/>
                  <a:moveTo>
                    <a:pt x="2088668" y="805591"/>
                  </a:moveTo>
                  <a:cubicBezTo>
                    <a:pt x="2092845" y="806730"/>
                    <a:pt x="2097402" y="809768"/>
                    <a:pt x="2101959" y="814325"/>
                  </a:cubicBezTo>
                  <a:cubicBezTo>
                    <a:pt x="2111073" y="823439"/>
                    <a:pt x="2104997" y="832554"/>
                    <a:pt x="2095883" y="838630"/>
                  </a:cubicBezTo>
                  <a:cubicBezTo>
                    <a:pt x="2089807" y="841668"/>
                    <a:pt x="2077654" y="844706"/>
                    <a:pt x="2071578" y="832554"/>
                  </a:cubicBezTo>
                  <a:cubicBezTo>
                    <a:pt x="2065502" y="817363"/>
                    <a:pt x="2068540" y="811287"/>
                    <a:pt x="2077654" y="808249"/>
                  </a:cubicBezTo>
                  <a:cubicBezTo>
                    <a:pt x="2080693" y="805211"/>
                    <a:pt x="2084490" y="804451"/>
                    <a:pt x="2088668" y="805591"/>
                  </a:cubicBezTo>
                  <a:close/>
                  <a:moveTo>
                    <a:pt x="575712" y="802553"/>
                  </a:moveTo>
                  <a:cubicBezTo>
                    <a:pt x="579890" y="803692"/>
                    <a:pt x="584447" y="806730"/>
                    <a:pt x="589004" y="811287"/>
                  </a:cubicBezTo>
                  <a:cubicBezTo>
                    <a:pt x="598118" y="820401"/>
                    <a:pt x="589004" y="832554"/>
                    <a:pt x="582928" y="835592"/>
                  </a:cubicBezTo>
                  <a:cubicBezTo>
                    <a:pt x="576852" y="838630"/>
                    <a:pt x="564699" y="841668"/>
                    <a:pt x="558623" y="829516"/>
                  </a:cubicBezTo>
                  <a:cubicBezTo>
                    <a:pt x="552547" y="817363"/>
                    <a:pt x="555585" y="811287"/>
                    <a:pt x="564699" y="805211"/>
                  </a:cubicBezTo>
                  <a:cubicBezTo>
                    <a:pt x="567737" y="802173"/>
                    <a:pt x="571535" y="801413"/>
                    <a:pt x="575712" y="802553"/>
                  </a:cubicBezTo>
                  <a:close/>
                  <a:moveTo>
                    <a:pt x="1602577" y="796477"/>
                  </a:moveTo>
                  <a:cubicBezTo>
                    <a:pt x="1606755" y="797616"/>
                    <a:pt x="1611312" y="800654"/>
                    <a:pt x="1615869" y="805211"/>
                  </a:cubicBezTo>
                  <a:cubicBezTo>
                    <a:pt x="1624983" y="814325"/>
                    <a:pt x="1615869" y="826478"/>
                    <a:pt x="1609793" y="829516"/>
                  </a:cubicBezTo>
                  <a:cubicBezTo>
                    <a:pt x="1603717" y="832554"/>
                    <a:pt x="1591564" y="835592"/>
                    <a:pt x="1585488" y="823440"/>
                  </a:cubicBezTo>
                  <a:cubicBezTo>
                    <a:pt x="1579412" y="811287"/>
                    <a:pt x="1582450" y="805211"/>
                    <a:pt x="1591564" y="799135"/>
                  </a:cubicBezTo>
                  <a:cubicBezTo>
                    <a:pt x="1594602" y="796097"/>
                    <a:pt x="1598400" y="795337"/>
                    <a:pt x="1602577" y="796477"/>
                  </a:cubicBezTo>
                  <a:close/>
                  <a:moveTo>
                    <a:pt x="1104335" y="793438"/>
                  </a:moveTo>
                  <a:cubicBezTo>
                    <a:pt x="1108513" y="794577"/>
                    <a:pt x="1113070" y="797615"/>
                    <a:pt x="1117627" y="802172"/>
                  </a:cubicBezTo>
                  <a:cubicBezTo>
                    <a:pt x="1126741" y="811286"/>
                    <a:pt x="1117627" y="823439"/>
                    <a:pt x="1111551" y="826477"/>
                  </a:cubicBezTo>
                  <a:cubicBezTo>
                    <a:pt x="1105474" y="829515"/>
                    <a:pt x="1093322" y="832553"/>
                    <a:pt x="1087246" y="820401"/>
                  </a:cubicBezTo>
                  <a:cubicBezTo>
                    <a:pt x="1081170" y="805210"/>
                    <a:pt x="1084208" y="799134"/>
                    <a:pt x="1093322" y="796096"/>
                  </a:cubicBezTo>
                  <a:cubicBezTo>
                    <a:pt x="1096360" y="793058"/>
                    <a:pt x="1100158" y="792298"/>
                    <a:pt x="1104335" y="793438"/>
                  </a:cubicBezTo>
                  <a:close/>
                  <a:moveTo>
                    <a:pt x="791415" y="793438"/>
                  </a:moveTo>
                  <a:cubicBezTo>
                    <a:pt x="795593" y="794577"/>
                    <a:pt x="800150" y="797615"/>
                    <a:pt x="804707" y="802172"/>
                  </a:cubicBezTo>
                  <a:cubicBezTo>
                    <a:pt x="813821" y="811286"/>
                    <a:pt x="807745" y="820401"/>
                    <a:pt x="798631" y="826477"/>
                  </a:cubicBezTo>
                  <a:cubicBezTo>
                    <a:pt x="792555" y="829515"/>
                    <a:pt x="780402" y="832553"/>
                    <a:pt x="774326" y="820401"/>
                  </a:cubicBezTo>
                  <a:cubicBezTo>
                    <a:pt x="768250" y="805210"/>
                    <a:pt x="771288" y="799134"/>
                    <a:pt x="780402" y="796096"/>
                  </a:cubicBezTo>
                  <a:cubicBezTo>
                    <a:pt x="783440" y="793058"/>
                    <a:pt x="787238" y="792298"/>
                    <a:pt x="791415" y="793438"/>
                  </a:cubicBezTo>
                  <a:close/>
                  <a:moveTo>
                    <a:pt x="1371684" y="784324"/>
                  </a:moveTo>
                  <a:cubicBezTo>
                    <a:pt x="1375862" y="785463"/>
                    <a:pt x="1380419" y="788501"/>
                    <a:pt x="1384976" y="793058"/>
                  </a:cubicBezTo>
                  <a:cubicBezTo>
                    <a:pt x="1394090" y="802172"/>
                    <a:pt x="1384976" y="814325"/>
                    <a:pt x="1378900" y="817363"/>
                  </a:cubicBezTo>
                  <a:cubicBezTo>
                    <a:pt x="1372824" y="820401"/>
                    <a:pt x="1360671" y="823439"/>
                    <a:pt x="1354595" y="811287"/>
                  </a:cubicBezTo>
                  <a:cubicBezTo>
                    <a:pt x="1348519" y="796096"/>
                    <a:pt x="1351557" y="790020"/>
                    <a:pt x="1360671" y="786982"/>
                  </a:cubicBezTo>
                  <a:cubicBezTo>
                    <a:pt x="1363709" y="783944"/>
                    <a:pt x="1367507" y="783184"/>
                    <a:pt x="1371684" y="784324"/>
                  </a:cubicBezTo>
                  <a:close/>
                  <a:moveTo>
                    <a:pt x="472418" y="781286"/>
                  </a:moveTo>
                  <a:cubicBezTo>
                    <a:pt x="476596" y="782425"/>
                    <a:pt x="481153" y="785463"/>
                    <a:pt x="485710" y="790020"/>
                  </a:cubicBezTo>
                  <a:cubicBezTo>
                    <a:pt x="494824" y="799134"/>
                    <a:pt x="488748" y="808249"/>
                    <a:pt x="479634" y="814325"/>
                  </a:cubicBezTo>
                  <a:cubicBezTo>
                    <a:pt x="473557" y="817363"/>
                    <a:pt x="461405" y="820401"/>
                    <a:pt x="455329" y="808249"/>
                  </a:cubicBezTo>
                  <a:cubicBezTo>
                    <a:pt x="449253" y="796096"/>
                    <a:pt x="452291" y="790020"/>
                    <a:pt x="461405" y="783944"/>
                  </a:cubicBezTo>
                  <a:cubicBezTo>
                    <a:pt x="464443" y="780906"/>
                    <a:pt x="468241" y="780146"/>
                    <a:pt x="472418" y="781286"/>
                  </a:cubicBezTo>
                  <a:close/>
                  <a:moveTo>
                    <a:pt x="1803089" y="778248"/>
                  </a:moveTo>
                  <a:cubicBezTo>
                    <a:pt x="1807266" y="779387"/>
                    <a:pt x="1811824" y="782425"/>
                    <a:pt x="1816381" y="786982"/>
                  </a:cubicBezTo>
                  <a:cubicBezTo>
                    <a:pt x="1825495" y="796096"/>
                    <a:pt x="1816381" y="808249"/>
                    <a:pt x="1810305" y="811287"/>
                  </a:cubicBezTo>
                  <a:cubicBezTo>
                    <a:pt x="1804228" y="814325"/>
                    <a:pt x="1792076" y="817363"/>
                    <a:pt x="1786000" y="805211"/>
                  </a:cubicBezTo>
                  <a:cubicBezTo>
                    <a:pt x="1779924" y="793058"/>
                    <a:pt x="1779924" y="786982"/>
                    <a:pt x="1792076" y="780906"/>
                  </a:cubicBezTo>
                  <a:cubicBezTo>
                    <a:pt x="1795114" y="777868"/>
                    <a:pt x="1798912" y="777108"/>
                    <a:pt x="1803089" y="778248"/>
                  </a:cubicBezTo>
                  <a:close/>
                  <a:moveTo>
                    <a:pt x="675968" y="772172"/>
                  </a:moveTo>
                  <a:cubicBezTo>
                    <a:pt x="680146" y="773311"/>
                    <a:pt x="684703" y="776349"/>
                    <a:pt x="689260" y="780906"/>
                  </a:cubicBezTo>
                  <a:cubicBezTo>
                    <a:pt x="698374" y="790020"/>
                    <a:pt x="689260" y="802173"/>
                    <a:pt x="683184" y="805211"/>
                  </a:cubicBezTo>
                  <a:cubicBezTo>
                    <a:pt x="677107" y="808249"/>
                    <a:pt x="664955" y="811287"/>
                    <a:pt x="658879" y="799135"/>
                  </a:cubicBezTo>
                  <a:cubicBezTo>
                    <a:pt x="652803" y="786982"/>
                    <a:pt x="652803" y="780906"/>
                    <a:pt x="664955" y="774830"/>
                  </a:cubicBezTo>
                  <a:cubicBezTo>
                    <a:pt x="667993" y="771792"/>
                    <a:pt x="671791" y="771032"/>
                    <a:pt x="675968" y="772172"/>
                  </a:cubicBezTo>
                  <a:close/>
                  <a:moveTo>
                    <a:pt x="302287" y="769134"/>
                  </a:moveTo>
                  <a:cubicBezTo>
                    <a:pt x="306465" y="770273"/>
                    <a:pt x="311022" y="773311"/>
                    <a:pt x="315579" y="777868"/>
                  </a:cubicBezTo>
                  <a:cubicBezTo>
                    <a:pt x="324693" y="786982"/>
                    <a:pt x="318617" y="796097"/>
                    <a:pt x="309503" y="802173"/>
                  </a:cubicBezTo>
                  <a:cubicBezTo>
                    <a:pt x="303427" y="805211"/>
                    <a:pt x="291274" y="808249"/>
                    <a:pt x="285198" y="796097"/>
                  </a:cubicBezTo>
                  <a:cubicBezTo>
                    <a:pt x="279122" y="780906"/>
                    <a:pt x="282160" y="774830"/>
                    <a:pt x="291274" y="771792"/>
                  </a:cubicBezTo>
                  <a:cubicBezTo>
                    <a:pt x="294312" y="768754"/>
                    <a:pt x="298110" y="767994"/>
                    <a:pt x="302287" y="769134"/>
                  </a:cubicBezTo>
                  <a:close/>
                  <a:moveTo>
                    <a:pt x="2313484" y="766096"/>
                  </a:moveTo>
                  <a:cubicBezTo>
                    <a:pt x="2317661" y="767235"/>
                    <a:pt x="2322218" y="770273"/>
                    <a:pt x="2326775" y="774830"/>
                  </a:cubicBezTo>
                  <a:cubicBezTo>
                    <a:pt x="2335890" y="783944"/>
                    <a:pt x="2329814" y="793059"/>
                    <a:pt x="2320699" y="799135"/>
                  </a:cubicBezTo>
                  <a:cubicBezTo>
                    <a:pt x="2314623" y="802173"/>
                    <a:pt x="2302471" y="805211"/>
                    <a:pt x="2296395" y="793059"/>
                  </a:cubicBezTo>
                  <a:cubicBezTo>
                    <a:pt x="2290319" y="780906"/>
                    <a:pt x="2296395" y="774830"/>
                    <a:pt x="2302471" y="768754"/>
                  </a:cubicBezTo>
                  <a:cubicBezTo>
                    <a:pt x="2305509" y="765716"/>
                    <a:pt x="2309307" y="764956"/>
                    <a:pt x="2313484" y="766096"/>
                  </a:cubicBezTo>
                  <a:close/>
                  <a:moveTo>
                    <a:pt x="1921574" y="766096"/>
                  </a:moveTo>
                  <a:cubicBezTo>
                    <a:pt x="1925751" y="767235"/>
                    <a:pt x="1930308" y="770273"/>
                    <a:pt x="1934865" y="774830"/>
                  </a:cubicBezTo>
                  <a:cubicBezTo>
                    <a:pt x="1943980" y="783944"/>
                    <a:pt x="1934865" y="796097"/>
                    <a:pt x="1928789" y="799135"/>
                  </a:cubicBezTo>
                  <a:cubicBezTo>
                    <a:pt x="1922713" y="802173"/>
                    <a:pt x="1910561" y="805211"/>
                    <a:pt x="1904485" y="793059"/>
                  </a:cubicBezTo>
                  <a:cubicBezTo>
                    <a:pt x="1898409" y="780906"/>
                    <a:pt x="1904485" y="774830"/>
                    <a:pt x="1910561" y="768754"/>
                  </a:cubicBezTo>
                  <a:cubicBezTo>
                    <a:pt x="1913599" y="765716"/>
                    <a:pt x="1917397" y="764956"/>
                    <a:pt x="1921574" y="766096"/>
                  </a:cubicBezTo>
                  <a:close/>
                  <a:moveTo>
                    <a:pt x="2176771" y="756982"/>
                  </a:moveTo>
                  <a:cubicBezTo>
                    <a:pt x="2180948" y="758121"/>
                    <a:pt x="2185505" y="761159"/>
                    <a:pt x="2190062" y="765716"/>
                  </a:cubicBezTo>
                  <a:cubicBezTo>
                    <a:pt x="2199177" y="774830"/>
                    <a:pt x="2190062" y="786983"/>
                    <a:pt x="2183986" y="790021"/>
                  </a:cubicBezTo>
                  <a:cubicBezTo>
                    <a:pt x="2177910" y="793059"/>
                    <a:pt x="2165758" y="796097"/>
                    <a:pt x="2159682" y="783945"/>
                  </a:cubicBezTo>
                  <a:cubicBezTo>
                    <a:pt x="2153606" y="771792"/>
                    <a:pt x="2159682" y="765716"/>
                    <a:pt x="2165758" y="759640"/>
                  </a:cubicBezTo>
                  <a:cubicBezTo>
                    <a:pt x="2168796" y="756602"/>
                    <a:pt x="2172594" y="755842"/>
                    <a:pt x="2176771" y="756982"/>
                  </a:cubicBezTo>
                  <a:close/>
                  <a:moveTo>
                    <a:pt x="1702833" y="750906"/>
                  </a:moveTo>
                  <a:cubicBezTo>
                    <a:pt x="1707011" y="752045"/>
                    <a:pt x="1711568" y="755083"/>
                    <a:pt x="1716125" y="759640"/>
                  </a:cubicBezTo>
                  <a:cubicBezTo>
                    <a:pt x="1725239" y="768754"/>
                    <a:pt x="1716125" y="780907"/>
                    <a:pt x="1710049" y="783945"/>
                  </a:cubicBezTo>
                  <a:cubicBezTo>
                    <a:pt x="1703973" y="786983"/>
                    <a:pt x="1691820" y="790021"/>
                    <a:pt x="1685744" y="777869"/>
                  </a:cubicBezTo>
                  <a:cubicBezTo>
                    <a:pt x="1679668" y="765716"/>
                    <a:pt x="1682706" y="759640"/>
                    <a:pt x="1691820" y="753564"/>
                  </a:cubicBezTo>
                  <a:cubicBezTo>
                    <a:pt x="1694858" y="750526"/>
                    <a:pt x="1698656" y="749766"/>
                    <a:pt x="1702833" y="750906"/>
                  </a:cubicBezTo>
                  <a:close/>
                  <a:moveTo>
                    <a:pt x="1210667" y="741791"/>
                  </a:moveTo>
                  <a:cubicBezTo>
                    <a:pt x="1214845" y="742930"/>
                    <a:pt x="1219402" y="745968"/>
                    <a:pt x="1223959" y="750525"/>
                  </a:cubicBezTo>
                  <a:cubicBezTo>
                    <a:pt x="1233073" y="759639"/>
                    <a:pt x="1226997" y="768754"/>
                    <a:pt x="1217883" y="774830"/>
                  </a:cubicBezTo>
                  <a:cubicBezTo>
                    <a:pt x="1211806" y="777868"/>
                    <a:pt x="1199654" y="780906"/>
                    <a:pt x="1193578" y="768754"/>
                  </a:cubicBezTo>
                  <a:cubicBezTo>
                    <a:pt x="1187502" y="753563"/>
                    <a:pt x="1190540" y="747487"/>
                    <a:pt x="1199654" y="744449"/>
                  </a:cubicBezTo>
                  <a:cubicBezTo>
                    <a:pt x="1202692" y="741411"/>
                    <a:pt x="1206490" y="740651"/>
                    <a:pt x="1210667" y="741791"/>
                  </a:cubicBezTo>
                  <a:close/>
                  <a:moveTo>
                    <a:pt x="1450674" y="723563"/>
                  </a:moveTo>
                  <a:cubicBezTo>
                    <a:pt x="1454852" y="724702"/>
                    <a:pt x="1459409" y="727740"/>
                    <a:pt x="1463966" y="732297"/>
                  </a:cubicBezTo>
                  <a:cubicBezTo>
                    <a:pt x="1473080" y="741411"/>
                    <a:pt x="1463966" y="753564"/>
                    <a:pt x="1457890" y="756602"/>
                  </a:cubicBezTo>
                  <a:cubicBezTo>
                    <a:pt x="1451814" y="759640"/>
                    <a:pt x="1439661" y="762678"/>
                    <a:pt x="1433585" y="750526"/>
                  </a:cubicBezTo>
                  <a:cubicBezTo>
                    <a:pt x="1427509" y="738373"/>
                    <a:pt x="1430547" y="732297"/>
                    <a:pt x="1439661" y="726221"/>
                  </a:cubicBezTo>
                  <a:cubicBezTo>
                    <a:pt x="1442699" y="723183"/>
                    <a:pt x="1446497" y="722423"/>
                    <a:pt x="1450674" y="723563"/>
                  </a:cubicBezTo>
                  <a:close/>
                  <a:moveTo>
                    <a:pt x="2021829" y="720525"/>
                  </a:moveTo>
                  <a:cubicBezTo>
                    <a:pt x="2026007" y="721664"/>
                    <a:pt x="2030564" y="724702"/>
                    <a:pt x="2035121" y="729259"/>
                  </a:cubicBezTo>
                  <a:cubicBezTo>
                    <a:pt x="2044235" y="738373"/>
                    <a:pt x="2038159" y="747488"/>
                    <a:pt x="2029045" y="753564"/>
                  </a:cubicBezTo>
                  <a:cubicBezTo>
                    <a:pt x="2022969" y="756602"/>
                    <a:pt x="2010816" y="759640"/>
                    <a:pt x="2004740" y="747488"/>
                  </a:cubicBezTo>
                  <a:cubicBezTo>
                    <a:pt x="1998664" y="735335"/>
                    <a:pt x="2001702" y="726221"/>
                    <a:pt x="2010816" y="723183"/>
                  </a:cubicBezTo>
                  <a:cubicBezTo>
                    <a:pt x="2013854" y="720145"/>
                    <a:pt x="2017652" y="719385"/>
                    <a:pt x="2021829" y="720525"/>
                  </a:cubicBezTo>
                  <a:close/>
                  <a:moveTo>
                    <a:pt x="387352" y="720525"/>
                  </a:moveTo>
                  <a:cubicBezTo>
                    <a:pt x="391530" y="721664"/>
                    <a:pt x="396087" y="724702"/>
                    <a:pt x="400644" y="729259"/>
                  </a:cubicBezTo>
                  <a:cubicBezTo>
                    <a:pt x="409758" y="738373"/>
                    <a:pt x="403682" y="747488"/>
                    <a:pt x="394568" y="753564"/>
                  </a:cubicBezTo>
                  <a:cubicBezTo>
                    <a:pt x="388492" y="756602"/>
                    <a:pt x="376339" y="759640"/>
                    <a:pt x="370263" y="747488"/>
                  </a:cubicBezTo>
                  <a:cubicBezTo>
                    <a:pt x="364187" y="732297"/>
                    <a:pt x="367225" y="726221"/>
                    <a:pt x="376339" y="723183"/>
                  </a:cubicBezTo>
                  <a:cubicBezTo>
                    <a:pt x="379377" y="720145"/>
                    <a:pt x="383175" y="719385"/>
                    <a:pt x="387352" y="720525"/>
                  </a:cubicBezTo>
                  <a:close/>
                  <a:moveTo>
                    <a:pt x="1049650" y="702297"/>
                  </a:moveTo>
                  <a:cubicBezTo>
                    <a:pt x="1053828" y="703436"/>
                    <a:pt x="1058385" y="706474"/>
                    <a:pt x="1062942" y="711031"/>
                  </a:cubicBezTo>
                  <a:cubicBezTo>
                    <a:pt x="1072056" y="720145"/>
                    <a:pt x="1062942" y="732298"/>
                    <a:pt x="1056866" y="735336"/>
                  </a:cubicBezTo>
                  <a:cubicBezTo>
                    <a:pt x="1050790" y="738374"/>
                    <a:pt x="1038637" y="741412"/>
                    <a:pt x="1032561" y="729260"/>
                  </a:cubicBezTo>
                  <a:cubicBezTo>
                    <a:pt x="1026485" y="717107"/>
                    <a:pt x="1029523" y="707993"/>
                    <a:pt x="1038637" y="704955"/>
                  </a:cubicBezTo>
                  <a:cubicBezTo>
                    <a:pt x="1041675" y="701917"/>
                    <a:pt x="1045473" y="701157"/>
                    <a:pt x="1049650" y="702297"/>
                  </a:cubicBezTo>
                  <a:close/>
                  <a:moveTo>
                    <a:pt x="931165" y="702297"/>
                  </a:moveTo>
                  <a:cubicBezTo>
                    <a:pt x="935343" y="703436"/>
                    <a:pt x="939900" y="706474"/>
                    <a:pt x="944457" y="711031"/>
                  </a:cubicBezTo>
                  <a:cubicBezTo>
                    <a:pt x="953571" y="720145"/>
                    <a:pt x="947495" y="729260"/>
                    <a:pt x="938381" y="735336"/>
                  </a:cubicBezTo>
                  <a:cubicBezTo>
                    <a:pt x="932305" y="738374"/>
                    <a:pt x="920152" y="741412"/>
                    <a:pt x="914076" y="729260"/>
                  </a:cubicBezTo>
                  <a:cubicBezTo>
                    <a:pt x="908000" y="717107"/>
                    <a:pt x="911038" y="711031"/>
                    <a:pt x="920152" y="704955"/>
                  </a:cubicBezTo>
                  <a:cubicBezTo>
                    <a:pt x="923190" y="701917"/>
                    <a:pt x="926988" y="701157"/>
                    <a:pt x="931165" y="702297"/>
                  </a:cubicBezTo>
                  <a:close/>
                  <a:moveTo>
                    <a:pt x="1547892" y="699259"/>
                  </a:moveTo>
                  <a:cubicBezTo>
                    <a:pt x="1552070" y="700398"/>
                    <a:pt x="1556627" y="703436"/>
                    <a:pt x="1561184" y="707993"/>
                  </a:cubicBezTo>
                  <a:cubicBezTo>
                    <a:pt x="1570298" y="717107"/>
                    <a:pt x="1561184" y="729260"/>
                    <a:pt x="1555108" y="732298"/>
                  </a:cubicBezTo>
                  <a:cubicBezTo>
                    <a:pt x="1549032" y="735336"/>
                    <a:pt x="1536879" y="738374"/>
                    <a:pt x="1530803" y="726222"/>
                  </a:cubicBezTo>
                  <a:cubicBezTo>
                    <a:pt x="1524727" y="711031"/>
                    <a:pt x="1527765" y="704955"/>
                    <a:pt x="1536879" y="701917"/>
                  </a:cubicBezTo>
                  <a:cubicBezTo>
                    <a:pt x="1539917" y="698879"/>
                    <a:pt x="1543715" y="698119"/>
                    <a:pt x="1547892" y="699259"/>
                  </a:cubicBezTo>
                  <a:close/>
                  <a:moveTo>
                    <a:pt x="1313961" y="699259"/>
                  </a:moveTo>
                  <a:cubicBezTo>
                    <a:pt x="1318139" y="700398"/>
                    <a:pt x="1322696" y="703436"/>
                    <a:pt x="1327253" y="707993"/>
                  </a:cubicBezTo>
                  <a:cubicBezTo>
                    <a:pt x="1336367" y="717107"/>
                    <a:pt x="1330291" y="726222"/>
                    <a:pt x="1321177" y="732298"/>
                  </a:cubicBezTo>
                  <a:cubicBezTo>
                    <a:pt x="1315101" y="735336"/>
                    <a:pt x="1302948" y="738374"/>
                    <a:pt x="1296872" y="726222"/>
                  </a:cubicBezTo>
                  <a:cubicBezTo>
                    <a:pt x="1290796" y="714069"/>
                    <a:pt x="1293834" y="707993"/>
                    <a:pt x="1302948" y="701917"/>
                  </a:cubicBezTo>
                  <a:cubicBezTo>
                    <a:pt x="1305986" y="698879"/>
                    <a:pt x="1309784" y="698119"/>
                    <a:pt x="1313961" y="699259"/>
                  </a:cubicBezTo>
                  <a:close/>
                  <a:moveTo>
                    <a:pt x="2413739" y="696220"/>
                  </a:moveTo>
                  <a:cubicBezTo>
                    <a:pt x="2417917" y="697359"/>
                    <a:pt x="2422474" y="700397"/>
                    <a:pt x="2427031" y="704954"/>
                  </a:cubicBezTo>
                  <a:cubicBezTo>
                    <a:pt x="2436145" y="714068"/>
                    <a:pt x="2430069" y="723183"/>
                    <a:pt x="2420955" y="729259"/>
                  </a:cubicBezTo>
                  <a:cubicBezTo>
                    <a:pt x="2414878" y="732297"/>
                    <a:pt x="2402726" y="735335"/>
                    <a:pt x="2396650" y="723183"/>
                  </a:cubicBezTo>
                  <a:cubicBezTo>
                    <a:pt x="2390574" y="711030"/>
                    <a:pt x="2390574" y="701916"/>
                    <a:pt x="2402726" y="698878"/>
                  </a:cubicBezTo>
                  <a:cubicBezTo>
                    <a:pt x="2405764" y="695840"/>
                    <a:pt x="2409562" y="695080"/>
                    <a:pt x="2413739" y="696220"/>
                  </a:cubicBezTo>
                  <a:close/>
                  <a:moveTo>
                    <a:pt x="551408" y="690144"/>
                  </a:moveTo>
                  <a:cubicBezTo>
                    <a:pt x="555585" y="691283"/>
                    <a:pt x="560142" y="694321"/>
                    <a:pt x="564699" y="698878"/>
                  </a:cubicBezTo>
                  <a:cubicBezTo>
                    <a:pt x="573814" y="707992"/>
                    <a:pt x="567737" y="717107"/>
                    <a:pt x="558623" y="723183"/>
                  </a:cubicBezTo>
                  <a:cubicBezTo>
                    <a:pt x="552547" y="726221"/>
                    <a:pt x="540395" y="729259"/>
                    <a:pt x="534319" y="717107"/>
                  </a:cubicBezTo>
                  <a:cubicBezTo>
                    <a:pt x="528243" y="704954"/>
                    <a:pt x="534319" y="698878"/>
                    <a:pt x="540395" y="692802"/>
                  </a:cubicBezTo>
                  <a:cubicBezTo>
                    <a:pt x="543433" y="689764"/>
                    <a:pt x="547231" y="689004"/>
                    <a:pt x="551408" y="690144"/>
                  </a:cubicBezTo>
                  <a:close/>
                  <a:moveTo>
                    <a:pt x="830909" y="684068"/>
                  </a:moveTo>
                  <a:cubicBezTo>
                    <a:pt x="835087" y="685207"/>
                    <a:pt x="839644" y="688245"/>
                    <a:pt x="844201" y="692802"/>
                  </a:cubicBezTo>
                  <a:cubicBezTo>
                    <a:pt x="853315" y="701916"/>
                    <a:pt x="844201" y="714069"/>
                    <a:pt x="838125" y="717107"/>
                  </a:cubicBezTo>
                  <a:cubicBezTo>
                    <a:pt x="832048" y="720145"/>
                    <a:pt x="819896" y="723183"/>
                    <a:pt x="813820" y="711031"/>
                  </a:cubicBezTo>
                  <a:cubicBezTo>
                    <a:pt x="807744" y="698878"/>
                    <a:pt x="810782" y="692802"/>
                    <a:pt x="819896" y="686726"/>
                  </a:cubicBezTo>
                  <a:cubicBezTo>
                    <a:pt x="822934" y="683688"/>
                    <a:pt x="826732" y="682928"/>
                    <a:pt x="830909" y="684068"/>
                  </a:cubicBezTo>
                  <a:close/>
                  <a:moveTo>
                    <a:pt x="730653" y="677992"/>
                  </a:moveTo>
                  <a:cubicBezTo>
                    <a:pt x="734831" y="679131"/>
                    <a:pt x="739388" y="682169"/>
                    <a:pt x="743945" y="686726"/>
                  </a:cubicBezTo>
                  <a:cubicBezTo>
                    <a:pt x="753059" y="695840"/>
                    <a:pt x="743945" y="707993"/>
                    <a:pt x="737869" y="711031"/>
                  </a:cubicBezTo>
                  <a:cubicBezTo>
                    <a:pt x="731793" y="714069"/>
                    <a:pt x="719640" y="717107"/>
                    <a:pt x="713564" y="704955"/>
                  </a:cubicBezTo>
                  <a:cubicBezTo>
                    <a:pt x="707488" y="692802"/>
                    <a:pt x="710526" y="686726"/>
                    <a:pt x="719640" y="680650"/>
                  </a:cubicBezTo>
                  <a:cubicBezTo>
                    <a:pt x="722678" y="677612"/>
                    <a:pt x="726476" y="676852"/>
                    <a:pt x="730653" y="677992"/>
                  </a:cubicBezTo>
                  <a:close/>
                  <a:moveTo>
                    <a:pt x="2228418" y="671916"/>
                  </a:moveTo>
                  <a:cubicBezTo>
                    <a:pt x="2232595" y="673055"/>
                    <a:pt x="2237153" y="676093"/>
                    <a:pt x="2241710" y="680650"/>
                  </a:cubicBezTo>
                  <a:cubicBezTo>
                    <a:pt x="2250824" y="689764"/>
                    <a:pt x="2244748" y="698879"/>
                    <a:pt x="2235634" y="704955"/>
                  </a:cubicBezTo>
                  <a:cubicBezTo>
                    <a:pt x="2229557" y="707993"/>
                    <a:pt x="2217405" y="711031"/>
                    <a:pt x="2211329" y="698879"/>
                  </a:cubicBezTo>
                  <a:cubicBezTo>
                    <a:pt x="2205253" y="686726"/>
                    <a:pt x="2208291" y="680650"/>
                    <a:pt x="2217405" y="674574"/>
                  </a:cubicBezTo>
                  <a:cubicBezTo>
                    <a:pt x="2220443" y="671536"/>
                    <a:pt x="2224241" y="670776"/>
                    <a:pt x="2228418" y="671916"/>
                  </a:cubicBezTo>
                  <a:close/>
                  <a:moveTo>
                    <a:pt x="1839546" y="671916"/>
                  </a:moveTo>
                  <a:cubicBezTo>
                    <a:pt x="1843724" y="673055"/>
                    <a:pt x="1848281" y="676093"/>
                    <a:pt x="1852838" y="680650"/>
                  </a:cubicBezTo>
                  <a:cubicBezTo>
                    <a:pt x="1861952" y="689764"/>
                    <a:pt x="1855876" y="698879"/>
                    <a:pt x="1846762" y="704955"/>
                  </a:cubicBezTo>
                  <a:cubicBezTo>
                    <a:pt x="1840686" y="707993"/>
                    <a:pt x="1828533" y="711031"/>
                    <a:pt x="1822457" y="698879"/>
                  </a:cubicBezTo>
                  <a:cubicBezTo>
                    <a:pt x="1816381" y="686726"/>
                    <a:pt x="1819419" y="677612"/>
                    <a:pt x="1828533" y="674574"/>
                  </a:cubicBezTo>
                  <a:cubicBezTo>
                    <a:pt x="1831571" y="671536"/>
                    <a:pt x="1835369" y="670776"/>
                    <a:pt x="1839546" y="671916"/>
                  </a:cubicBezTo>
                  <a:close/>
                  <a:moveTo>
                    <a:pt x="2109933" y="656726"/>
                  </a:moveTo>
                  <a:cubicBezTo>
                    <a:pt x="2114111" y="657865"/>
                    <a:pt x="2118668" y="660903"/>
                    <a:pt x="2123225" y="665460"/>
                  </a:cubicBezTo>
                  <a:cubicBezTo>
                    <a:pt x="2132339" y="674574"/>
                    <a:pt x="2126263" y="683689"/>
                    <a:pt x="2117149" y="689765"/>
                  </a:cubicBezTo>
                  <a:cubicBezTo>
                    <a:pt x="2111072" y="692803"/>
                    <a:pt x="2098920" y="695841"/>
                    <a:pt x="2092844" y="683689"/>
                  </a:cubicBezTo>
                  <a:cubicBezTo>
                    <a:pt x="2086768" y="671536"/>
                    <a:pt x="2089806" y="665460"/>
                    <a:pt x="2098920" y="659384"/>
                  </a:cubicBezTo>
                  <a:cubicBezTo>
                    <a:pt x="2101958" y="656346"/>
                    <a:pt x="2105756" y="655586"/>
                    <a:pt x="2109933" y="656726"/>
                  </a:cubicBezTo>
                  <a:close/>
                  <a:moveTo>
                    <a:pt x="1632957" y="656726"/>
                  </a:moveTo>
                  <a:cubicBezTo>
                    <a:pt x="1637135" y="657865"/>
                    <a:pt x="1641692" y="660903"/>
                    <a:pt x="1646249" y="665460"/>
                  </a:cubicBezTo>
                  <a:cubicBezTo>
                    <a:pt x="1655363" y="674574"/>
                    <a:pt x="1649287" y="683689"/>
                    <a:pt x="1640173" y="689765"/>
                  </a:cubicBezTo>
                  <a:cubicBezTo>
                    <a:pt x="1634097" y="692803"/>
                    <a:pt x="1621944" y="695841"/>
                    <a:pt x="1615868" y="683689"/>
                  </a:cubicBezTo>
                  <a:cubicBezTo>
                    <a:pt x="1609792" y="668498"/>
                    <a:pt x="1612830" y="662422"/>
                    <a:pt x="1621944" y="659384"/>
                  </a:cubicBezTo>
                  <a:cubicBezTo>
                    <a:pt x="1624982" y="656346"/>
                    <a:pt x="1628780" y="655586"/>
                    <a:pt x="1632957" y="656726"/>
                  </a:cubicBezTo>
                  <a:close/>
                  <a:moveTo>
                    <a:pt x="1165096" y="656726"/>
                  </a:moveTo>
                  <a:cubicBezTo>
                    <a:pt x="1169273" y="657865"/>
                    <a:pt x="1173830" y="660903"/>
                    <a:pt x="1178387" y="665460"/>
                  </a:cubicBezTo>
                  <a:cubicBezTo>
                    <a:pt x="1187502" y="674574"/>
                    <a:pt x="1178387" y="686727"/>
                    <a:pt x="1172311" y="689765"/>
                  </a:cubicBezTo>
                  <a:cubicBezTo>
                    <a:pt x="1166235" y="692803"/>
                    <a:pt x="1154083" y="695841"/>
                    <a:pt x="1148007" y="683689"/>
                  </a:cubicBezTo>
                  <a:cubicBezTo>
                    <a:pt x="1141931" y="671536"/>
                    <a:pt x="1148007" y="665460"/>
                    <a:pt x="1154083" y="659384"/>
                  </a:cubicBezTo>
                  <a:cubicBezTo>
                    <a:pt x="1157121" y="656346"/>
                    <a:pt x="1160919" y="655586"/>
                    <a:pt x="1165096" y="656726"/>
                  </a:cubicBezTo>
                  <a:close/>
                  <a:moveTo>
                    <a:pt x="1948916" y="653688"/>
                  </a:moveTo>
                  <a:cubicBezTo>
                    <a:pt x="1953094" y="654827"/>
                    <a:pt x="1957651" y="657865"/>
                    <a:pt x="1962208" y="662422"/>
                  </a:cubicBezTo>
                  <a:cubicBezTo>
                    <a:pt x="1971322" y="671536"/>
                    <a:pt x="1965246" y="680651"/>
                    <a:pt x="1956132" y="686727"/>
                  </a:cubicBezTo>
                  <a:cubicBezTo>
                    <a:pt x="1950056" y="689765"/>
                    <a:pt x="1937903" y="692803"/>
                    <a:pt x="1931827" y="680651"/>
                  </a:cubicBezTo>
                  <a:cubicBezTo>
                    <a:pt x="1925751" y="665460"/>
                    <a:pt x="1928789" y="659384"/>
                    <a:pt x="1937903" y="656346"/>
                  </a:cubicBezTo>
                  <a:cubicBezTo>
                    <a:pt x="1940941" y="653308"/>
                    <a:pt x="1944739" y="652548"/>
                    <a:pt x="1948916" y="653688"/>
                  </a:cubicBezTo>
                  <a:close/>
                  <a:moveTo>
                    <a:pt x="2328673" y="647611"/>
                  </a:moveTo>
                  <a:cubicBezTo>
                    <a:pt x="2332851" y="648750"/>
                    <a:pt x="2337408" y="651788"/>
                    <a:pt x="2341965" y="656345"/>
                  </a:cubicBezTo>
                  <a:cubicBezTo>
                    <a:pt x="2351079" y="665459"/>
                    <a:pt x="2345003" y="674574"/>
                    <a:pt x="2335889" y="680650"/>
                  </a:cubicBezTo>
                  <a:cubicBezTo>
                    <a:pt x="2329813" y="683688"/>
                    <a:pt x="2317660" y="686726"/>
                    <a:pt x="2311584" y="674574"/>
                  </a:cubicBezTo>
                  <a:cubicBezTo>
                    <a:pt x="2305508" y="662421"/>
                    <a:pt x="2308546" y="656345"/>
                    <a:pt x="2317660" y="650269"/>
                  </a:cubicBezTo>
                  <a:cubicBezTo>
                    <a:pt x="2320698" y="647231"/>
                    <a:pt x="2324496" y="646471"/>
                    <a:pt x="2328673" y="647611"/>
                  </a:cubicBezTo>
                  <a:close/>
                  <a:moveTo>
                    <a:pt x="639512" y="641535"/>
                  </a:moveTo>
                  <a:cubicBezTo>
                    <a:pt x="643690" y="642674"/>
                    <a:pt x="648247" y="645712"/>
                    <a:pt x="652804" y="650269"/>
                  </a:cubicBezTo>
                  <a:cubicBezTo>
                    <a:pt x="661918" y="659383"/>
                    <a:pt x="655842" y="668498"/>
                    <a:pt x="646728" y="674574"/>
                  </a:cubicBezTo>
                  <a:cubicBezTo>
                    <a:pt x="640651" y="677612"/>
                    <a:pt x="628499" y="680650"/>
                    <a:pt x="622423" y="668498"/>
                  </a:cubicBezTo>
                  <a:cubicBezTo>
                    <a:pt x="616347" y="653307"/>
                    <a:pt x="619385" y="647231"/>
                    <a:pt x="628499" y="644193"/>
                  </a:cubicBezTo>
                  <a:cubicBezTo>
                    <a:pt x="631537" y="641155"/>
                    <a:pt x="635335" y="640395"/>
                    <a:pt x="639512" y="641535"/>
                  </a:cubicBezTo>
                  <a:close/>
                  <a:moveTo>
                    <a:pt x="451152" y="641535"/>
                  </a:moveTo>
                  <a:cubicBezTo>
                    <a:pt x="455330" y="642674"/>
                    <a:pt x="459887" y="645712"/>
                    <a:pt x="464444" y="650269"/>
                  </a:cubicBezTo>
                  <a:cubicBezTo>
                    <a:pt x="473558" y="659383"/>
                    <a:pt x="464444" y="671536"/>
                    <a:pt x="458368" y="674574"/>
                  </a:cubicBezTo>
                  <a:cubicBezTo>
                    <a:pt x="452292" y="677612"/>
                    <a:pt x="440139" y="680650"/>
                    <a:pt x="434063" y="668498"/>
                  </a:cubicBezTo>
                  <a:cubicBezTo>
                    <a:pt x="427987" y="656345"/>
                    <a:pt x="431025" y="647231"/>
                    <a:pt x="440139" y="644193"/>
                  </a:cubicBezTo>
                  <a:cubicBezTo>
                    <a:pt x="443177" y="641155"/>
                    <a:pt x="446975" y="640395"/>
                    <a:pt x="451152" y="641535"/>
                  </a:cubicBezTo>
                  <a:close/>
                  <a:moveTo>
                    <a:pt x="1739291" y="638497"/>
                  </a:moveTo>
                  <a:cubicBezTo>
                    <a:pt x="1743468" y="639636"/>
                    <a:pt x="1748025" y="642674"/>
                    <a:pt x="1752582" y="647231"/>
                  </a:cubicBezTo>
                  <a:cubicBezTo>
                    <a:pt x="1761696" y="656345"/>
                    <a:pt x="1755620" y="665460"/>
                    <a:pt x="1746506" y="671536"/>
                  </a:cubicBezTo>
                  <a:cubicBezTo>
                    <a:pt x="1740430" y="674574"/>
                    <a:pt x="1728277" y="677612"/>
                    <a:pt x="1722201" y="665460"/>
                  </a:cubicBezTo>
                  <a:cubicBezTo>
                    <a:pt x="1716125" y="650269"/>
                    <a:pt x="1719163" y="644193"/>
                    <a:pt x="1728277" y="641155"/>
                  </a:cubicBezTo>
                  <a:cubicBezTo>
                    <a:pt x="1731316" y="638117"/>
                    <a:pt x="1735113" y="637357"/>
                    <a:pt x="1739291" y="638497"/>
                  </a:cubicBezTo>
                  <a:close/>
                  <a:moveTo>
                    <a:pt x="1429407" y="623307"/>
                  </a:moveTo>
                  <a:cubicBezTo>
                    <a:pt x="1433585" y="624446"/>
                    <a:pt x="1438142" y="627484"/>
                    <a:pt x="1442699" y="632041"/>
                  </a:cubicBezTo>
                  <a:cubicBezTo>
                    <a:pt x="1451813" y="641155"/>
                    <a:pt x="1445737" y="650270"/>
                    <a:pt x="1436623" y="656346"/>
                  </a:cubicBezTo>
                  <a:cubicBezTo>
                    <a:pt x="1430547" y="659384"/>
                    <a:pt x="1418394" y="662422"/>
                    <a:pt x="1412318" y="650270"/>
                  </a:cubicBezTo>
                  <a:cubicBezTo>
                    <a:pt x="1406242" y="638117"/>
                    <a:pt x="1409280" y="629003"/>
                    <a:pt x="1418394" y="625965"/>
                  </a:cubicBezTo>
                  <a:cubicBezTo>
                    <a:pt x="1421432" y="622927"/>
                    <a:pt x="1425230" y="622167"/>
                    <a:pt x="1429407" y="623307"/>
                  </a:cubicBezTo>
                  <a:close/>
                  <a:moveTo>
                    <a:pt x="991927" y="614193"/>
                  </a:moveTo>
                  <a:cubicBezTo>
                    <a:pt x="996105" y="615332"/>
                    <a:pt x="1000662" y="618370"/>
                    <a:pt x="1005219" y="622927"/>
                  </a:cubicBezTo>
                  <a:cubicBezTo>
                    <a:pt x="1014333" y="632041"/>
                    <a:pt x="1008257" y="641156"/>
                    <a:pt x="999143" y="647232"/>
                  </a:cubicBezTo>
                  <a:cubicBezTo>
                    <a:pt x="993067" y="650270"/>
                    <a:pt x="980914" y="653308"/>
                    <a:pt x="974838" y="641156"/>
                  </a:cubicBezTo>
                  <a:cubicBezTo>
                    <a:pt x="968762" y="629003"/>
                    <a:pt x="971800" y="619889"/>
                    <a:pt x="980914" y="616851"/>
                  </a:cubicBezTo>
                  <a:cubicBezTo>
                    <a:pt x="983952" y="613813"/>
                    <a:pt x="987750" y="613053"/>
                    <a:pt x="991927" y="614193"/>
                  </a:cubicBezTo>
                  <a:close/>
                  <a:moveTo>
                    <a:pt x="1244086" y="589888"/>
                  </a:moveTo>
                  <a:cubicBezTo>
                    <a:pt x="1248264" y="591027"/>
                    <a:pt x="1252821" y="594065"/>
                    <a:pt x="1257378" y="598622"/>
                  </a:cubicBezTo>
                  <a:cubicBezTo>
                    <a:pt x="1266492" y="607736"/>
                    <a:pt x="1260416" y="616851"/>
                    <a:pt x="1251302" y="622927"/>
                  </a:cubicBezTo>
                  <a:cubicBezTo>
                    <a:pt x="1245226" y="625965"/>
                    <a:pt x="1233073" y="629003"/>
                    <a:pt x="1226997" y="616851"/>
                  </a:cubicBezTo>
                  <a:cubicBezTo>
                    <a:pt x="1220921" y="601660"/>
                    <a:pt x="1223959" y="595584"/>
                    <a:pt x="1233073" y="592546"/>
                  </a:cubicBezTo>
                  <a:cubicBezTo>
                    <a:pt x="1236111" y="589508"/>
                    <a:pt x="1239909" y="588748"/>
                    <a:pt x="1244086" y="589888"/>
                  </a:cubicBezTo>
                  <a:close/>
                  <a:moveTo>
                    <a:pt x="1332189" y="586850"/>
                  </a:moveTo>
                  <a:cubicBezTo>
                    <a:pt x="1336367" y="587989"/>
                    <a:pt x="1340924" y="591027"/>
                    <a:pt x="1345481" y="595584"/>
                  </a:cubicBezTo>
                  <a:cubicBezTo>
                    <a:pt x="1354595" y="604698"/>
                    <a:pt x="1345481" y="616851"/>
                    <a:pt x="1339405" y="619889"/>
                  </a:cubicBezTo>
                  <a:cubicBezTo>
                    <a:pt x="1333328" y="622927"/>
                    <a:pt x="1321176" y="625965"/>
                    <a:pt x="1315100" y="613813"/>
                  </a:cubicBezTo>
                  <a:cubicBezTo>
                    <a:pt x="1309024" y="601660"/>
                    <a:pt x="1312062" y="595584"/>
                    <a:pt x="1321176" y="589508"/>
                  </a:cubicBezTo>
                  <a:cubicBezTo>
                    <a:pt x="1324214" y="586470"/>
                    <a:pt x="1328012" y="585710"/>
                    <a:pt x="1332189" y="586850"/>
                  </a:cubicBezTo>
                  <a:close/>
                  <a:moveTo>
                    <a:pt x="867366" y="583812"/>
                  </a:moveTo>
                  <a:cubicBezTo>
                    <a:pt x="871544" y="584951"/>
                    <a:pt x="876101" y="587989"/>
                    <a:pt x="880658" y="592546"/>
                  </a:cubicBezTo>
                  <a:cubicBezTo>
                    <a:pt x="889772" y="601660"/>
                    <a:pt x="880658" y="613813"/>
                    <a:pt x="874582" y="616851"/>
                  </a:cubicBezTo>
                  <a:cubicBezTo>
                    <a:pt x="868506" y="619889"/>
                    <a:pt x="856353" y="622927"/>
                    <a:pt x="850277" y="610775"/>
                  </a:cubicBezTo>
                  <a:cubicBezTo>
                    <a:pt x="844201" y="595584"/>
                    <a:pt x="847239" y="589508"/>
                    <a:pt x="856353" y="586470"/>
                  </a:cubicBezTo>
                  <a:cubicBezTo>
                    <a:pt x="859391" y="583432"/>
                    <a:pt x="863189" y="582672"/>
                    <a:pt x="867366" y="583812"/>
                  </a:cubicBezTo>
                  <a:close/>
                  <a:moveTo>
                    <a:pt x="2222342" y="576217"/>
                  </a:moveTo>
                  <a:cubicBezTo>
                    <a:pt x="2226519" y="577356"/>
                    <a:pt x="2231076" y="580394"/>
                    <a:pt x="2235633" y="586470"/>
                  </a:cubicBezTo>
                  <a:cubicBezTo>
                    <a:pt x="2244748" y="595584"/>
                    <a:pt x="2238672" y="604698"/>
                    <a:pt x="2229557" y="610775"/>
                  </a:cubicBezTo>
                  <a:cubicBezTo>
                    <a:pt x="2223481" y="613813"/>
                    <a:pt x="2211329" y="616851"/>
                    <a:pt x="2205253" y="604698"/>
                  </a:cubicBezTo>
                  <a:cubicBezTo>
                    <a:pt x="2199177" y="589508"/>
                    <a:pt x="2205253" y="580394"/>
                    <a:pt x="2211329" y="577356"/>
                  </a:cubicBezTo>
                  <a:cubicBezTo>
                    <a:pt x="2214367" y="575837"/>
                    <a:pt x="2218165" y="575077"/>
                    <a:pt x="2222342" y="576217"/>
                  </a:cubicBezTo>
                  <a:close/>
                  <a:moveTo>
                    <a:pt x="1092183" y="571660"/>
                  </a:moveTo>
                  <a:cubicBezTo>
                    <a:pt x="1096361" y="572799"/>
                    <a:pt x="1100918" y="575837"/>
                    <a:pt x="1105475" y="580394"/>
                  </a:cubicBezTo>
                  <a:cubicBezTo>
                    <a:pt x="1114589" y="589508"/>
                    <a:pt x="1108513" y="598623"/>
                    <a:pt x="1099399" y="604699"/>
                  </a:cubicBezTo>
                  <a:cubicBezTo>
                    <a:pt x="1093322" y="607737"/>
                    <a:pt x="1081170" y="610775"/>
                    <a:pt x="1075094" y="598623"/>
                  </a:cubicBezTo>
                  <a:cubicBezTo>
                    <a:pt x="1069018" y="586470"/>
                    <a:pt x="1069018" y="580394"/>
                    <a:pt x="1081170" y="574318"/>
                  </a:cubicBezTo>
                  <a:cubicBezTo>
                    <a:pt x="1084208" y="571280"/>
                    <a:pt x="1088006" y="570520"/>
                    <a:pt x="1092183" y="571660"/>
                  </a:cubicBezTo>
                  <a:close/>
                  <a:moveTo>
                    <a:pt x="2000563" y="568622"/>
                  </a:moveTo>
                  <a:cubicBezTo>
                    <a:pt x="2004740" y="569761"/>
                    <a:pt x="2009298" y="572799"/>
                    <a:pt x="2013855" y="577356"/>
                  </a:cubicBezTo>
                  <a:cubicBezTo>
                    <a:pt x="2022969" y="586470"/>
                    <a:pt x="2016893" y="595585"/>
                    <a:pt x="2007779" y="601661"/>
                  </a:cubicBezTo>
                  <a:cubicBezTo>
                    <a:pt x="2001702" y="604699"/>
                    <a:pt x="1989550" y="607737"/>
                    <a:pt x="1983474" y="595585"/>
                  </a:cubicBezTo>
                  <a:cubicBezTo>
                    <a:pt x="1977398" y="583432"/>
                    <a:pt x="1980436" y="577356"/>
                    <a:pt x="1989550" y="571280"/>
                  </a:cubicBezTo>
                  <a:cubicBezTo>
                    <a:pt x="1992588" y="568242"/>
                    <a:pt x="1996386" y="567482"/>
                    <a:pt x="2000563" y="568622"/>
                  </a:cubicBezTo>
                  <a:close/>
                  <a:moveTo>
                    <a:pt x="745844" y="568622"/>
                  </a:moveTo>
                  <a:cubicBezTo>
                    <a:pt x="750022" y="569761"/>
                    <a:pt x="754579" y="572799"/>
                    <a:pt x="759136" y="577356"/>
                  </a:cubicBezTo>
                  <a:cubicBezTo>
                    <a:pt x="768250" y="586470"/>
                    <a:pt x="759136" y="598623"/>
                    <a:pt x="753060" y="601661"/>
                  </a:cubicBezTo>
                  <a:cubicBezTo>
                    <a:pt x="746984" y="604699"/>
                    <a:pt x="734831" y="607737"/>
                    <a:pt x="728755" y="595585"/>
                  </a:cubicBezTo>
                  <a:cubicBezTo>
                    <a:pt x="722679" y="580394"/>
                    <a:pt x="725717" y="574318"/>
                    <a:pt x="734831" y="571280"/>
                  </a:cubicBezTo>
                  <a:cubicBezTo>
                    <a:pt x="737869" y="568242"/>
                    <a:pt x="741667" y="567482"/>
                    <a:pt x="745844" y="568622"/>
                  </a:cubicBezTo>
                  <a:close/>
                  <a:moveTo>
                    <a:pt x="533179" y="568622"/>
                  </a:moveTo>
                  <a:cubicBezTo>
                    <a:pt x="537357" y="569761"/>
                    <a:pt x="541914" y="572799"/>
                    <a:pt x="546471" y="577356"/>
                  </a:cubicBezTo>
                  <a:cubicBezTo>
                    <a:pt x="555585" y="586470"/>
                    <a:pt x="549509" y="595585"/>
                    <a:pt x="540395" y="601661"/>
                  </a:cubicBezTo>
                  <a:cubicBezTo>
                    <a:pt x="534318" y="604699"/>
                    <a:pt x="522166" y="607737"/>
                    <a:pt x="516090" y="595585"/>
                  </a:cubicBezTo>
                  <a:cubicBezTo>
                    <a:pt x="510014" y="580394"/>
                    <a:pt x="513052" y="574318"/>
                    <a:pt x="522166" y="571280"/>
                  </a:cubicBezTo>
                  <a:cubicBezTo>
                    <a:pt x="525204" y="568242"/>
                    <a:pt x="529002" y="567482"/>
                    <a:pt x="533179" y="568622"/>
                  </a:cubicBezTo>
                  <a:close/>
                  <a:moveTo>
                    <a:pt x="1866889" y="565584"/>
                  </a:moveTo>
                  <a:cubicBezTo>
                    <a:pt x="1871066" y="566723"/>
                    <a:pt x="1875623" y="569761"/>
                    <a:pt x="1880180" y="574318"/>
                  </a:cubicBezTo>
                  <a:cubicBezTo>
                    <a:pt x="1889295" y="583432"/>
                    <a:pt x="1883218" y="592547"/>
                    <a:pt x="1874104" y="598623"/>
                  </a:cubicBezTo>
                  <a:cubicBezTo>
                    <a:pt x="1868028" y="601661"/>
                    <a:pt x="1855876" y="604699"/>
                    <a:pt x="1849800" y="592547"/>
                  </a:cubicBezTo>
                  <a:cubicBezTo>
                    <a:pt x="1843724" y="577356"/>
                    <a:pt x="1849800" y="574318"/>
                    <a:pt x="1855876" y="568242"/>
                  </a:cubicBezTo>
                  <a:cubicBezTo>
                    <a:pt x="1858914" y="565204"/>
                    <a:pt x="1862712" y="564444"/>
                    <a:pt x="1866889" y="565584"/>
                  </a:cubicBezTo>
                  <a:close/>
                  <a:moveTo>
                    <a:pt x="1508397" y="565584"/>
                  </a:moveTo>
                  <a:cubicBezTo>
                    <a:pt x="1512575" y="566723"/>
                    <a:pt x="1517132" y="569761"/>
                    <a:pt x="1521689" y="574318"/>
                  </a:cubicBezTo>
                  <a:cubicBezTo>
                    <a:pt x="1530803" y="583432"/>
                    <a:pt x="1524727" y="592547"/>
                    <a:pt x="1515613" y="598623"/>
                  </a:cubicBezTo>
                  <a:cubicBezTo>
                    <a:pt x="1509537" y="601661"/>
                    <a:pt x="1497384" y="604699"/>
                    <a:pt x="1491308" y="592547"/>
                  </a:cubicBezTo>
                  <a:cubicBezTo>
                    <a:pt x="1485232" y="577356"/>
                    <a:pt x="1488270" y="571280"/>
                    <a:pt x="1497384" y="568242"/>
                  </a:cubicBezTo>
                  <a:cubicBezTo>
                    <a:pt x="1500422" y="565204"/>
                    <a:pt x="1504220" y="564444"/>
                    <a:pt x="1508397" y="565584"/>
                  </a:cubicBezTo>
                  <a:close/>
                  <a:moveTo>
                    <a:pt x="2365130" y="556470"/>
                  </a:moveTo>
                  <a:cubicBezTo>
                    <a:pt x="2369307" y="557609"/>
                    <a:pt x="2373865" y="560647"/>
                    <a:pt x="2378422" y="565204"/>
                  </a:cubicBezTo>
                  <a:cubicBezTo>
                    <a:pt x="2387536" y="574318"/>
                    <a:pt x="2381460" y="583433"/>
                    <a:pt x="2372346" y="589509"/>
                  </a:cubicBezTo>
                  <a:cubicBezTo>
                    <a:pt x="2366269" y="592547"/>
                    <a:pt x="2354117" y="595585"/>
                    <a:pt x="2348041" y="583433"/>
                  </a:cubicBezTo>
                  <a:cubicBezTo>
                    <a:pt x="2341965" y="568242"/>
                    <a:pt x="2345003" y="562166"/>
                    <a:pt x="2354117" y="559128"/>
                  </a:cubicBezTo>
                  <a:cubicBezTo>
                    <a:pt x="2357155" y="556090"/>
                    <a:pt x="2360953" y="555330"/>
                    <a:pt x="2365130" y="556470"/>
                  </a:cubicBezTo>
                  <a:close/>
                  <a:moveTo>
                    <a:pt x="1620805" y="550394"/>
                  </a:moveTo>
                  <a:cubicBezTo>
                    <a:pt x="1624983" y="551533"/>
                    <a:pt x="1629540" y="554571"/>
                    <a:pt x="1634097" y="559128"/>
                  </a:cubicBezTo>
                  <a:cubicBezTo>
                    <a:pt x="1643211" y="568242"/>
                    <a:pt x="1637135" y="577357"/>
                    <a:pt x="1628021" y="583433"/>
                  </a:cubicBezTo>
                  <a:cubicBezTo>
                    <a:pt x="1621944" y="586471"/>
                    <a:pt x="1609792" y="589509"/>
                    <a:pt x="1603716" y="577357"/>
                  </a:cubicBezTo>
                  <a:cubicBezTo>
                    <a:pt x="1597640" y="562166"/>
                    <a:pt x="1597640" y="556090"/>
                    <a:pt x="1609792" y="553052"/>
                  </a:cubicBezTo>
                  <a:cubicBezTo>
                    <a:pt x="1612830" y="550014"/>
                    <a:pt x="1616628" y="549254"/>
                    <a:pt x="1620805" y="550394"/>
                  </a:cubicBezTo>
                  <a:close/>
                  <a:moveTo>
                    <a:pt x="2097781" y="544317"/>
                  </a:moveTo>
                  <a:cubicBezTo>
                    <a:pt x="2101959" y="545456"/>
                    <a:pt x="2106516" y="548494"/>
                    <a:pt x="2111073" y="553051"/>
                  </a:cubicBezTo>
                  <a:cubicBezTo>
                    <a:pt x="2120187" y="562165"/>
                    <a:pt x="2114111" y="571280"/>
                    <a:pt x="2104997" y="577356"/>
                  </a:cubicBezTo>
                  <a:cubicBezTo>
                    <a:pt x="2098921" y="580394"/>
                    <a:pt x="2086768" y="583432"/>
                    <a:pt x="2080692" y="571280"/>
                  </a:cubicBezTo>
                  <a:cubicBezTo>
                    <a:pt x="2074616" y="559127"/>
                    <a:pt x="2074616" y="553051"/>
                    <a:pt x="2086768" y="546975"/>
                  </a:cubicBezTo>
                  <a:cubicBezTo>
                    <a:pt x="2089806" y="543937"/>
                    <a:pt x="2093604" y="543177"/>
                    <a:pt x="2097781" y="544317"/>
                  </a:cubicBezTo>
                  <a:close/>
                  <a:moveTo>
                    <a:pt x="1745366" y="538241"/>
                  </a:moveTo>
                  <a:cubicBezTo>
                    <a:pt x="1749544" y="539380"/>
                    <a:pt x="1754101" y="542418"/>
                    <a:pt x="1758658" y="546975"/>
                  </a:cubicBezTo>
                  <a:cubicBezTo>
                    <a:pt x="1767772" y="556089"/>
                    <a:pt x="1761696" y="565204"/>
                    <a:pt x="1752582" y="571280"/>
                  </a:cubicBezTo>
                  <a:cubicBezTo>
                    <a:pt x="1746505" y="574318"/>
                    <a:pt x="1734353" y="577356"/>
                    <a:pt x="1728277" y="565204"/>
                  </a:cubicBezTo>
                  <a:cubicBezTo>
                    <a:pt x="1722201" y="553051"/>
                    <a:pt x="1725239" y="546975"/>
                    <a:pt x="1734353" y="540899"/>
                  </a:cubicBezTo>
                  <a:cubicBezTo>
                    <a:pt x="1737391" y="537861"/>
                    <a:pt x="1741189" y="537101"/>
                    <a:pt x="1745366" y="538241"/>
                  </a:cubicBezTo>
                  <a:close/>
                  <a:moveTo>
                    <a:pt x="624322" y="529127"/>
                  </a:moveTo>
                  <a:cubicBezTo>
                    <a:pt x="628499" y="530266"/>
                    <a:pt x="633056" y="533304"/>
                    <a:pt x="637613" y="537861"/>
                  </a:cubicBezTo>
                  <a:cubicBezTo>
                    <a:pt x="646728" y="546975"/>
                    <a:pt x="640651" y="556090"/>
                    <a:pt x="631537" y="562166"/>
                  </a:cubicBezTo>
                  <a:cubicBezTo>
                    <a:pt x="625461" y="565204"/>
                    <a:pt x="613309" y="568242"/>
                    <a:pt x="607233" y="556090"/>
                  </a:cubicBezTo>
                  <a:cubicBezTo>
                    <a:pt x="601157" y="540899"/>
                    <a:pt x="607233" y="537861"/>
                    <a:pt x="613309" y="531785"/>
                  </a:cubicBezTo>
                  <a:cubicBezTo>
                    <a:pt x="616347" y="528747"/>
                    <a:pt x="620145" y="527987"/>
                    <a:pt x="624322" y="529127"/>
                  </a:cubicBezTo>
                  <a:close/>
                  <a:moveTo>
                    <a:pt x="958508" y="523051"/>
                  </a:moveTo>
                  <a:cubicBezTo>
                    <a:pt x="962686" y="524190"/>
                    <a:pt x="967243" y="527228"/>
                    <a:pt x="971800" y="531785"/>
                  </a:cubicBezTo>
                  <a:cubicBezTo>
                    <a:pt x="980914" y="540899"/>
                    <a:pt x="974838" y="550014"/>
                    <a:pt x="965724" y="556090"/>
                  </a:cubicBezTo>
                  <a:cubicBezTo>
                    <a:pt x="959648" y="559128"/>
                    <a:pt x="947495" y="562166"/>
                    <a:pt x="941419" y="550014"/>
                  </a:cubicBezTo>
                  <a:cubicBezTo>
                    <a:pt x="935343" y="534823"/>
                    <a:pt x="938381" y="528747"/>
                    <a:pt x="947495" y="525709"/>
                  </a:cubicBezTo>
                  <a:cubicBezTo>
                    <a:pt x="950533" y="522671"/>
                    <a:pt x="954331" y="521911"/>
                    <a:pt x="958508" y="523051"/>
                  </a:cubicBezTo>
                  <a:close/>
                  <a:moveTo>
                    <a:pt x="1177248" y="507861"/>
                  </a:moveTo>
                  <a:cubicBezTo>
                    <a:pt x="1181426" y="509000"/>
                    <a:pt x="1185983" y="512038"/>
                    <a:pt x="1190540" y="516595"/>
                  </a:cubicBezTo>
                  <a:cubicBezTo>
                    <a:pt x="1199654" y="525709"/>
                    <a:pt x="1190540" y="537862"/>
                    <a:pt x="1184464" y="540900"/>
                  </a:cubicBezTo>
                  <a:cubicBezTo>
                    <a:pt x="1178388" y="543938"/>
                    <a:pt x="1166235" y="546976"/>
                    <a:pt x="1160159" y="534824"/>
                  </a:cubicBezTo>
                  <a:cubicBezTo>
                    <a:pt x="1154083" y="522671"/>
                    <a:pt x="1157121" y="516595"/>
                    <a:pt x="1166235" y="510519"/>
                  </a:cubicBezTo>
                  <a:cubicBezTo>
                    <a:pt x="1169273" y="507481"/>
                    <a:pt x="1173071" y="506721"/>
                    <a:pt x="1177248" y="507861"/>
                  </a:cubicBezTo>
                  <a:close/>
                  <a:moveTo>
                    <a:pt x="1399027" y="504823"/>
                  </a:moveTo>
                  <a:cubicBezTo>
                    <a:pt x="1403205" y="505962"/>
                    <a:pt x="1407762" y="509000"/>
                    <a:pt x="1412319" y="513557"/>
                  </a:cubicBezTo>
                  <a:cubicBezTo>
                    <a:pt x="1421433" y="522671"/>
                    <a:pt x="1412319" y="534824"/>
                    <a:pt x="1406243" y="537862"/>
                  </a:cubicBezTo>
                  <a:cubicBezTo>
                    <a:pt x="1400167" y="540900"/>
                    <a:pt x="1388014" y="543938"/>
                    <a:pt x="1381938" y="531786"/>
                  </a:cubicBezTo>
                  <a:cubicBezTo>
                    <a:pt x="1375862" y="516595"/>
                    <a:pt x="1378900" y="510519"/>
                    <a:pt x="1388014" y="507481"/>
                  </a:cubicBezTo>
                  <a:cubicBezTo>
                    <a:pt x="1391052" y="504443"/>
                    <a:pt x="1394850" y="503683"/>
                    <a:pt x="1399027" y="504823"/>
                  </a:cubicBezTo>
                  <a:close/>
                  <a:moveTo>
                    <a:pt x="2194999" y="492670"/>
                  </a:moveTo>
                  <a:cubicBezTo>
                    <a:pt x="2199176" y="493809"/>
                    <a:pt x="2203734" y="496847"/>
                    <a:pt x="2208291" y="501404"/>
                  </a:cubicBezTo>
                  <a:cubicBezTo>
                    <a:pt x="2217405" y="510518"/>
                    <a:pt x="2208291" y="522671"/>
                    <a:pt x="2202214" y="525709"/>
                  </a:cubicBezTo>
                  <a:cubicBezTo>
                    <a:pt x="2196138" y="528747"/>
                    <a:pt x="2183986" y="531785"/>
                    <a:pt x="2177910" y="519633"/>
                  </a:cubicBezTo>
                  <a:cubicBezTo>
                    <a:pt x="2174872" y="504442"/>
                    <a:pt x="2174872" y="498366"/>
                    <a:pt x="2183986" y="495328"/>
                  </a:cubicBezTo>
                  <a:cubicBezTo>
                    <a:pt x="2187024" y="492290"/>
                    <a:pt x="2190822" y="491530"/>
                    <a:pt x="2194999" y="492670"/>
                  </a:cubicBezTo>
                  <a:close/>
                  <a:moveTo>
                    <a:pt x="1912459" y="480518"/>
                  </a:moveTo>
                  <a:cubicBezTo>
                    <a:pt x="1916637" y="481657"/>
                    <a:pt x="1921194" y="484695"/>
                    <a:pt x="1925751" y="489252"/>
                  </a:cubicBezTo>
                  <a:cubicBezTo>
                    <a:pt x="1934865" y="498366"/>
                    <a:pt x="1925751" y="510519"/>
                    <a:pt x="1919675" y="513557"/>
                  </a:cubicBezTo>
                  <a:cubicBezTo>
                    <a:pt x="1913598" y="516595"/>
                    <a:pt x="1901446" y="519633"/>
                    <a:pt x="1895370" y="507481"/>
                  </a:cubicBezTo>
                  <a:cubicBezTo>
                    <a:pt x="1889294" y="495328"/>
                    <a:pt x="1892332" y="486214"/>
                    <a:pt x="1901446" y="483176"/>
                  </a:cubicBezTo>
                  <a:cubicBezTo>
                    <a:pt x="1904484" y="480138"/>
                    <a:pt x="1908282" y="479378"/>
                    <a:pt x="1912459" y="480518"/>
                  </a:cubicBezTo>
                  <a:close/>
                  <a:moveTo>
                    <a:pt x="803567" y="480518"/>
                  </a:moveTo>
                  <a:cubicBezTo>
                    <a:pt x="807745" y="481657"/>
                    <a:pt x="812302" y="484695"/>
                    <a:pt x="816859" y="489252"/>
                  </a:cubicBezTo>
                  <a:cubicBezTo>
                    <a:pt x="825973" y="498366"/>
                    <a:pt x="816859" y="510519"/>
                    <a:pt x="810783" y="513557"/>
                  </a:cubicBezTo>
                  <a:cubicBezTo>
                    <a:pt x="804706" y="516595"/>
                    <a:pt x="792554" y="519633"/>
                    <a:pt x="786478" y="507481"/>
                  </a:cubicBezTo>
                  <a:cubicBezTo>
                    <a:pt x="780402" y="495328"/>
                    <a:pt x="780402" y="489252"/>
                    <a:pt x="792554" y="483176"/>
                  </a:cubicBezTo>
                  <a:cubicBezTo>
                    <a:pt x="795592" y="480138"/>
                    <a:pt x="799390" y="479378"/>
                    <a:pt x="803567" y="480518"/>
                  </a:cubicBezTo>
                  <a:close/>
                  <a:moveTo>
                    <a:pt x="1550930" y="471404"/>
                  </a:moveTo>
                  <a:cubicBezTo>
                    <a:pt x="1555108" y="472543"/>
                    <a:pt x="1559665" y="475581"/>
                    <a:pt x="1564222" y="480138"/>
                  </a:cubicBezTo>
                  <a:cubicBezTo>
                    <a:pt x="1573336" y="489252"/>
                    <a:pt x="1564222" y="501405"/>
                    <a:pt x="1558146" y="504443"/>
                  </a:cubicBezTo>
                  <a:cubicBezTo>
                    <a:pt x="1552070" y="507481"/>
                    <a:pt x="1539917" y="510519"/>
                    <a:pt x="1533841" y="498367"/>
                  </a:cubicBezTo>
                  <a:cubicBezTo>
                    <a:pt x="1527765" y="486214"/>
                    <a:pt x="1530803" y="480138"/>
                    <a:pt x="1539917" y="474062"/>
                  </a:cubicBezTo>
                  <a:cubicBezTo>
                    <a:pt x="1542955" y="471024"/>
                    <a:pt x="1546753" y="470264"/>
                    <a:pt x="1550930" y="471404"/>
                  </a:cubicBezTo>
                  <a:close/>
                  <a:moveTo>
                    <a:pt x="2307407" y="465328"/>
                  </a:moveTo>
                  <a:cubicBezTo>
                    <a:pt x="2311584" y="466467"/>
                    <a:pt x="2316141" y="469505"/>
                    <a:pt x="2320698" y="474062"/>
                  </a:cubicBezTo>
                  <a:cubicBezTo>
                    <a:pt x="2329813" y="483176"/>
                    <a:pt x="2323736" y="492291"/>
                    <a:pt x="2314622" y="498367"/>
                  </a:cubicBezTo>
                  <a:cubicBezTo>
                    <a:pt x="2308546" y="501405"/>
                    <a:pt x="2296394" y="504443"/>
                    <a:pt x="2290318" y="492291"/>
                  </a:cubicBezTo>
                  <a:cubicBezTo>
                    <a:pt x="2284242" y="480138"/>
                    <a:pt x="2290318" y="474062"/>
                    <a:pt x="2296394" y="467986"/>
                  </a:cubicBezTo>
                  <a:cubicBezTo>
                    <a:pt x="2299432" y="464948"/>
                    <a:pt x="2303230" y="464188"/>
                    <a:pt x="2307407" y="465328"/>
                  </a:cubicBezTo>
                  <a:close/>
                  <a:moveTo>
                    <a:pt x="1076992" y="462290"/>
                  </a:moveTo>
                  <a:cubicBezTo>
                    <a:pt x="1081170" y="463429"/>
                    <a:pt x="1085727" y="466467"/>
                    <a:pt x="1090284" y="471024"/>
                  </a:cubicBezTo>
                  <a:cubicBezTo>
                    <a:pt x="1099398" y="480138"/>
                    <a:pt x="1093322" y="489253"/>
                    <a:pt x="1084208" y="495329"/>
                  </a:cubicBezTo>
                  <a:cubicBezTo>
                    <a:pt x="1078132" y="498367"/>
                    <a:pt x="1065979" y="501405"/>
                    <a:pt x="1059903" y="489253"/>
                  </a:cubicBezTo>
                  <a:cubicBezTo>
                    <a:pt x="1053827" y="474062"/>
                    <a:pt x="1056865" y="467986"/>
                    <a:pt x="1065979" y="464948"/>
                  </a:cubicBezTo>
                  <a:cubicBezTo>
                    <a:pt x="1069017" y="461910"/>
                    <a:pt x="1072815" y="461150"/>
                    <a:pt x="1076992" y="462290"/>
                  </a:cubicBezTo>
                  <a:close/>
                  <a:moveTo>
                    <a:pt x="2030944" y="456214"/>
                  </a:moveTo>
                  <a:cubicBezTo>
                    <a:pt x="2035121" y="457353"/>
                    <a:pt x="2039679" y="460391"/>
                    <a:pt x="2044236" y="464948"/>
                  </a:cubicBezTo>
                  <a:cubicBezTo>
                    <a:pt x="2053350" y="474062"/>
                    <a:pt x="2044236" y="486215"/>
                    <a:pt x="2038160" y="489253"/>
                  </a:cubicBezTo>
                  <a:cubicBezTo>
                    <a:pt x="2032083" y="492291"/>
                    <a:pt x="2019931" y="495329"/>
                    <a:pt x="2013855" y="483177"/>
                  </a:cubicBezTo>
                  <a:cubicBezTo>
                    <a:pt x="2007779" y="471024"/>
                    <a:pt x="2007779" y="464948"/>
                    <a:pt x="2019931" y="458872"/>
                  </a:cubicBezTo>
                  <a:cubicBezTo>
                    <a:pt x="2022969" y="455834"/>
                    <a:pt x="2026767" y="455074"/>
                    <a:pt x="2030944" y="456214"/>
                  </a:cubicBezTo>
                  <a:close/>
                  <a:moveTo>
                    <a:pt x="1280542" y="453176"/>
                  </a:moveTo>
                  <a:cubicBezTo>
                    <a:pt x="1284720" y="454315"/>
                    <a:pt x="1289277" y="457353"/>
                    <a:pt x="1293834" y="461910"/>
                  </a:cubicBezTo>
                  <a:cubicBezTo>
                    <a:pt x="1302948" y="471024"/>
                    <a:pt x="1296872" y="480139"/>
                    <a:pt x="1287758" y="486215"/>
                  </a:cubicBezTo>
                  <a:cubicBezTo>
                    <a:pt x="1281682" y="489253"/>
                    <a:pt x="1269529" y="492291"/>
                    <a:pt x="1263453" y="480139"/>
                  </a:cubicBezTo>
                  <a:cubicBezTo>
                    <a:pt x="1257377" y="467986"/>
                    <a:pt x="1257377" y="461910"/>
                    <a:pt x="1269529" y="455834"/>
                  </a:cubicBezTo>
                  <a:cubicBezTo>
                    <a:pt x="1272567" y="452796"/>
                    <a:pt x="1276365" y="452036"/>
                    <a:pt x="1280542" y="453176"/>
                  </a:cubicBezTo>
                  <a:close/>
                  <a:moveTo>
                    <a:pt x="679006" y="450138"/>
                  </a:moveTo>
                  <a:cubicBezTo>
                    <a:pt x="683184" y="451277"/>
                    <a:pt x="687741" y="454315"/>
                    <a:pt x="692298" y="458872"/>
                  </a:cubicBezTo>
                  <a:cubicBezTo>
                    <a:pt x="701412" y="467986"/>
                    <a:pt x="695336" y="477101"/>
                    <a:pt x="686222" y="483177"/>
                  </a:cubicBezTo>
                  <a:cubicBezTo>
                    <a:pt x="680146" y="486215"/>
                    <a:pt x="667993" y="489253"/>
                    <a:pt x="661917" y="477101"/>
                  </a:cubicBezTo>
                  <a:cubicBezTo>
                    <a:pt x="655841" y="464948"/>
                    <a:pt x="658879" y="458872"/>
                    <a:pt x="667993" y="452796"/>
                  </a:cubicBezTo>
                  <a:cubicBezTo>
                    <a:pt x="671031" y="449758"/>
                    <a:pt x="674829" y="448998"/>
                    <a:pt x="679006" y="450138"/>
                  </a:cubicBezTo>
                  <a:close/>
                  <a:moveTo>
                    <a:pt x="1815242" y="447099"/>
                  </a:moveTo>
                  <a:cubicBezTo>
                    <a:pt x="1819419" y="448238"/>
                    <a:pt x="1823976" y="451276"/>
                    <a:pt x="1828533" y="455833"/>
                  </a:cubicBezTo>
                  <a:cubicBezTo>
                    <a:pt x="1837647" y="464947"/>
                    <a:pt x="1828533" y="477100"/>
                    <a:pt x="1822457" y="480138"/>
                  </a:cubicBezTo>
                  <a:cubicBezTo>
                    <a:pt x="1816381" y="483176"/>
                    <a:pt x="1804228" y="486214"/>
                    <a:pt x="1798152" y="474062"/>
                  </a:cubicBezTo>
                  <a:cubicBezTo>
                    <a:pt x="1792076" y="458871"/>
                    <a:pt x="1795114" y="452795"/>
                    <a:pt x="1804228" y="449757"/>
                  </a:cubicBezTo>
                  <a:cubicBezTo>
                    <a:pt x="1807267" y="446719"/>
                    <a:pt x="1811064" y="445959"/>
                    <a:pt x="1815242" y="447099"/>
                  </a:cubicBezTo>
                  <a:close/>
                  <a:moveTo>
                    <a:pt x="1699795" y="444061"/>
                  </a:moveTo>
                  <a:cubicBezTo>
                    <a:pt x="1703973" y="445200"/>
                    <a:pt x="1708530" y="448238"/>
                    <a:pt x="1713087" y="452795"/>
                  </a:cubicBezTo>
                  <a:cubicBezTo>
                    <a:pt x="1722201" y="461909"/>
                    <a:pt x="1716125" y="471024"/>
                    <a:pt x="1707011" y="477100"/>
                  </a:cubicBezTo>
                  <a:cubicBezTo>
                    <a:pt x="1700934" y="480138"/>
                    <a:pt x="1688782" y="483176"/>
                    <a:pt x="1682706" y="471024"/>
                  </a:cubicBezTo>
                  <a:cubicBezTo>
                    <a:pt x="1676630" y="458871"/>
                    <a:pt x="1679668" y="449757"/>
                    <a:pt x="1688782" y="446719"/>
                  </a:cubicBezTo>
                  <a:cubicBezTo>
                    <a:pt x="1691820" y="443681"/>
                    <a:pt x="1695618" y="442921"/>
                    <a:pt x="1699795" y="444061"/>
                  </a:cubicBezTo>
                  <a:close/>
                  <a:moveTo>
                    <a:pt x="888633" y="434947"/>
                  </a:moveTo>
                  <a:cubicBezTo>
                    <a:pt x="892811" y="436086"/>
                    <a:pt x="897368" y="439124"/>
                    <a:pt x="901925" y="443681"/>
                  </a:cubicBezTo>
                  <a:cubicBezTo>
                    <a:pt x="911039" y="452795"/>
                    <a:pt x="901925" y="464948"/>
                    <a:pt x="895849" y="467986"/>
                  </a:cubicBezTo>
                  <a:cubicBezTo>
                    <a:pt x="889773" y="471024"/>
                    <a:pt x="877620" y="474062"/>
                    <a:pt x="871544" y="461910"/>
                  </a:cubicBezTo>
                  <a:cubicBezTo>
                    <a:pt x="865468" y="446719"/>
                    <a:pt x="868506" y="440643"/>
                    <a:pt x="877620" y="437605"/>
                  </a:cubicBezTo>
                  <a:cubicBezTo>
                    <a:pt x="880658" y="434567"/>
                    <a:pt x="884456" y="433807"/>
                    <a:pt x="888633" y="434947"/>
                  </a:cubicBezTo>
                  <a:close/>
                  <a:moveTo>
                    <a:pt x="2158542" y="407605"/>
                  </a:moveTo>
                  <a:cubicBezTo>
                    <a:pt x="2162719" y="408744"/>
                    <a:pt x="2167276" y="411782"/>
                    <a:pt x="2171833" y="416339"/>
                  </a:cubicBezTo>
                  <a:cubicBezTo>
                    <a:pt x="2180948" y="425453"/>
                    <a:pt x="2174872" y="434568"/>
                    <a:pt x="2165757" y="440644"/>
                  </a:cubicBezTo>
                  <a:cubicBezTo>
                    <a:pt x="2159681" y="443682"/>
                    <a:pt x="2147529" y="446720"/>
                    <a:pt x="2141453" y="434568"/>
                  </a:cubicBezTo>
                  <a:cubicBezTo>
                    <a:pt x="2135377" y="422415"/>
                    <a:pt x="2141453" y="416339"/>
                    <a:pt x="2147529" y="410263"/>
                  </a:cubicBezTo>
                  <a:cubicBezTo>
                    <a:pt x="2150567" y="407225"/>
                    <a:pt x="2154365" y="406465"/>
                    <a:pt x="2158542" y="407605"/>
                  </a:cubicBezTo>
                  <a:close/>
                  <a:moveTo>
                    <a:pt x="1484092" y="407605"/>
                  </a:moveTo>
                  <a:cubicBezTo>
                    <a:pt x="1488270" y="408744"/>
                    <a:pt x="1492827" y="411782"/>
                    <a:pt x="1497384" y="416339"/>
                  </a:cubicBezTo>
                  <a:cubicBezTo>
                    <a:pt x="1506498" y="425453"/>
                    <a:pt x="1500422" y="434568"/>
                    <a:pt x="1491308" y="440644"/>
                  </a:cubicBezTo>
                  <a:cubicBezTo>
                    <a:pt x="1485231" y="443682"/>
                    <a:pt x="1473079" y="446720"/>
                    <a:pt x="1467003" y="434568"/>
                  </a:cubicBezTo>
                  <a:cubicBezTo>
                    <a:pt x="1460927" y="422415"/>
                    <a:pt x="1463965" y="413301"/>
                    <a:pt x="1473079" y="410263"/>
                  </a:cubicBezTo>
                  <a:cubicBezTo>
                    <a:pt x="1476117" y="407225"/>
                    <a:pt x="1479915" y="406465"/>
                    <a:pt x="1484092" y="407605"/>
                  </a:cubicBezTo>
                  <a:close/>
                  <a:moveTo>
                    <a:pt x="1365608" y="404567"/>
                  </a:moveTo>
                  <a:cubicBezTo>
                    <a:pt x="1369786" y="405706"/>
                    <a:pt x="1374343" y="408744"/>
                    <a:pt x="1378900" y="413301"/>
                  </a:cubicBezTo>
                  <a:cubicBezTo>
                    <a:pt x="1388014" y="422415"/>
                    <a:pt x="1381938" y="431530"/>
                    <a:pt x="1372824" y="437606"/>
                  </a:cubicBezTo>
                  <a:cubicBezTo>
                    <a:pt x="1366748" y="440644"/>
                    <a:pt x="1354595" y="443682"/>
                    <a:pt x="1348519" y="431530"/>
                  </a:cubicBezTo>
                  <a:cubicBezTo>
                    <a:pt x="1342443" y="419377"/>
                    <a:pt x="1345481" y="410263"/>
                    <a:pt x="1354595" y="407225"/>
                  </a:cubicBezTo>
                  <a:cubicBezTo>
                    <a:pt x="1357633" y="404187"/>
                    <a:pt x="1361431" y="403427"/>
                    <a:pt x="1365608" y="404567"/>
                  </a:cubicBezTo>
                  <a:close/>
                  <a:moveTo>
                    <a:pt x="988889" y="404567"/>
                  </a:moveTo>
                  <a:cubicBezTo>
                    <a:pt x="993066" y="405706"/>
                    <a:pt x="997623" y="408744"/>
                    <a:pt x="1002180" y="413301"/>
                  </a:cubicBezTo>
                  <a:cubicBezTo>
                    <a:pt x="1011295" y="422415"/>
                    <a:pt x="1005218" y="431530"/>
                    <a:pt x="996104" y="437606"/>
                  </a:cubicBezTo>
                  <a:cubicBezTo>
                    <a:pt x="990028" y="440644"/>
                    <a:pt x="977876" y="443682"/>
                    <a:pt x="971800" y="431530"/>
                  </a:cubicBezTo>
                  <a:cubicBezTo>
                    <a:pt x="965724" y="419377"/>
                    <a:pt x="971800" y="413301"/>
                    <a:pt x="977876" y="407225"/>
                  </a:cubicBezTo>
                  <a:cubicBezTo>
                    <a:pt x="980914" y="404187"/>
                    <a:pt x="984712" y="403427"/>
                    <a:pt x="988889" y="404567"/>
                  </a:cubicBezTo>
                  <a:close/>
                  <a:moveTo>
                    <a:pt x="1182565" y="394312"/>
                  </a:moveTo>
                  <a:cubicBezTo>
                    <a:pt x="1186742" y="395072"/>
                    <a:pt x="1190540" y="398110"/>
                    <a:pt x="1193578" y="404186"/>
                  </a:cubicBezTo>
                  <a:cubicBezTo>
                    <a:pt x="1202692" y="413300"/>
                    <a:pt x="1196616" y="422415"/>
                    <a:pt x="1187502" y="428491"/>
                  </a:cubicBezTo>
                  <a:cubicBezTo>
                    <a:pt x="1181425" y="431529"/>
                    <a:pt x="1169273" y="434567"/>
                    <a:pt x="1163197" y="422415"/>
                  </a:cubicBezTo>
                  <a:cubicBezTo>
                    <a:pt x="1157121" y="410262"/>
                    <a:pt x="1160159" y="404186"/>
                    <a:pt x="1169273" y="398110"/>
                  </a:cubicBezTo>
                  <a:cubicBezTo>
                    <a:pt x="1173830" y="395072"/>
                    <a:pt x="1178387" y="393553"/>
                    <a:pt x="1182565" y="394312"/>
                  </a:cubicBezTo>
                  <a:close/>
                  <a:moveTo>
                    <a:pt x="1620805" y="389376"/>
                  </a:moveTo>
                  <a:cubicBezTo>
                    <a:pt x="1624983" y="390515"/>
                    <a:pt x="1629540" y="393553"/>
                    <a:pt x="1634097" y="398110"/>
                  </a:cubicBezTo>
                  <a:cubicBezTo>
                    <a:pt x="1643211" y="407224"/>
                    <a:pt x="1637135" y="416339"/>
                    <a:pt x="1628021" y="422415"/>
                  </a:cubicBezTo>
                  <a:cubicBezTo>
                    <a:pt x="1621944" y="425453"/>
                    <a:pt x="1609792" y="428491"/>
                    <a:pt x="1603716" y="416339"/>
                  </a:cubicBezTo>
                  <a:cubicBezTo>
                    <a:pt x="1597640" y="401148"/>
                    <a:pt x="1600678" y="395072"/>
                    <a:pt x="1609792" y="392034"/>
                  </a:cubicBezTo>
                  <a:cubicBezTo>
                    <a:pt x="1612830" y="388996"/>
                    <a:pt x="1616628" y="388236"/>
                    <a:pt x="1620805" y="389376"/>
                  </a:cubicBezTo>
                  <a:close/>
                  <a:moveTo>
                    <a:pt x="1961068" y="380262"/>
                  </a:moveTo>
                  <a:cubicBezTo>
                    <a:pt x="1965246" y="381401"/>
                    <a:pt x="1969803" y="384439"/>
                    <a:pt x="1974360" y="388996"/>
                  </a:cubicBezTo>
                  <a:cubicBezTo>
                    <a:pt x="1983474" y="398110"/>
                    <a:pt x="1974360" y="410263"/>
                    <a:pt x="1968284" y="413301"/>
                  </a:cubicBezTo>
                  <a:cubicBezTo>
                    <a:pt x="1962208" y="416339"/>
                    <a:pt x="1950055" y="419377"/>
                    <a:pt x="1943979" y="407225"/>
                  </a:cubicBezTo>
                  <a:cubicBezTo>
                    <a:pt x="1937903" y="395072"/>
                    <a:pt x="1940941" y="388996"/>
                    <a:pt x="1950055" y="382920"/>
                  </a:cubicBezTo>
                  <a:cubicBezTo>
                    <a:pt x="1953093" y="379882"/>
                    <a:pt x="1956891" y="379122"/>
                    <a:pt x="1961068" y="380262"/>
                  </a:cubicBezTo>
                  <a:close/>
                  <a:moveTo>
                    <a:pt x="770148" y="380262"/>
                  </a:moveTo>
                  <a:cubicBezTo>
                    <a:pt x="774326" y="381401"/>
                    <a:pt x="778883" y="384439"/>
                    <a:pt x="783440" y="388996"/>
                  </a:cubicBezTo>
                  <a:cubicBezTo>
                    <a:pt x="792554" y="398110"/>
                    <a:pt x="786478" y="407225"/>
                    <a:pt x="777364" y="413301"/>
                  </a:cubicBezTo>
                  <a:cubicBezTo>
                    <a:pt x="771287" y="416339"/>
                    <a:pt x="759135" y="419377"/>
                    <a:pt x="753059" y="407225"/>
                  </a:cubicBezTo>
                  <a:cubicBezTo>
                    <a:pt x="746983" y="395072"/>
                    <a:pt x="746983" y="385958"/>
                    <a:pt x="759135" y="382920"/>
                  </a:cubicBezTo>
                  <a:cubicBezTo>
                    <a:pt x="762173" y="379882"/>
                    <a:pt x="765971" y="379122"/>
                    <a:pt x="770148" y="380262"/>
                  </a:cubicBezTo>
                  <a:close/>
                  <a:moveTo>
                    <a:pt x="2240571" y="352920"/>
                  </a:moveTo>
                  <a:cubicBezTo>
                    <a:pt x="2244748" y="354059"/>
                    <a:pt x="2249305" y="357097"/>
                    <a:pt x="2253862" y="361654"/>
                  </a:cubicBezTo>
                  <a:cubicBezTo>
                    <a:pt x="2262976" y="370768"/>
                    <a:pt x="2256900" y="379883"/>
                    <a:pt x="2247786" y="385959"/>
                  </a:cubicBezTo>
                  <a:cubicBezTo>
                    <a:pt x="2241710" y="388997"/>
                    <a:pt x="2229557" y="392035"/>
                    <a:pt x="2223481" y="379883"/>
                  </a:cubicBezTo>
                  <a:cubicBezTo>
                    <a:pt x="2217405" y="367730"/>
                    <a:pt x="2220443" y="361654"/>
                    <a:pt x="2229557" y="355578"/>
                  </a:cubicBezTo>
                  <a:cubicBezTo>
                    <a:pt x="2232596" y="352540"/>
                    <a:pt x="2236393" y="351780"/>
                    <a:pt x="2240571" y="352920"/>
                  </a:cubicBezTo>
                  <a:close/>
                  <a:moveTo>
                    <a:pt x="2082590" y="352920"/>
                  </a:moveTo>
                  <a:cubicBezTo>
                    <a:pt x="2086768" y="354059"/>
                    <a:pt x="2091325" y="357097"/>
                    <a:pt x="2095882" y="361654"/>
                  </a:cubicBezTo>
                  <a:cubicBezTo>
                    <a:pt x="2104996" y="370768"/>
                    <a:pt x="2095882" y="382921"/>
                    <a:pt x="2089806" y="385959"/>
                  </a:cubicBezTo>
                  <a:cubicBezTo>
                    <a:pt x="2083730" y="388997"/>
                    <a:pt x="2071577" y="392035"/>
                    <a:pt x="2065501" y="379883"/>
                  </a:cubicBezTo>
                  <a:cubicBezTo>
                    <a:pt x="2059425" y="367730"/>
                    <a:pt x="2062463" y="361654"/>
                    <a:pt x="2071577" y="355578"/>
                  </a:cubicBezTo>
                  <a:cubicBezTo>
                    <a:pt x="2074615" y="352540"/>
                    <a:pt x="2078413" y="351780"/>
                    <a:pt x="2082590" y="352920"/>
                  </a:cubicBezTo>
                  <a:close/>
                  <a:moveTo>
                    <a:pt x="1080030" y="337729"/>
                  </a:moveTo>
                  <a:cubicBezTo>
                    <a:pt x="1084208" y="338868"/>
                    <a:pt x="1088765" y="341906"/>
                    <a:pt x="1093322" y="346463"/>
                  </a:cubicBezTo>
                  <a:cubicBezTo>
                    <a:pt x="1102436" y="355577"/>
                    <a:pt x="1093322" y="367730"/>
                    <a:pt x="1087246" y="370768"/>
                  </a:cubicBezTo>
                  <a:cubicBezTo>
                    <a:pt x="1081170" y="373806"/>
                    <a:pt x="1069017" y="376844"/>
                    <a:pt x="1062941" y="364692"/>
                  </a:cubicBezTo>
                  <a:cubicBezTo>
                    <a:pt x="1056865" y="352539"/>
                    <a:pt x="1059903" y="346463"/>
                    <a:pt x="1069017" y="340387"/>
                  </a:cubicBezTo>
                  <a:cubicBezTo>
                    <a:pt x="1072055" y="337349"/>
                    <a:pt x="1075853" y="336589"/>
                    <a:pt x="1080030" y="337729"/>
                  </a:cubicBezTo>
                  <a:close/>
                  <a:moveTo>
                    <a:pt x="1787899" y="331653"/>
                  </a:moveTo>
                  <a:cubicBezTo>
                    <a:pt x="1792076" y="332792"/>
                    <a:pt x="1796634" y="335830"/>
                    <a:pt x="1801191" y="340387"/>
                  </a:cubicBezTo>
                  <a:cubicBezTo>
                    <a:pt x="1810305" y="349501"/>
                    <a:pt x="1801191" y="361654"/>
                    <a:pt x="1795115" y="364692"/>
                  </a:cubicBezTo>
                  <a:cubicBezTo>
                    <a:pt x="1789038" y="367730"/>
                    <a:pt x="1776886" y="370768"/>
                    <a:pt x="1770810" y="358616"/>
                  </a:cubicBezTo>
                  <a:cubicBezTo>
                    <a:pt x="1764734" y="346463"/>
                    <a:pt x="1767772" y="340387"/>
                    <a:pt x="1776886" y="334311"/>
                  </a:cubicBezTo>
                  <a:cubicBezTo>
                    <a:pt x="1779924" y="331273"/>
                    <a:pt x="1783722" y="330513"/>
                    <a:pt x="1787899" y="331653"/>
                  </a:cubicBezTo>
                  <a:close/>
                  <a:moveTo>
                    <a:pt x="1879040" y="328615"/>
                  </a:moveTo>
                  <a:cubicBezTo>
                    <a:pt x="1883217" y="329754"/>
                    <a:pt x="1887775" y="332792"/>
                    <a:pt x="1892332" y="337349"/>
                  </a:cubicBezTo>
                  <a:cubicBezTo>
                    <a:pt x="1901446" y="346463"/>
                    <a:pt x="1895370" y="355578"/>
                    <a:pt x="1886256" y="361654"/>
                  </a:cubicBezTo>
                  <a:cubicBezTo>
                    <a:pt x="1880179" y="364692"/>
                    <a:pt x="1868027" y="367730"/>
                    <a:pt x="1861951" y="355578"/>
                  </a:cubicBezTo>
                  <a:cubicBezTo>
                    <a:pt x="1855875" y="343425"/>
                    <a:pt x="1858913" y="334311"/>
                    <a:pt x="1868027" y="331273"/>
                  </a:cubicBezTo>
                  <a:cubicBezTo>
                    <a:pt x="1871065" y="328235"/>
                    <a:pt x="1874863" y="327475"/>
                    <a:pt x="1879040" y="328615"/>
                  </a:cubicBezTo>
                  <a:close/>
                  <a:moveTo>
                    <a:pt x="1265352" y="325577"/>
                  </a:moveTo>
                  <a:cubicBezTo>
                    <a:pt x="1269530" y="326716"/>
                    <a:pt x="1274087" y="329754"/>
                    <a:pt x="1278644" y="334311"/>
                  </a:cubicBezTo>
                  <a:cubicBezTo>
                    <a:pt x="1287758" y="343425"/>
                    <a:pt x="1278644" y="355578"/>
                    <a:pt x="1272568" y="358616"/>
                  </a:cubicBezTo>
                  <a:cubicBezTo>
                    <a:pt x="1266492" y="361654"/>
                    <a:pt x="1254339" y="364692"/>
                    <a:pt x="1248263" y="352540"/>
                  </a:cubicBezTo>
                  <a:cubicBezTo>
                    <a:pt x="1242187" y="337349"/>
                    <a:pt x="1245225" y="331273"/>
                    <a:pt x="1254339" y="328235"/>
                  </a:cubicBezTo>
                  <a:cubicBezTo>
                    <a:pt x="1257377" y="325197"/>
                    <a:pt x="1261175" y="324437"/>
                    <a:pt x="1265352" y="325577"/>
                  </a:cubicBezTo>
                  <a:close/>
                  <a:moveTo>
                    <a:pt x="864328" y="319501"/>
                  </a:moveTo>
                  <a:cubicBezTo>
                    <a:pt x="868506" y="320640"/>
                    <a:pt x="873063" y="323678"/>
                    <a:pt x="877620" y="328235"/>
                  </a:cubicBezTo>
                  <a:cubicBezTo>
                    <a:pt x="886734" y="337349"/>
                    <a:pt x="877620" y="349502"/>
                    <a:pt x="871544" y="352540"/>
                  </a:cubicBezTo>
                  <a:cubicBezTo>
                    <a:pt x="865468" y="355578"/>
                    <a:pt x="853315" y="358616"/>
                    <a:pt x="847239" y="346464"/>
                  </a:cubicBezTo>
                  <a:cubicBezTo>
                    <a:pt x="841163" y="334311"/>
                    <a:pt x="844201" y="325197"/>
                    <a:pt x="853315" y="322159"/>
                  </a:cubicBezTo>
                  <a:cubicBezTo>
                    <a:pt x="856353" y="319121"/>
                    <a:pt x="860151" y="318361"/>
                    <a:pt x="864328" y="319501"/>
                  </a:cubicBezTo>
                  <a:close/>
                  <a:moveTo>
                    <a:pt x="1459788" y="316463"/>
                  </a:moveTo>
                  <a:cubicBezTo>
                    <a:pt x="1463966" y="317602"/>
                    <a:pt x="1468523" y="320640"/>
                    <a:pt x="1473080" y="325197"/>
                  </a:cubicBezTo>
                  <a:cubicBezTo>
                    <a:pt x="1482194" y="334311"/>
                    <a:pt x="1476118" y="343426"/>
                    <a:pt x="1467004" y="349502"/>
                  </a:cubicBezTo>
                  <a:cubicBezTo>
                    <a:pt x="1460928" y="352540"/>
                    <a:pt x="1448775" y="355578"/>
                    <a:pt x="1442699" y="343426"/>
                  </a:cubicBezTo>
                  <a:cubicBezTo>
                    <a:pt x="1436623" y="328235"/>
                    <a:pt x="1439661" y="322159"/>
                    <a:pt x="1448775" y="319121"/>
                  </a:cubicBezTo>
                  <a:cubicBezTo>
                    <a:pt x="1451813" y="316083"/>
                    <a:pt x="1455611" y="315323"/>
                    <a:pt x="1459788" y="316463"/>
                  </a:cubicBezTo>
                  <a:close/>
                  <a:moveTo>
                    <a:pt x="1702833" y="310387"/>
                  </a:moveTo>
                  <a:cubicBezTo>
                    <a:pt x="1707011" y="311526"/>
                    <a:pt x="1711568" y="314564"/>
                    <a:pt x="1716125" y="319121"/>
                  </a:cubicBezTo>
                  <a:cubicBezTo>
                    <a:pt x="1725239" y="328235"/>
                    <a:pt x="1716125" y="340388"/>
                    <a:pt x="1710049" y="343426"/>
                  </a:cubicBezTo>
                  <a:cubicBezTo>
                    <a:pt x="1703973" y="346464"/>
                    <a:pt x="1691820" y="349502"/>
                    <a:pt x="1685744" y="337350"/>
                  </a:cubicBezTo>
                  <a:cubicBezTo>
                    <a:pt x="1679668" y="322159"/>
                    <a:pt x="1682706" y="316083"/>
                    <a:pt x="1691820" y="313045"/>
                  </a:cubicBezTo>
                  <a:cubicBezTo>
                    <a:pt x="1694858" y="310007"/>
                    <a:pt x="1698656" y="309247"/>
                    <a:pt x="1702833" y="310387"/>
                  </a:cubicBezTo>
                  <a:close/>
                  <a:moveTo>
                    <a:pt x="1577893" y="297095"/>
                  </a:moveTo>
                  <a:cubicBezTo>
                    <a:pt x="1582450" y="297855"/>
                    <a:pt x="1587008" y="300893"/>
                    <a:pt x="1591565" y="306969"/>
                  </a:cubicBezTo>
                  <a:cubicBezTo>
                    <a:pt x="1600679" y="316083"/>
                    <a:pt x="1594603" y="325198"/>
                    <a:pt x="1585489" y="331274"/>
                  </a:cubicBezTo>
                  <a:cubicBezTo>
                    <a:pt x="1579412" y="334312"/>
                    <a:pt x="1567260" y="337350"/>
                    <a:pt x="1561184" y="325198"/>
                  </a:cubicBezTo>
                  <a:cubicBezTo>
                    <a:pt x="1555108" y="313045"/>
                    <a:pt x="1558146" y="303931"/>
                    <a:pt x="1564222" y="300893"/>
                  </a:cubicBezTo>
                  <a:cubicBezTo>
                    <a:pt x="1568779" y="297855"/>
                    <a:pt x="1573336" y="296336"/>
                    <a:pt x="1577893" y="297095"/>
                  </a:cubicBezTo>
                  <a:close/>
                  <a:moveTo>
                    <a:pt x="955470" y="295196"/>
                  </a:moveTo>
                  <a:cubicBezTo>
                    <a:pt x="959648" y="296335"/>
                    <a:pt x="964205" y="299373"/>
                    <a:pt x="968762" y="303930"/>
                  </a:cubicBezTo>
                  <a:cubicBezTo>
                    <a:pt x="977876" y="313044"/>
                    <a:pt x="971800" y="322159"/>
                    <a:pt x="962686" y="328235"/>
                  </a:cubicBezTo>
                  <a:cubicBezTo>
                    <a:pt x="956610" y="331273"/>
                    <a:pt x="944457" y="334311"/>
                    <a:pt x="938381" y="322159"/>
                  </a:cubicBezTo>
                  <a:cubicBezTo>
                    <a:pt x="932305" y="310006"/>
                    <a:pt x="935343" y="303930"/>
                    <a:pt x="944457" y="297854"/>
                  </a:cubicBezTo>
                  <a:cubicBezTo>
                    <a:pt x="947495" y="294816"/>
                    <a:pt x="951293" y="294056"/>
                    <a:pt x="955470" y="295196"/>
                  </a:cubicBezTo>
                  <a:close/>
                  <a:moveTo>
                    <a:pt x="1365608" y="283044"/>
                  </a:moveTo>
                  <a:cubicBezTo>
                    <a:pt x="1369786" y="284183"/>
                    <a:pt x="1374343" y="287221"/>
                    <a:pt x="1378900" y="291778"/>
                  </a:cubicBezTo>
                  <a:cubicBezTo>
                    <a:pt x="1388014" y="300892"/>
                    <a:pt x="1381938" y="310007"/>
                    <a:pt x="1372824" y="316083"/>
                  </a:cubicBezTo>
                  <a:cubicBezTo>
                    <a:pt x="1366748" y="319121"/>
                    <a:pt x="1354595" y="322159"/>
                    <a:pt x="1348519" y="310007"/>
                  </a:cubicBezTo>
                  <a:cubicBezTo>
                    <a:pt x="1342443" y="297854"/>
                    <a:pt x="1345481" y="291778"/>
                    <a:pt x="1354595" y="285702"/>
                  </a:cubicBezTo>
                  <a:cubicBezTo>
                    <a:pt x="1357633" y="282664"/>
                    <a:pt x="1361431" y="281904"/>
                    <a:pt x="1365608" y="283044"/>
                  </a:cubicBezTo>
                  <a:close/>
                  <a:moveTo>
                    <a:pt x="1979296" y="267854"/>
                  </a:moveTo>
                  <a:cubicBezTo>
                    <a:pt x="1983474" y="268993"/>
                    <a:pt x="1988031" y="272031"/>
                    <a:pt x="1992588" y="276588"/>
                  </a:cubicBezTo>
                  <a:cubicBezTo>
                    <a:pt x="2001702" y="285702"/>
                    <a:pt x="1995626" y="294817"/>
                    <a:pt x="1986512" y="300893"/>
                  </a:cubicBezTo>
                  <a:cubicBezTo>
                    <a:pt x="1980436" y="303931"/>
                    <a:pt x="1968283" y="306969"/>
                    <a:pt x="1962207" y="294817"/>
                  </a:cubicBezTo>
                  <a:cubicBezTo>
                    <a:pt x="1956131" y="279626"/>
                    <a:pt x="1959169" y="273550"/>
                    <a:pt x="1968283" y="270512"/>
                  </a:cubicBezTo>
                  <a:cubicBezTo>
                    <a:pt x="1971321" y="267474"/>
                    <a:pt x="1975119" y="266714"/>
                    <a:pt x="1979296" y="267854"/>
                  </a:cubicBezTo>
                  <a:close/>
                  <a:moveTo>
                    <a:pt x="1173830" y="266714"/>
                  </a:moveTo>
                  <a:cubicBezTo>
                    <a:pt x="1178387" y="267474"/>
                    <a:pt x="1182945" y="270512"/>
                    <a:pt x="1187502" y="276588"/>
                  </a:cubicBezTo>
                  <a:cubicBezTo>
                    <a:pt x="1196616" y="285702"/>
                    <a:pt x="1190540" y="294817"/>
                    <a:pt x="1181425" y="300893"/>
                  </a:cubicBezTo>
                  <a:cubicBezTo>
                    <a:pt x="1175349" y="303931"/>
                    <a:pt x="1163197" y="306969"/>
                    <a:pt x="1157121" y="294817"/>
                  </a:cubicBezTo>
                  <a:cubicBezTo>
                    <a:pt x="1151045" y="282664"/>
                    <a:pt x="1154083" y="273550"/>
                    <a:pt x="1160159" y="270512"/>
                  </a:cubicBezTo>
                  <a:cubicBezTo>
                    <a:pt x="1164716" y="267474"/>
                    <a:pt x="1169273" y="265955"/>
                    <a:pt x="1173830" y="266714"/>
                  </a:cubicBezTo>
                  <a:close/>
                  <a:moveTo>
                    <a:pt x="2167656" y="246587"/>
                  </a:moveTo>
                  <a:cubicBezTo>
                    <a:pt x="2171833" y="247726"/>
                    <a:pt x="2176391" y="250764"/>
                    <a:pt x="2180948" y="255321"/>
                  </a:cubicBezTo>
                  <a:cubicBezTo>
                    <a:pt x="2190062" y="264435"/>
                    <a:pt x="2183986" y="273550"/>
                    <a:pt x="2174872" y="279626"/>
                  </a:cubicBezTo>
                  <a:cubicBezTo>
                    <a:pt x="2168795" y="282664"/>
                    <a:pt x="2156643" y="285702"/>
                    <a:pt x="2150567" y="273550"/>
                  </a:cubicBezTo>
                  <a:cubicBezTo>
                    <a:pt x="2144491" y="258359"/>
                    <a:pt x="2147529" y="252283"/>
                    <a:pt x="2156643" y="249245"/>
                  </a:cubicBezTo>
                  <a:cubicBezTo>
                    <a:pt x="2159681" y="246207"/>
                    <a:pt x="2163479" y="245447"/>
                    <a:pt x="2167656" y="246587"/>
                  </a:cubicBezTo>
                  <a:close/>
                  <a:moveTo>
                    <a:pt x="2073477" y="240511"/>
                  </a:moveTo>
                  <a:cubicBezTo>
                    <a:pt x="2077654" y="241650"/>
                    <a:pt x="2082211" y="244688"/>
                    <a:pt x="2086768" y="249245"/>
                  </a:cubicBezTo>
                  <a:cubicBezTo>
                    <a:pt x="2095882" y="258359"/>
                    <a:pt x="2089806" y="267474"/>
                    <a:pt x="2080692" y="273550"/>
                  </a:cubicBezTo>
                  <a:cubicBezTo>
                    <a:pt x="2074616" y="276588"/>
                    <a:pt x="2062463" y="279626"/>
                    <a:pt x="2056387" y="267474"/>
                  </a:cubicBezTo>
                  <a:cubicBezTo>
                    <a:pt x="2050311" y="252283"/>
                    <a:pt x="2053349" y="246207"/>
                    <a:pt x="2062463" y="243169"/>
                  </a:cubicBezTo>
                  <a:cubicBezTo>
                    <a:pt x="2065502" y="240131"/>
                    <a:pt x="2069299" y="239371"/>
                    <a:pt x="2073477" y="240511"/>
                  </a:cubicBezTo>
                  <a:close/>
                  <a:moveTo>
                    <a:pt x="1505359" y="222283"/>
                  </a:moveTo>
                  <a:cubicBezTo>
                    <a:pt x="1509537" y="223422"/>
                    <a:pt x="1514094" y="226460"/>
                    <a:pt x="1518651" y="231017"/>
                  </a:cubicBezTo>
                  <a:cubicBezTo>
                    <a:pt x="1527765" y="240131"/>
                    <a:pt x="1521689" y="249246"/>
                    <a:pt x="1512575" y="255322"/>
                  </a:cubicBezTo>
                  <a:cubicBezTo>
                    <a:pt x="1506499" y="258360"/>
                    <a:pt x="1494346" y="261398"/>
                    <a:pt x="1488270" y="249246"/>
                  </a:cubicBezTo>
                  <a:cubicBezTo>
                    <a:pt x="1482194" y="234055"/>
                    <a:pt x="1485232" y="227979"/>
                    <a:pt x="1494346" y="224941"/>
                  </a:cubicBezTo>
                  <a:cubicBezTo>
                    <a:pt x="1497384" y="221903"/>
                    <a:pt x="1501182" y="221143"/>
                    <a:pt x="1505359" y="222283"/>
                  </a:cubicBezTo>
                  <a:close/>
                  <a:moveTo>
                    <a:pt x="1007117" y="222283"/>
                  </a:moveTo>
                  <a:cubicBezTo>
                    <a:pt x="1011295" y="223422"/>
                    <a:pt x="1015852" y="226460"/>
                    <a:pt x="1020409" y="231017"/>
                  </a:cubicBezTo>
                  <a:cubicBezTo>
                    <a:pt x="1029523" y="240131"/>
                    <a:pt x="1020409" y="252284"/>
                    <a:pt x="1014333" y="255322"/>
                  </a:cubicBezTo>
                  <a:cubicBezTo>
                    <a:pt x="1008257" y="258360"/>
                    <a:pt x="996104" y="261398"/>
                    <a:pt x="990028" y="249246"/>
                  </a:cubicBezTo>
                  <a:cubicBezTo>
                    <a:pt x="983952" y="237093"/>
                    <a:pt x="986990" y="231017"/>
                    <a:pt x="996104" y="224941"/>
                  </a:cubicBezTo>
                  <a:cubicBezTo>
                    <a:pt x="999142" y="221903"/>
                    <a:pt x="1002940" y="221143"/>
                    <a:pt x="1007117" y="222283"/>
                  </a:cubicBezTo>
                  <a:close/>
                  <a:moveTo>
                    <a:pt x="1298771" y="210131"/>
                  </a:moveTo>
                  <a:cubicBezTo>
                    <a:pt x="1302948" y="211270"/>
                    <a:pt x="1307506" y="214308"/>
                    <a:pt x="1312063" y="218865"/>
                  </a:cubicBezTo>
                  <a:cubicBezTo>
                    <a:pt x="1321177" y="227979"/>
                    <a:pt x="1312063" y="240132"/>
                    <a:pt x="1305987" y="243170"/>
                  </a:cubicBezTo>
                  <a:cubicBezTo>
                    <a:pt x="1299910" y="246208"/>
                    <a:pt x="1287758" y="249246"/>
                    <a:pt x="1281682" y="237094"/>
                  </a:cubicBezTo>
                  <a:cubicBezTo>
                    <a:pt x="1275606" y="224941"/>
                    <a:pt x="1275606" y="215827"/>
                    <a:pt x="1287758" y="212789"/>
                  </a:cubicBezTo>
                  <a:cubicBezTo>
                    <a:pt x="1290796" y="209751"/>
                    <a:pt x="1294594" y="208991"/>
                    <a:pt x="1298771" y="210131"/>
                  </a:cubicBezTo>
                  <a:close/>
                  <a:moveTo>
                    <a:pt x="1881700" y="207472"/>
                  </a:moveTo>
                  <a:cubicBezTo>
                    <a:pt x="1886257" y="208991"/>
                    <a:pt x="1890814" y="212789"/>
                    <a:pt x="1895371" y="218865"/>
                  </a:cubicBezTo>
                  <a:cubicBezTo>
                    <a:pt x="1904485" y="227979"/>
                    <a:pt x="1898409" y="237094"/>
                    <a:pt x="1889295" y="243170"/>
                  </a:cubicBezTo>
                  <a:cubicBezTo>
                    <a:pt x="1883218" y="246208"/>
                    <a:pt x="1871066" y="249246"/>
                    <a:pt x="1864990" y="237094"/>
                  </a:cubicBezTo>
                  <a:cubicBezTo>
                    <a:pt x="1858914" y="221903"/>
                    <a:pt x="1861952" y="215827"/>
                    <a:pt x="1868028" y="209751"/>
                  </a:cubicBezTo>
                  <a:cubicBezTo>
                    <a:pt x="1872585" y="206713"/>
                    <a:pt x="1877142" y="205953"/>
                    <a:pt x="1881700" y="207472"/>
                  </a:cubicBezTo>
                  <a:close/>
                  <a:moveTo>
                    <a:pt x="1657262" y="207093"/>
                  </a:moveTo>
                  <a:cubicBezTo>
                    <a:pt x="1661440" y="208232"/>
                    <a:pt x="1665997" y="211270"/>
                    <a:pt x="1670554" y="215827"/>
                  </a:cubicBezTo>
                  <a:cubicBezTo>
                    <a:pt x="1679668" y="224941"/>
                    <a:pt x="1673592" y="234056"/>
                    <a:pt x="1664478" y="240132"/>
                  </a:cubicBezTo>
                  <a:cubicBezTo>
                    <a:pt x="1655363" y="246208"/>
                    <a:pt x="1643211" y="249246"/>
                    <a:pt x="1637135" y="234056"/>
                  </a:cubicBezTo>
                  <a:cubicBezTo>
                    <a:pt x="1631059" y="221903"/>
                    <a:pt x="1634097" y="215827"/>
                    <a:pt x="1646249" y="209751"/>
                  </a:cubicBezTo>
                  <a:cubicBezTo>
                    <a:pt x="1649287" y="206713"/>
                    <a:pt x="1653085" y="205953"/>
                    <a:pt x="1657262" y="207093"/>
                  </a:cubicBezTo>
                  <a:close/>
                  <a:moveTo>
                    <a:pt x="1769671" y="201017"/>
                  </a:moveTo>
                  <a:cubicBezTo>
                    <a:pt x="1773848" y="202156"/>
                    <a:pt x="1778405" y="205194"/>
                    <a:pt x="1782962" y="209751"/>
                  </a:cubicBezTo>
                  <a:cubicBezTo>
                    <a:pt x="1792076" y="218865"/>
                    <a:pt x="1786000" y="227980"/>
                    <a:pt x="1776886" y="234056"/>
                  </a:cubicBezTo>
                  <a:cubicBezTo>
                    <a:pt x="1770810" y="240132"/>
                    <a:pt x="1758657" y="240132"/>
                    <a:pt x="1752581" y="227980"/>
                  </a:cubicBezTo>
                  <a:cubicBezTo>
                    <a:pt x="1746505" y="215827"/>
                    <a:pt x="1749543" y="209751"/>
                    <a:pt x="1758657" y="203675"/>
                  </a:cubicBezTo>
                  <a:cubicBezTo>
                    <a:pt x="1761696" y="200637"/>
                    <a:pt x="1765493" y="199877"/>
                    <a:pt x="1769671" y="201017"/>
                  </a:cubicBezTo>
                  <a:close/>
                  <a:moveTo>
                    <a:pt x="1089145" y="197978"/>
                  </a:moveTo>
                  <a:cubicBezTo>
                    <a:pt x="1093323" y="199117"/>
                    <a:pt x="1097880" y="202155"/>
                    <a:pt x="1102437" y="206712"/>
                  </a:cubicBezTo>
                  <a:cubicBezTo>
                    <a:pt x="1111551" y="215826"/>
                    <a:pt x="1105475" y="224941"/>
                    <a:pt x="1096361" y="231017"/>
                  </a:cubicBezTo>
                  <a:cubicBezTo>
                    <a:pt x="1090284" y="234055"/>
                    <a:pt x="1078132" y="237093"/>
                    <a:pt x="1072056" y="224941"/>
                  </a:cubicBezTo>
                  <a:cubicBezTo>
                    <a:pt x="1065980" y="212788"/>
                    <a:pt x="1069018" y="203674"/>
                    <a:pt x="1078132" y="200636"/>
                  </a:cubicBezTo>
                  <a:cubicBezTo>
                    <a:pt x="1081170" y="197598"/>
                    <a:pt x="1084968" y="196838"/>
                    <a:pt x="1089145" y="197978"/>
                  </a:cubicBezTo>
                  <a:close/>
                  <a:moveTo>
                    <a:pt x="1395989" y="161522"/>
                  </a:moveTo>
                  <a:cubicBezTo>
                    <a:pt x="1400167" y="162661"/>
                    <a:pt x="1404724" y="165699"/>
                    <a:pt x="1409281" y="170256"/>
                  </a:cubicBezTo>
                  <a:cubicBezTo>
                    <a:pt x="1418395" y="179370"/>
                    <a:pt x="1412319" y="188485"/>
                    <a:pt x="1403205" y="194561"/>
                  </a:cubicBezTo>
                  <a:cubicBezTo>
                    <a:pt x="1397129" y="197599"/>
                    <a:pt x="1384976" y="200637"/>
                    <a:pt x="1378900" y="188485"/>
                  </a:cubicBezTo>
                  <a:cubicBezTo>
                    <a:pt x="1372824" y="176332"/>
                    <a:pt x="1375862" y="170256"/>
                    <a:pt x="1384976" y="164180"/>
                  </a:cubicBezTo>
                  <a:cubicBezTo>
                    <a:pt x="1388014" y="161142"/>
                    <a:pt x="1391812" y="160382"/>
                    <a:pt x="1395989" y="161522"/>
                  </a:cubicBezTo>
                  <a:close/>
                  <a:moveTo>
                    <a:pt x="1967145" y="140255"/>
                  </a:moveTo>
                  <a:cubicBezTo>
                    <a:pt x="1971322" y="141394"/>
                    <a:pt x="1975879" y="144432"/>
                    <a:pt x="1980436" y="148989"/>
                  </a:cubicBezTo>
                  <a:cubicBezTo>
                    <a:pt x="1989550" y="158103"/>
                    <a:pt x="1983474" y="167218"/>
                    <a:pt x="1974360" y="173294"/>
                  </a:cubicBezTo>
                  <a:cubicBezTo>
                    <a:pt x="1968284" y="179370"/>
                    <a:pt x="1956131" y="182408"/>
                    <a:pt x="1950055" y="170256"/>
                  </a:cubicBezTo>
                  <a:cubicBezTo>
                    <a:pt x="1943979" y="155065"/>
                    <a:pt x="1947017" y="148989"/>
                    <a:pt x="1956131" y="142913"/>
                  </a:cubicBezTo>
                  <a:cubicBezTo>
                    <a:pt x="1959170" y="139875"/>
                    <a:pt x="1962967" y="139115"/>
                    <a:pt x="1967145" y="140255"/>
                  </a:cubicBezTo>
                  <a:close/>
                  <a:moveTo>
                    <a:pt x="1234971" y="131141"/>
                  </a:moveTo>
                  <a:cubicBezTo>
                    <a:pt x="1239149" y="132280"/>
                    <a:pt x="1243706" y="135318"/>
                    <a:pt x="1248263" y="139875"/>
                  </a:cubicBezTo>
                  <a:cubicBezTo>
                    <a:pt x="1257377" y="148989"/>
                    <a:pt x="1251301" y="158104"/>
                    <a:pt x="1242187" y="164180"/>
                  </a:cubicBezTo>
                  <a:cubicBezTo>
                    <a:pt x="1236111" y="167218"/>
                    <a:pt x="1223958" y="170256"/>
                    <a:pt x="1217882" y="158104"/>
                  </a:cubicBezTo>
                  <a:cubicBezTo>
                    <a:pt x="1211806" y="142913"/>
                    <a:pt x="1214844" y="136837"/>
                    <a:pt x="1223958" y="133799"/>
                  </a:cubicBezTo>
                  <a:cubicBezTo>
                    <a:pt x="1226996" y="130761"/>
                    <a:pt x="1230794" y="130001"/>
                    <a:pt x="1234971" y="131141"/>
                  </a:cubicBezTo>
                  <a:close/>
                  <a:moveTo>
                    <a:pt x="1149906" y="131141"/>
                  </a:moveTo>
                  <a:cubicBezTo>
                    <a:pt x="1154084" y="132280"/>
                    <a:pt x="1158641" y="135318"/>
                    <a:pt x="1163198" y="139875"/>
                  </a:cubicBezTo>
                  <a:cubicBezTo>
                    <a:pt x="1172312" y="148989"/>
                    <a:pt x="1166236" y="158104"/>
                    <a:pt x="1157122" y="164180"/>
                  </a:cubicBezTo>
                  <a:cubicBezTo>
                    <a:pt x="1151045" y="167218"/>
                    <a:pt x="1138893" y="170256"/>
                    <a:pt x="1132817" y="158104"/>
                  </a:cubicBezTo>
                  <a:cubicBezTo>
                    <a:pt x="1126741" y="145951"/>
                    <a:pt x="1129779" y="139875"/>
                    <a:pt x="1138893" y="133799"/>
                  </a:cubicBezTo>
                  <a:cubicBezTo>
                    <a:pt x="1141931" y="130761"/>
                    <a:pt x="1145729" y="130001"/>
                    <a:pt x="1149906" y="131141"/>
                  </a:cubicBezTo>
                  <a:close/>
                  <a:moveTo>
                    <a:pt x="2064362" y="128103"/>
                  </a:moveTo>
                  <a:cubicBezTo>
                    <a:pt x="2068540" y="129242"/>
                    <a:pt x="2073097" y="132280"/>
                    <a:pt x="2077654" y="136837"/>
                  </a:cubicBezTo>
                  <a:cubicBezTo>
                    <a:pt x="2086768" y="145951"/>
                    <a:pt x="2080692" y="155066"/>
                    <a:pt x="2071578" y="161142"/>
                  </a:cubicBezTo>
                  <a:cubicBezTo>
                    <a:pt x="2065501" y="164180"/>
                    <a:pt x="2053349" y="167218"/>
                    <a:pt x="2047273" y="155066"/>
                  </a:cubicBezTo>
                  <a:cubicBezTo>
                    <a:pt x="2041197" y="139875"/>
                    <a:pt x="2044235" y="133799"/>
                    <a:pt x="2053349" y="130761"/>
                  </a:cubicBezTo>
                  <a:cubicBezTo>
                    <a:pt x="2056387" y="127723"/>
                    <a:pt x="2060185" y="126963"/>
                    <a:pt x="2064362" y="128103"/>
                  </a:cubicBezTo>
                  <a:close/>
                  <a:moveTo>
                    <a:pt x="1496245" y="120887"/>
                  </a:moveTo>
                  <a:cubicBezTo>
                    <a:pt x="1500423" y="121647"/>
                    <a:pt x="1504980" y="124685"/>
                    <a:pt x="1509537" y="130761"/>
                  </a:cubicBezTo>
                  <a:cubicBezTo>
                    <a:pt x="1518651" y="139875"/>
                    <a:pt x="1512575" y="148990"/>
                    <a:pt x="1503461" y="155066"/>
                  </a:cubicBezTo>
                  <a:cubicBezTo>
                    <a:pt x="1497385" y="158104"/>
                    <a:pt x="1485232" y="161142"/>
                    <a:pt x="1479156" y="148990"/>
                  </a:cubicBezTo>
                  <a:cubicBezTo>
                    <a:pt x="1473080" y="136837"/>
                    <a:pt x="1476118" y="130761"/>
                    <a:pt x="1485232" y="124685"/>
                  </a:cubicBezTo>
                  <a:cubicBezTo>
                    <a:pt x="1488270" y="121647"/>
                    <a:pt x="1492068" y="120128"/>
                    <a:pt x="1496245" y="120887"/>
                  </a:cubicBezTo>
                  <a:close/>
                  <a:moveTo>
                    <a:pt x="1599539" y="112913"/>
                  </a:moveTo>
                  <a:cubicBezTo>
                    <a:pt x="1603716" y="114052"/>
                    <a:pt x="1608274" y="117090"/>
                    <a:pt x="1612831" y="121647"/>
                  </a:cubicBezTo>
                  <a:cubicBezTo>
                    <a:pt x="1621945" y="130761"/>
                    <a:pt x="1615869" y="139876"/>
                    <a:pt x="1606754" y="145952"/>
                  </a:cubicBezTo>
                  <a:cubicBezTo>
                    <a:pt x="1600678" y="148990"/>
                    <a:pt x="1588526" y="152028"/>
                    <a:pt x="1582450" y="139876"/>
                  </a:cubicBezTo>
                  <a:cubicBezTo>
                    <a:pt x="1579412" y="127723"/>
                    <a:pt x="1579412" y="121647"/>
                    <a:pt x="1588526" y="115571"/>
                  </a:cubicBezTo>
                  <a:cubicBezTo>
                    <a:pt x="1591564" y="112533"/>
                    <a:pt x="1595362" y="111773"/>
                    <a:pt x="1599539" y="112913"/>
                  </a:cubicBezTo>
                  <a:close/>
                  <a:moveTo>
                    <a:pt x="1836508" y="109875"/>
                  </a:moveTo>
                  <a:cubicBezTo>
                    <a:pt x="1840686" y="111014"/>
                    <a:pt x="1845243" y="114052"/>
                    <a:pt x="1849800" y="118609"/>
                  </a:cubicBezTo>
                  <a:cubicBezTo>
                    <a:pt x="1858914" y="127723"/>
                    <a:pt x="1852838" y="136838"/>
                    <a:pt x="1843724" y="142914"/>
                  </a:cubicBezTo>
                  <a:cubicBezTo>
                    <a:pt x="1837647" y="145952"/>
                    <a:pt x="1825495" y="148990"/>
                    <a:pt x="1819419" y="136838"/>
                  </a:cubicBezTo>
                  <a:cubicBezTo>
                    <a:pt x="1813343" y="124685"/>
                    <a:pt x="1816381" y="118609"/>
                    <a:pt x="1825495" y="112533"/>
                  </a:cubicBezTo>
                  <a:cubicBezTo>
                    <a:pt x="1828533" y="109495"/>
                    <a:pt x="1832331" y="108735"/>
                    <a:pt x="1836508" y="109875"/>
                  </a:cubicBezTo>
                  <a:close/>
                  <a:moveTo>
                    <a:pt x="1708529" y="106837"/>
                  </a:moveTo>
                  <a:cubicBezTo>
                    <a:pt x="1713086" y="107976"/>
                    <a:pt x="1717644" y="111014"/>
                    <a:pt x="1722201" y="115571"/>
                  </a:cubicBezTo>
                  <a:cubicBezTo>
                    <a:pt x="1731315" y="124685"/>
                    <a:pt x="1725239" y="133800"/>
                    <a:pt x="1716124" y="139876"/>
                  </a:cubicBezTo>
                  <a:cubicBezTo>
                    <a:pt x="1710048" y="142914"/>
                    <a:pt x="1697896" y="145952"/>
                    <a:pt x="1691820" y="133800"/>
                  </a:cubicBezTo>
                  <a:cubicBezTo>
                    <a:pt x="1685744" y="121647"/>
                    <a:pt x="1688782" y="112533"/>
                    <a:pt x="1694858" y="109495"/>
                  </a:cubicBezTo>
                  <a:cubicBezTo>
                    <a:pt x="1699415" y="106457"/>
                    <a:pt x="1703972" y="105697"/>
                    <a:pt x="1708529" y="106837"/>
                  </a:cubicBezTo>
                  <a:close/>
                  <a:moveTo>
                    <a:pt x="1301429" y="60126"/>
                  </a:moveTo>
                  <a:cubicBezTo>
                    <a:pt x="1305986" y="60886"/>
                    <a:pt x="1310544" y="63924"/>
                    <a:pt x="1315101" y="70000"/>
                  </a:cubicBezTo>
                  <a:cubicBezTo>
                    <a:pt x="1324215" y="79114"/>
                    <a:pt x="1318139" y="88229"/>
                    <a:pt x="1309024" y="94305"/>
                  </a:cubicBezTo>
                  <a:cubicBezTo>
                    <a:pt x="1302948" y="97343"/>
                    <a:pt x="1290796" y="100381"/>
                    <a:pt x="1284720" y="88229"/>
                  </a:cubicBezTo>
                  <a:cubicBezTo>
                    <a:pt x="1278644" y="76076"/>
                    <a:pt x="1281682" y="70000"/>
                    <a:pt x="1287758" y="63924"/>
                  </a:cubicBezTo>
                  <a:cubicBezTo>
                    <a:pt x="1292315" y="60886"/>
                    <a:pt x="1296872" y="59367"/>
                    <a:pt x="1301429" y="60126"/>
                  </a:cubicBezTo>
                  <a:close/>
                  <a:moveTo>
                    <a:pt x="1930687" y="49113"/>
                  </a:moveTo>
                  <a:cubicBezTo>
                    <a:pt x="1934865" y="50252"/>
                    <a:pt x="1939422" y="53290"/>
                    <a:pt x="1943979" y="57847"/>
                  </a:cubicBezTo>
                  <a:cubicBezTo>
                    <a:pt x="1953093" y="66961"/>
                    <a:pt x="1943979" y="79114"/>
                    <a:pt x="1937903" y="82152"/>
                  </a:cubicBezTo>
                  <a:cubicBezTo>
                    <a:pt x="1931827" y="85190"/>
                    <a:pt x="1919674" y="88228"/>
                    <a:pt x="1913598" y="76076"/>
                  </a:cubicBezTo>
                  <a:cubicBezTo>
                    <a:pt x="1907522" y="60885"/>
                    <a:pt x="1910560" y="54809"/>
                    <a:pt x="1919674" y="51771"/>
                  </a:cubicBezTo>
                  <a:cubicBezTo>
                    <a:pt x="1922712" y="48733"/>
                    <a:pt x="1926510" y="47973"/>
                    <a:pt x="1930687" y="49113"/>
                  </a:cubicBezTo>
                  <a:close/>
                  <a:moveTo>
                    <a:pt x="1402065" y="43037"/>
                  </a:moveTo>
                  <a:cubicBezTo>
                    <a:pt x="1406243" y="44176"/>
                    <a:pt x="1410800" y="47214"/>
                    <a:pt x="1415357" y="51771"/>
                  </a:cubicBezTo>
                  <a:cubicBezTo>
                    <a:pt x="1424471" y="60885"/>
                    <a:pt x="1418395" y="70000"/>
                    <a:pt x="1409281" y="76076"/>
                  </a:cubicBezTo>
                  <a:cubicBezTo>
                    <a:pt x="1403205" y="79114"/>
                    <a:pt x="1391052" y="82152"/>
                    <a:pt x="1384976" y="70000"/>
                  </a:cubicBezTo>
                  <a:cubicBezTo>
                    <a:pt x="1378900" y="54809"/>
                    <a:pt x="1381938" y="48733"/>
                    <a:pt x="1391052" y="45695"/>
                  </a:cubicBezTo>
                  <a:cubicBezTo>
                    <a:pt x="1394090" y="42657"/>
                    <a:pt x="1397888" y="41897"/>
                    <a:pt x="1402065" y="43037"/>
                  </a:cubicBezTo>
                  <a:close/>
                  <a:moveTo>
                    <a:pt x="1806127" y="15695"/>
                  </a:moveTo>
                  <a:cubicBezTo>
                    <a:pt x="1810305" y="16834"/>
                    <a:pt x="1814862" y="19872"/>
                    <a:pt x="1819419" y="24429"/>
                  </a:cubicBezTo>
                  <a:cubicBezTo>
                    <a:pt x="1828533" y="33543"/>
                    <a:pt x="1819419" y="45696"/>
                    <a:pt x="1813343" y="48734"/>
                  </a:cubicBezTo>
                  <a:cubicBezTo>
                    <a:pt x="1807266" y="51772"/>
                    <a:pt x="1795114" y="54810"/>
                    <a:pt x="1789038" y="42658"/>
                  </a:cubicBezTo>
                  <a:cubicBezTo>
                    <a:pt x="1782962" y="30505"/>
                    <a:pt x="1786000" y="24429"/>
                    <a:pt x="1795114" y="18353"/>
                  </a:cubicBezTo>
                  <a:cubicBezTo>
                    <a:pt x="1798152" y="15315"/>
                    <a:pt x="1801950" y="14555"/>
                    <a:pt x="1806127" y="15695"/>
                  </a:cubicBezTo>
                  <a:close/>
                  <a:moveTo>
                    <a:pt x="1499283" y="9619"/>
                  </a:moveTo>
                  <a:cubicBezTo>
                    <a:pt x="1503461" y="10758"/>
                    <a:pt x="1508018" y="13796"/>
                    <a:pt x="1512575" y="18353"/>
                  </a:cubicBezTo>
                  <a:cubicBezTo>
                    <a:pt x="1521689" y="27467"/>
                    <a:pt x="1512575" y="42658"/>
                    <a:pt x="1506499" y="45696"/>
                  </a:cubicBezTo>
                  <a:cubicBezTo>
                    <a:pt x="1500422" y="48734"/>
                    <a:pt x="1488270" y="51772"/>
                    <a:pt x="1482194" y="39620"/>
                  </a:cubicBezTo>
                  <a:cubicBezTo>
                    <a:pt x="1476118" y="24429"/>
                    <a:pt x="1476118" y="18353"/>
                    <a:pt x="1488270" y="12277"/>
                  </a:cubicBezTo>
                  <a:cubicBezTo>
                    <a:pt x="1491308" y="9239"/>
                    <a:pt x="1495106" y="8479"/>
                    <a:pt x="1499283" y="9619"/>
                  </a:cubicBezTo>
                  <a:close/>
                  <a:moveTo>
                    <a:pt x="1699795" y="3543"/>
                  </a:moveTo>
                  <a:cubicBezTo>
                    <a:pt x="1703973" y="4682"/>
                    <a:pt x="1708530" y="7720"/>
                    <a:pt x="1713087" y="12277"/>
                  </a:cubicBezTo>
                  <a:cubicBezTo>
                    <a:pt x="1722201" y="21391"/>
                    <a:pt x="1716125" y="30506"/>
                    <a:pt x="1707011" y="36582"/>
                  </a:cubicBezTo>
                  <a:cubicBezTo>
                    <a:pt x="1700934" y="39620"/>
                    <a:pt x="1688782" y="42658"/>
                    <a:pt x="1682706" y="30506"/>
                  </a:cubicBezTo>
                  <a:cubicBezTo>
                    <a:pt x="1676630" y="15315"/>
                    <a:pt x="1679668" y="9239"/>
                    <a:pt x="1688782" y="6201"/>
                  </a:cubicBezTo>
                  <a:cubicBezTo>
                    <a:pt x="1691820" y="3163"/>
                    <a:pt x="1695618" y="2403"/>
                    <a:pt x="1699795" y="3543"/>
                  </a:cubicBezTo>
                  <a:close/>
                  <a:moveTo>
                    <a:pt x="1599539" y="504"/>
                  </a:moveTo>
                  <a:cubicBezTo>
                    <a:pt x="1603716" y="1643"/>
                    <a:pt x="1608274" y="4681"/>
                    <a:pt x="1612831" y="9238"/>
                  </a:cubicBezTo>
                  <a:cubicBezTo>
                    <a:pt x="1621945" y="18352"/>
                    <a:pt x="1615869" y="27467"/>
                    <a:pt x="1606754" y="33543"/>
                  </a:cubicBezTo>
                  <a:cubicBezTo>
                    <a:pt x="1600678" y="36581"/>
                    <a:pt x="1588526" y="39619"/>
                    <a:pt x="1582450" y="27467"/>
                  </a:cubicBezTo>
                  <a:cubicBezTo>
                    <a:pt x="1579412" y="12276"/>
                    <a:pt x="1579412" y="6200"/>
                    <a:pt x="1588526" y="3162"/>
                  </a:cubicBezTo>
                  <a:cubicBezTo>
                    <a:pt x="1591564" y="124"/>
                    <a:pt x="1595362" y="-636"/>
                    <a:pt x="1599539" y="504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C8EDE0-D69B-4F65-9AB7-DDE7EAD78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474720" y="0"/>
              <a:ext cx="6177282" cy="1778750"/>
            </a:xfrm>
            <a:custGeom>
              <a:avLst/>
              <a:gdLst>
                <a:gd name="connsiteX0" fmla="*/ 4421987 w 6386648"/>
                <a:gd name="connsiteY0" fmla="*/ 1813377 h 1849426"/>
                <a:gd name="connsiteX1" fmla="*/ 4440012 w 6386648"/>
                <a:gd name="connsiteY1" fmla="*/ 1831401 h 1849426"/>
                <a:gd name="connsiteX2" fmla="*/ 4421987 w 6386648"/>
                <a:gd name="connsiteY2" fmla="*/ 1849426 h 1849426"/>
                <a:gd name="connsiteX3" fmla="*/ 4403963 w 6386648"/>
                <a:gd name="connsiteY3" fmla="*/ 1831401 h 1849426"/>
                <a:gd name="connsiteX4" fmla="*/ 4421987 w 6386648"/>
                <a:gd name="connsiteY4" fmla="*/ 1813377 h 1849426"/>
                <a:gd name="connsiteX5" fmla="*/ 4235735 w 6386648"/>
                <a:gd name="connsiteY5" fmla="*/ 1807369 h 1849426"/>
                <a:gd name="connsiteX6" fmla="*/ 4253760 w 6386648"/>
                <a:gd name="connsiteY6" fmla="*/ 1825393 h 1849426"/>
                <a:gd name="connsiteX7" fmla="*/ 4235735 w 6386648"/>
                <a:gd name="connsiteY7" fmla="*/ 1843418 h 1849426"/>
                <a:gd name="connsiteX8" fmla="*/ 4217711 w 6386648"/>
                <a:gd name="connsiteY8" fmla="*/ 1825393 h 1849426"/>
                <a:gd name="connsiteX9" fmla="*/ 4235735 w 6386648"/>
                <a:gd name="connsiteY9" fmla="*/ 1807369 h 1849426"/>
                <a:gd name="connsiteX10" fmla="*/ 4566182 w 6386648"/>
                <a:gd name="connsiteY10" fmla="*/ 1795353 h 1849426"/>
                <a:gd name="connsiteX11" fmla="*/ 4584207 w 6386648"/>
                <a:gd name="connsiteY11" fmla="*/ 1813377 h 1849426"/>
                <a:gd name="connsiteX12" fmla="*/ 4566182 w 6386648"/>
                <a:gd name="connsiteY12" fmla="*/ 1831402 h 1849426"/>
                <a:gd name="connsiteX13" fmla="*/ 4548158 w 6386648"/>
                <a:gd name="connsiteY13" fmla="*/ 1813377 h 1849426"/>
                <a:gd name="connsiteX14" fmla="*/ 4566182 w 6386648"/>
                <a:gd name="connsiteY14" fmla="*/ 1795353 h 1849426"/>
                <a:gd name="connsiteX15" fmla="*/ 4698361 w 6386648"/>
                <a:gd name="connsiteY15" fmla="*/ 1777329 h 1849426"/>
                <a:gd name="connsiteX16" fmla="*/ 4716386 w 6386648"/>
                <a:gd name="connsiteY16" fmla="*/ 1795353 h 1849426"/>
                <a:gd name="connsiteX17" fmla="*/ 4698361 w 6386648"/>
                <a:gd name="connsiteY17" fmla="*/ 1813378 h 1849426"/>
                <a:gd name="connsiteX18" fmla="*/ 4680336 w 6386648"/>
                <a:gd name="connsiteY18" fmla="*/ 1795353 h 1849426"/>
                <a:gd name="connsiteX19" fmla="*/ 4698361 w 6386648"/>
                <a:gd name="connsiteY19" fmla="*/ 1777329 h 1849426"/>
                <a:gd name="connsiteX20" fmla="*/ 4085531 w 6386648"/>
                <a:gd name="connsiteY20" fmla="*/ 1759304 h 1849426"/>
                <a:gd name="connsiteX21" fmla="*/ 4103556 w 6386648"/>
                <a:gd name="connsiteY21" fmla="*/ 1777329 h 1849426"/>
                <a:gd name="connsiteX22" fmla="*/ 4085531 w 6386648"/>
                <a:gd name="connsiteY22" fmla="*/ 1795353 h 1849426"/>
                <a:gd name="connsiteX23" fmla="*/ 4067507 w 6386648"/>
                <a:gd name="connsiteY23" fmla="*/ 1777329 h 1849426"/>
                <a:gd name="connsiteX24" fmla="*/ 4085531 w 6386648"/>
                <a:gd name="connsiteY24" fmla="*/ 1759304 h 1849426"/>
                <a:gd name="connsiteX25" fmla="*/ 4301824 w 6386648"/>
                <a:gd name="connsiteY25" fmla="*/ 1723255 h 1849426"/>
                <a:gd name="connsiteX26" fmla="*/ 4319849 w 6386648"/>
                <a:gd name="connsiteY26" fmla="*/ 1741279 h 1849426"/>
                <a:gd name="connsiteX27" fmla="*/ 4301824 w 6386648"/>
                <a:gd name="connsiteY27" fmla="*/ 1759304 h 1849426"/>
                <a:gd name="connsiteX28" fmla="*/ 4283800 w 6386648"/>
                <a:gd name="connsiteY28" fmla="*/ 1741279 h 1849426"/>
                <a:gd name="connsiteX29" fmla="*/ 4301824 w 6386648"/>
                <a:gd name="connsiteY29" fmla="*/ 1723255 h 1849426"/>
                <a:gd name="connsiteX30" fmla="*/ 4440011 w 6386648"/>
                <a:gd name="connsiteY30" fmla="*/ 1717247 h 1849426"/>
                <a:gd name="connsiteX31" fmla="*/ 4458036 w 6386648"/>
                <a:gd name="connsiteY31" fmla="*/ 1735271 h 1849426"/>
                <a:gd name="connsiteX32" fmla="*/ 4440011 w 6386648"/>
                <a:gd name="connsiteY32" fmla="*/ 1753296 h 1849426"/>
                <a:gd name="connsiteX33" fmla="*/ 4421987 w 6386648"/>
                <a:gd name="connsiteY33" fmla="*/ 1735271 h 1849426"/>
                <a:gd name="connsiteX34" fmla="*/ 4440011 w 6386648"/>
                <a:gd name="connsiteY34" fmla="*/ 1717247 h 1849426"/>
                <a:gd name="connsiteX35" fmla="*/ 3965369 w 6386648"/>
                <a:gd name="connsiteY35" fmla="*/ 1711239 h 1849426"/>
                <a:gd name="connsiteX36" fmla="*/ 3983394 w 6386648"/>
                <a:gd name="connsiteY36" fmla="*/ 1729263 h 1849426"/>
                <a:gd name="connsiteX37" fmla="*/ 3965369 w 6386648"/>
                <a:gd name="connsiteY37" fmla="*/ 1747288 h 1849426"/>
                <a:gd name="connsiteX38" fmla="*/ 3947345 w 6386648"/>
                <a:gd name="connsiteY38" fmla="*/ 1729263 h 1849426"/>
                <a:gd name="connsiteX39" fmla="*/ 3965369 w 6386648"/>
                <a:gd name="connsiteY39" fmla="*/ 1711239 h 1849426"/>
                <a:gd name="connsiteX40" fmla="*/ 4836548 w 6386648"/>
                <a:gd name="connsiteY40" fmla="*/ 1705231 h 1849426"/>
                <a:gd name="connsiteX41" fmla="*/ 4854573 w 6386648"/>
                <a:gd name="connsiteY41" fmla="*/ 1723255 h 1849426"/>
                <a:gd name="connsiteX42" fmla="*/ 4836548 w 6386648"/>
                <a:gd name="connsiteY42" fmla="*/ 1741280 h 1849426"/>
                <a:gd name="connsiteX43" fmla="*/ 4818524 w 6386648"/>
                <a:gd name="connsiteY43" fmla="*/ 1723255 h 1849426"/>
                <a:gd name="connsiteX44" fmla="*/ 4836548 w 6386648"/>
                <a:gd name="connsiteY44" fmla="*/ 1705231 h 1849426"/>
                <a:gd name="connsiteX45" fmla="*/ 4175653 w 6386648"/>
                <a:gd name="connsiteY45" fmla="*/ 1681198 h 1849426"/>
                <a:gd name="connsiteX46" fmla="*/ 4193678 w 6386648"/>
                <a:gd name="connsiteY46" fmla="*/ 1699222 h 1849426"/>
                <a:gd name="connsiteX47" fmla="*/ 4175653 w 6386648"/>
                <a:gd name="connsiteY47" fmla="*/ 1717247 h 1849426"/>
                <a:gd name="connsiteX48" fmla="*/ 4157629 w 6386648"/>
                <a:gd name="connsiteY48" fmla="*/ 1699222 h 1849426"/>
                <a:gd name="connsiteX49" fmla="*/ 4175653 w 6386648"/>
                <a:gd name="connsiteY49" fmla="*/ 1681198 h 1849426"/>
                <a:gd name="connsiteX50" fmla="*/ 4602231 w 6386648"/>
                <a:gd name="connsiteY50" fmla="*/ 1675190 h 1849426"/>
                <a:gd name="connsiteX51" fmla="*/ 4620256 w 6386648"/>
                <a:gd name="connsiteY51" fmla="*/ 1693214 h 1849426"/>
                <a:gd name="connsiteX52" fmla="*/ 4602231 w 6386648"/>
                <a:gd name="connsiteY52" fmla="*/ 1711239 h 1849426"/>
                <a:gd name="connsiteX53" fmla="*/ 4584207 w 6386648"/>
                <a:gd name="connsiteY53" fmla="*/ 1693214 h 1849426"/>
                <a:gd name="connsiteX54" fmla="*/ 4602231 w 6386648"/>
                <a:gd name="connsiteY54" fmla="*/ 1675190 h 1849426"/>
                <a:gd name="connsiteX55" fmla="*/ 4734410 w 6386648"/>
                <a:gd name="connsiteY55" fmla="*/ 1663174 h 1849426"/>
                <a:gd name="connsiteX56" fmla="*/ 4752435 w 6386648"/>
                <a:gd name="connsiteY56" fmla="*/ 1681198 h 1849426"/>
                <a:gd name="connsiteX57" fmla="*/ 4734410 w 6386648"/>
                <a:gd name="connsiteY57" fmla="*/ 1699223 h 1849426"/>
                <a:gd name="connsiteX58" fmla="*/ 4716386 w 6386648"/>
                <a:gd name="connsiteY58" fmla="*/ 1681198 h 1849426"/>
                <a:gd name="connsiteX59" fmla="*/ 4734410 w 6386648"/>
                <a:gd name="connsiteY59" fmla="*/ 1663174 h 1849426"/>
                <a:gd name="connsiteX60" fmla="*/ 3851214 w 6386648"/>
                <a:gd name="connsiteY60" fmla="*/ 1663174 h 1849426"/>
                <a:gd name="connsiteX61" fmla="*/ 3869239 w 6386648"/>
                <a:gd name="connsiteY61" fmla="*/ 1681198 h 1849426"/>
                <a:gd name="connsiteX62" fmla="*/ 3851214 w 6386648"/>
                <a:gd name="connsiteY62" fmla="*/ 1699223 h 1849426"/>
                <a:gd name="connsiteX63" fmla="*/ 3833190 w 6386648"/>
                <a:gd name="connsiteY63" fmla="*/ 1681198 h 1849426"/>
                <a:gd name="connsiteX64" fmla="*/ 3851214 w 6386648"/>
                <a:gd name="connsiteY64" fmla="*/ 1663174 h 1849426"/>
                <a:gd name="connsiteX65" fmla="*/ 4061499 w 6386648"/>
                <a:gd name="connsiteY65" fmla="*/ 1627125 h 1849426"/>
                <a:gd name="connsiteX66" fmla="*/ 4079524 w 6386648"/>
                <a:gd name="connsiteY66" fmla="*/ 1645149 h 1849426"/>
                <a:gd name="connsiteX67" fmla="*/ 4061499 w 6386648"/>
                <a:gd name="connsiteY67" fmla="*/ 1663174 h 1849426"/>
                <a:gd name="connsiteX68" fmla="*/ 4043475 w 6386648"/>
                <a:gd name="connsiteY68" fmla="*/ 1645149 h 1849426"/>
                <a:gd name="connsiteX69" fmla="*/ 4061499 w 6386648"/>
                <a:gd name="connsiteY69" fmla="*/ 1627125 h 1849426"/>
                <a:gd name="connsiteX70" fmla="*/ 4482068 w 6386648"/>
                <a:gd name="connsiteY70" fmla="*/ 1621117 h 1849426"/>
                <a:gd name="connsiteX71" fmla="*/ 4500093 w 6386648"/>
                <a:gd name="connsiteY71" fmla="*/ 1639141 h 1849426"/>
                <a:gd name="connsiteX72" fmla="*/ 4482068 w 6386648"/>
                <a:gd name="connsiteY72" fmla="*/ 1657166 h 1849426"/>
                <a:gd name="connsiteX73" fmla="*/ 4464044 w 6386648"/>
                <a:gd name="connsiteY73" fmla="*/ 1639141 h 1849426"/>
                <a:gd name="connsiteX74" fmla="*/ 4482068 w 6386648"/>
                <a:gd name="connsiteY74" fmla="*/ 1621117 h 1849426"/>
                <a:gd name="connsiteX75" fmla="*/ 4926670 w 6386648"/>
                <a:gd name="connsiteY75" fmla="*/ 1615109 h 1849426"/>
                <a:gd name="connsiteX76" fmla="*/ 4944695 w 6386648"/>
                <a:gd name="connsiteY76" fmla="*/ 1633133 h 1849426"/>
                <a:gd name="connsiteX77" fmla="*/ 4926670 w 6386648"/>
                <a:gd name="connsiteY77" fmla="*/ 1651158 h 1849426"/>
                <a:gd name="connsiteX78" fmla="*/ 4908646 w 6386648"/>
                <a:gd name="connsiteY78" fmla="*/ 1633133 h 1849426"/>
                <a:gd name="connsiteX79" fmla="*/ 4926670 w 6386648"/>
                <a:gd name="connsiteY79" fmla="*/ 1615109 h 1849426"/>
                <a:gd name="connsiteX80" fmla="*/ 3719035 w 6386648"/>
                <a:gd name="connsiteY80" fmla="*/ 1615109 h 1849426"/>
                <a:gd name="connsiteX81" fmla="*/ 3737060 w 6386648"/>
                <a:gd name="connsiteY81" fmla="*/ 1633133 h 1849426"/>
                <a:gd name="connsiteX82" fmla="*/ 3719035 w 6386648"/>
                <a:gd name="connsiteY82" fmla="*/ 1651158 h 1849426"/>
                <a:gd name="connsiteX83" fmla="*/ 3701011 w 6386648"/>
                <a:gd name="connsiteY83" fmla="*/ 1633133 h 1849426"/>
                <a:gd name="connsiteX84" fmla="*/ 3719035 w 6386648"/>
                <a:gd name="connsiteY84" fmla="*/ 1615109 h 1849426"/>
                <a:gd name="connsiteX85" fmla="*/ 4343881 w 6386648"/>
                <a:gd name="connsiteY85" fmla="*/ 1603093 h 1849426"/>
                <a:gd name="connsiteX86" fmla="*/ 4361906 w 6386648"/>
                <a:gd name="connsiteY86" fmla="*/ 1621117 h 1849426"/>
                <a:gd name="connsiteX87" fmla="*/ 4343881 w 6386648"/>
                <a:gd name="connsiteY87" fmla="*/ 1639142 h 1849426"/>
                <a:gd name="connsiteX88" fmla="*/ 4325857 w 6386648"/>
                <a:gd name="connsiteY88" fmla="*/ 1621117 h 1849426"/>
                <a:gd name="connsiteX89" fmla="*/ 4343881 w 6386648"/>
                <a:gd name="connsiteY89" fmla="*/ 1603093 h 1849426"/>
                <a:gd name="connsiteX90" fmla="*/ 4235735 w 6386648"/>
                <a:gd name="connsiteY90" fmla="*/ 1579060 h 1849426"/>
                <a:gd name="connsiteX91" fmla="*/ 4253760 w 6386648"/>
                <a:gd name="connsiteY91" fmla="*/ 1597085 h 1849426"/>
                <a:gd name="connsiteX92" fmla="*/ 4235735 w 6386648"/>
                <a:gd name="connsiteY92" fmla="*/ 1615109 h 1849426"/>
                <a:gd name="connsiteX93" fmla="*/ 4217711 w 6386648"/>
                <a:gd name="connsiteY93" fmla="*/ 1597085 h 1849426"/>
                <a:gd name="connsiteX94" fmla="*/ 4235735 w 6386648"/>
                <a:gd name="connsiteY94" fmla="*/ 1579060 h 1849426"/>
                <a:gd name="connsiteX95" fmla="*/ 3941336 w 6386648"/>
                <a:gd name="connsiteY95" fmla="*/ 1573052 h 1849426"/>
                <a:gd name="connsiteX96" fmla="*/ 3959361 w 6386648"/>
                <a:gd name="connsiteY96" fmla="*/ 1591076 h 1849426"/>
                <a:gd name="connsiteX97" fmla="*/ 3941336 w 6386648"/>
                <a:gd name="connsiteY97" fmla="*/ 1609101 h 1849426"/>
                <a:gd name="connsiteX98" fmla="*/ 3923312 w 6386648"/>
                <a:gd name="connsiteY98" fmla="*/ 1591076 h 1849426"/>
                <a:gd name="connsiteX99" fmla="*/ 3941336 w 6386648"/>
                <a:gd name="connsiteY99" fmla="*/ 1573052 h 1849426"/>
                <a:gd name="connsiteX100" fmla="*/ 1057431 w 6386648"/>
                <a:gd name="connsiteY100" fmla="*/ 1567044 h 1849426"/>
                <a:gd name="connsiteX101" fmla="*/ 1075456 w 6386648"/>
                <a:gd name="connsiteY101" fmla="*/ 1585068 h 1849426"/>
                <a:gd name="connsiteX102" fmla="*/ 1057431 w 6386648"/>
                <a:gd name="connsiteY102" fmla="*/ 1603093 h 1849426"/>
                <a:gd name="connsiteX103" fmla="*/ 1039407 w 6386648"/>
                <a:gd name="connsiteY103" fmla="*/ 1585068 h 1849426"/>
                <a:gd name="connsiteX104" fmla="*/ 1057431 w 6386648"/>
                <a:gd name="connsiteY104" fmla="*/ 1567044 h 1849426"/>
                <a:gd name="connsiteX105" fmla="*/ 1201626 w 6386648"/>
                <a:gd name="connsiteY105" fmla="*/ 1561036 h 1849426"/>
                <a:gd name="connsiteX106" fmla="*/ 1219651 w 6386648"/>
                <a:gd name="connsiteY106" fmla="*/ 1579060 h 1849426"/>
                <a:gd name="connsiteX107" fmla="*/ 1201626 w 6386648"/>
                <a:gd name="connsiteY107" fmla="*/ 1597085 h 1849426"/>
                <a:gd name="connsiteX108" fmla="*/ 1183602 w 6386648"/>
                <a:gd name="connsiteY108" fmla="*/ 1579060 h 1849426"/>
                <a:gd name="connsiteX109" fmla="*/ 1201626 w 6386648"/>
                <a:gd name="connsiteY109" fmla="*/ 1561036 h 1849426"/>
                <a:gd name="connsiteX110" fmla="*/ 4716385 w 6386648"/>
                <a:gd name="connsiteY110" fmla="*/ 1555028 h 1849426"/>
                <a:gd name="connsiteX111" fmla="*/ 4734410 w 6386648"/>
                <a:gd name="connsiteY111" fmla="*/ 1573052 h 1849426"/>
                <a:gd name="connsiteX112" fmla="*/ 4716385 w 6386648"/>
                <a:gd name="connsiteY112" fmla="*/ 1591077 h 1849426"/>
                <a:gd name="connsiteX113" fmla="*/ 4698361 w 6386648"/>
                <a:gd name="connsiteY113" fmla="*/ 1573052 h 1849426"/>
                <a:gd name="connsiteX114" fmla="*/ 4716385 w 6386648"/>
                <a:gd name="connsiteY114" fmla="*/ 1555028 h 1849426"/>
                <a:gd name="connsiteX115" fmla="*/ 4578198 w 6386648"/>
                <a:gd name="connsiteY115" fmla="*/ 1555028 h 1849426"/>
                <a:gd name="connsiteX116" fmla="*/ 4596223 w 6386648"/>
                <a:gd name="connsiteY116" fmla="*/ 1573052 h 1849426"/>
                <a:gd name="connsiteX117" fmla="*/ 4578198 w 6386648"/>
                <a:gd name="connsiteY117" fmla="*/ 1591077 h 1849426"/>
                <a:gd name="connsiteX118" fmla="*/ 4560173 w 6386648"/>
                <a:gd name="connsiteY118" fmla="*/ 1573052 h 1849426"/>
                <a:gd name="connsiteX119" fmla="*/ 4578198 w 6386648"/>
                <a:gd name="connsiteY119" fmla="*/ 1555028 h 1849426"/>
                <a:gd name="connsiteX120" fmla="*/ 1333805 w 6386648"/>
                <a:gd name="connsiteY120" fmla="*/ 1555028 h 1849426"/>
                <a:gd name="connsiteX121" fmla="*/ 1351830 w 6386648"/>
                <a:gd name="connsiteY121" fmla="*/ 1573052 h 1849426"/>
                <a:gd name="connsiteX122" fmla="*/ 1333805 w 6386648"/>
                <a:gd name="connsiteY122" fmla="*/ 1591077 h 1849426"/>
                <a:gd name="connsiteX123" fmla="*/ 1315781 w 6386648"/>
                <a:gd name="connsiteY123" fmla="*/ 1573052 h 1849426"/>
                <a:gd name="connsiteX124" fmla="*/ 1333805 w 6386648"/>
                <a:gd name="connsiteY124" fmla="*/ 1555028 h 1849426"/>
                <a:gd name="connsiteX125" fmla="*/ 4842556 w 6386648"/>
                <a:gd name="connsiteY125" fmla="*/ 1543011 h 1849426"/>
                <a:gd name="connsiteX126" fmla="*/ 4860581 w 6386648"/>
                <a:gd name="connsiteY126" fmla="*/ 1561035 h 1849426"/>
                <a:gd name="connsiteX127" fmla="*/ 4842556 w 6386648"/>
                <a:gd name="connsiteY127" fmla="*/ 1579060 h 1849426"/>
                <a:gd name="connsiteX128" fmla="*/ 4824532 w 6386648"/>
                <a:gd name="connsiteY128" fmla="*/ 1561035 h 1849426"/>
                <a:gd name="connsiteX129" fmla="*/ 4842556 w 6386648"/>
                <a:gd name="connsiteY129" fmla="*/ 1543011 h 1849426"/>
                <a:gd name="connsiteX130" fmla="*/ 3803149 w 6386648"/>
                <a:gd name="connsiteY130" fmla="*/ 1537003 h 1849426"/>
                <a:gd name="connsiteX131" fmla="*/ 3821174 w 6386648"/>
                <a:gd name="connsiteY131" fmla="*/ 1555027 h 1849426"/>
                <a:gd name="connsiteX132" fmla="*/ 3803149 w 6386648"/>
                <a:gd name="connsiteY132" fmla="*/ 1573052 h 1849426"/>
                <a:gd name="connsiteX133" fmla="*/ 3785125 w 6386648"/>
                <a:gd name="connsiteY133" fmla="*/ 1555027 h 1849426"/>
                <a:gd name="connsiteX134" fmla="*/ 3803149 w 6386648"/>
                <a:gd name="connsiteY134" fmla="*/ 1537003 h 1849426"/>
                <a:gd name="connsiteX135" fmla="*/ 4127588 w 6386648"/>
                <a:gd name="connsiteY135" fmla="*/ 1530995 h 1849426"/>
                <a:gd name="connsiteX136" fmla="*/ 4145613 w 6386648"/>
                <a:gd name="connsiteY136" fmla="*/ 1549019 h 1849426"/>
                <a:gd name="connsiteX137" fmla="*/ 4127588 w 6386648"/>
                <a:gd name="connsiteY137" fmla="*/ 1567044 h 1849426"/>
                <a:gd name="connsiteX138" fmla="*/ 4109563 w 6386648"/>
                <a:gd name="connsiteY138" fmla="*/ 1549019 h 1849426"/>
                <a:gd name="connsiteX139" fmla="*/ 4127588 w 6386648"/>
                <a:gd name="connsiteY139" fmla="*/ 1530995 h 1849426"/>
                <a:gd name="connsiteX140" fmla="*/ 3634921 w 6386648"/>
                <a:gd name="connsiteY140" fmla="*/ 1530995 h 1849426"/>
                <a:gd name="connsiteX141" fmla="*/ 3652946 w 6386648"/>
                <a:gd name="connsiteY141" fmla="*/ 1549019 h 1849426"/>
                <a:gd name="connsiteX142" fmla="*/ 3634921 w 6386648"/>
                <a:gd name="connsiteY142" fmla="*/ 1567044 h 1849426"/>
                <a:gd name="connsiteX143" fmla="*/ 3616897 w 6386648"/>
                <a:gd name="connsiteY143" fmla="*/ 1549019 h 1849426"/>
                <a:gd name="connsiteX144" fmla="*/ 3634921 w 6386648"/>
                <a:gd name="connsiteY144" fmla="*/ 1530995 h 1849426"/>
                <a:gd name="connsiteX145" fmla="*/ 3532783 w 6386648"/>
                <a:gd name="connsiteY145" fmla="*/ 1530995 h 1849426"/>
                <a:gd name="connsiteX146" fmla="*/ 3550808 w 6386648"/>
                <a:gd name="connsiteY146" fmla="*/ 1549019 h 1849426"/>
                <a:gd name="connsiteX147" fmla="*/ 3532783 w 6386648"/>
                <a:gd name="connsiteY147" fmla="*/ 1567044 h 1849426"/>
                <a:gd name="connsiteX148" fmla="*/ 3514759 w 6386648"/>
                <a:gd name="connsiteY148" fmla="*/ 1549019 h 1849426"/>
                <a:gd name="connsiteX149" fmla="*/ 3532783 w 6386648"/>
                <a:gd name="connsiteY149" fmla="*/ 1530995 h 1849426"/>
                <a:gd name="connsiteX150" fmla="*/ 1478000 w 6386648"/>
                <a:gd name="connsiteY150" fmla="*/ 1530995 h 1849426"/>
                <a:gd name="connsiteX151" fmla="*/ 1496025 w 6386648"/>
                <a:gd name="connsiteY151" fmla="*/ 1549019 h 1849426"/>
                <a:gd name="connsiteX152" fmla="*/ 1478000 w 6386648"/>
                <a:gd name="connsiteY152" fmla="*/ 1567044 h 1849426"/>
                <a:gd name="connsiteX153" fmla="*/ 1459976 w 6386648"/>
                <a:gd name="connsiteY153" fmla="*/ 1549019 h 1849426"/>
                <a:gd name="connsiteX154" fmla="*/ 1478000 w 6386648"/>
                <a:gd name="connsiteY154" fmla="*/ 1530995 h 1849426"/>
                <a:gd name="connsiteX155" fmla="*/ 4427995 w 6386648"/>
                <a:gd name="connsiteY155" fmla="*/ 1518979 h 1849426"/>
                <a:gd name="connsiteX156" fmla="*/ 4446020 w 6386648"/>
                <a:gd name="connsiteY156" fmla="*/ 1537004 h 1849426"/>
                <a:gd name="connsiteX157" fmla="*/ 4427995 w 6386648"/>
                <a:gd name="connsiteY157" fmla="*/ 1555028 h 1849426"/>
                <a:gd name="connsiteX158" fmla="*/ 4409970 w 6386648"/>
                <a:gd name="connsiteY158" fmla="*/ 1537004 h 1849426"/>
                <a:gd name="connsiteX159" fmla="*/ 4427995 w 6386648"/>
                <a:gd name="connsiteY159" fmla="*/ 1518979 h 1849426"/>
                <a:gd name="connsiteX160" fmla="*/ 4980743 w 6386648"/>
                <a:gd name="connsiteY160" fmla="*/ 1506962 h 1849426"/>
                <a:gd name="connsiteX161" fmla="*/ 4998768 w 6386648"/>
                <a:gd name="connsiteY161" fmla="*/ 1524986 h 1849426"/>
                <a:gd name="connsiteX162" fmla="*/ 4980743 w 6386648"/>
                <a:gd name="connsiteY162" fmla="*/ 1543011 h 1849426"/>
                <a:gd name="connsiteX163" fmla="*/ 4962719 w 6386648"/>
                <a:gd name="connsiteY163" fmla="*/ 1524986 h 1849426"/>
                <a:gd name="connsiteX164" fmla="*/ 4980743 w 6386648"/>
                <a:gd name="connsiteY164" fmla="*/ 1506962 h 1849426"/>
                <a:gd name="connsiteX165" fmla="*/ 961301 w 6386648"/>
                <a:gd name="connsiteY165" fmla="*/ 1506962 h 1849426"/>
                <a:gd name="connsiteX166" fmla="*/ 979326 w 6386648"/>
                <a:gd name="connsiteY166" fmla="*/ 1524986 h 1849426"/>
                <a:gd name="connsiteX167" fmla="*/ 961301 w 6386648"/>
                <a:gd name="connsiteY167" fmla="*/ 1543011 h 1849426"/>
                <a:gd name="connsiteX168" fmla="*/ 943277 w 6386648"/>
                <a:gd name="connsiteY168" fmla="*/ 1524986 h 1849426"/>
                <a:gd name="connsiteX169" fmla="*/ 961301 w 6386648"/>
                <a:gd name="connsiteY169" fmla="*/ 1506962 h 1849426"/>
                <a:gd name="connsiteX170" fmla="*/ 859163 w 6386648"/>
                <a:gd name="connsiteY170" fmla="*/ 1500954 h 1849426"/>
                <a:gd name="connsiteX171" fmla="*/ 877188 w 6386648"/>
                <a:gd name="connsiteY171" fmla="*/ 1518978 h 1849426"/>
                <a:gd name="connsiteX172" fmla="*/ 859163 w 6386648"/>
                <a:gd name="connsiteY172" fmla="*/ 1537003 h 1849426"/>
                <a:gd name="connsiteX173" fmla="*/ 841139 w 6386648"/>
                <a:gd name="connsiteY173" fmla="*/ 1518978 h 1849426"/>
                <a:gd name="connsiteX174" fmla="*/ 859163 w 6386648"/>
                <a:gd name="connsiteY174" fmla="*/ 1500954 h 1849426"/>
                <a:gd name="connsiteX175" fmla="*/ 4013434 w 6386648"/>
                <a:gd name="connsiteY175" fmla="*/ 1482930 h 1849426"/>
                <a:gd name="connsiteX176" fmla="*/ 4031459 w 6386648"/>
                <a:gd name="connsiteY176" fmla="*/ 1500954 h 1849426"/>
                <a:gd name="connsiteX177" fmla="*/ 4013434 w 6386648"/>
                <a:gd name="connsiteY177" fmla="*/ 1518979 h 1849426"/>
                <a:gd name="connsiteX178" fmla="*/ 3995410 w 6386648"/>
                <a:gd name="connsiteY178" fmla="*/ 1500954 h 1849426"/>
                <a:gd name="connsiteX179" fmla="*/ 4013434 w 6386648"/>
                <a:gd name="connsiteY179" fmla="*/ 1482930 h 1849426"/>
                <a:gd name="connsiteX180" fmla="*/ 3412620 w 6386648"/>
                <a:gd name="connsiteY180" fmla="*/ 1482930 h 1849426"/>
                <a:gd name="connsiteX181" fmla="*/ 3430645 w 6386648"/>
                <a:gd name="connsiteY181" fmla="*/ 1500954 h 1849426"/>
                <a:gd name="connsiteX182" fmla="*/ 3412620 w 6386648"/>
                <a:gd name="connsiteY182" fmla="*/ 1518979 h 1849426"/>
                <a:gd name="connsiteX183" fmla="*/ 3394596 w 6386648"/>
                <a:gd name="connsiteY183" fmla="*/ 1500954 h 1849426"/>
                <a:gd name="connsiteX184" fmla="*/ 3412620 w 6386648"/>
                <a:gd name="connsiteY184" fmla="*/ 1482930 h 1849426"/>
                <a:gd name="connsiteX185" fmla="*/ 1586148 w 6386648"/>
                <a:gd name="connsiteY185" fmla="*/ 1476922 h 1849426"/>
                <a:gd name="connsiteX186" fmla="*/ 1604172 w 6386648"/>
                <a:gd name="connsiteY186" fmla="*/ 1494946 h 1849426"/>
                <a:gd name="connsiteX187" fmla="*/ 1586148 w 6386648"/>
                <a:gd name="connsiteY187" fmla="*/ 1512971 h 1849426"/>
                <a:gd name="connsiteX188" fmla="*/ 1568123 w 6386648"/>
                <a:gd name="connsiteY188" fmla="*/ 1494946 h 1849426"/>
                <a:gd name="connsiteX189" fmla="*/ 1586148 w 6386648"/>
                <a:gd name="connsiteY189" fmla="*/ 1476922 h 1849426"/>
                <a:gd name="connsiteX190" fmla="*/ 4271783 w 6386648"/>
                <a:gd name="connsiteY190" fmla="*/ 1464906 h 1849426"/>
                <a:gd name="connsiteX191" fmla="*/ 4289808 w 6386648"/>
                <a:gd name="connsiteY191" fmla="*/ 1482930 h 1849426"/>
                <a:gd name="connsiteX192" fmla="*/ 4271783 w 6386648"/>
                <a:gd name="connsiteY192" fmla="*/ 1500955 h 1849426"/>
                <a:gd name="connsiteX193" fmla="*/ 4253759 w 6386648"/>
                <a:gd name="connsiteY193" fmla="*/ 1482930 h 1849426"/>
                <a:gd name="connsiteX194" fmla="*/ 4271783 w 6386648"/>
                <a:gd name="connsiteY194" fmla="*/ 1464906 h 1849426"/>
                <a:gd name="connsiteX195" fmla="*/ 1105497 w 6386648"/>
                <a:gd name="connsiteY195" fmla="*/ 1464906 h 1849426"/>
                <a:gd name="connsiteX196" fmla="*/ 1123521 w 6386648"/>
                <a:gd name="connsiteY196" fmla="*/ 1482930 h 1849426"/>
                <a:gd name="connsiteX197" fmla="*/ 1105497 w 6386648"/>
                <a:gd name="connsiteY197" fmla="*/ 1500955 h 1849426"/>
                <a:gd name="connsiteX198" fmla="*/ 1087472 w 6386648"/>
                <a:gd name="connsiteY198" fmla="*/ 1482930 h 1849426"/>
                <a:gd name="connsiteX199" fmla="*/ 1105497 w 6386648"/>
                <a:gd name="connsiteY199" fmla="*/ 1464906 h 1849426"/>
                <a:gd name="connsiteX200" fmla="*/ 4602231 w 6386648"/>
                <a:gd name="connsiteY200" fmla="*/ 1452889 h 1849426"/>
                <a:gd name="connsiteX201" fmla="*/ 4620256 w 6386648"/>
                <a:gd name="connsiteY201" fmla="*/ 1470913 h 1849426"/>
                <a:gd name="connsiteX202" fmla="*/ 4602231 w 6386648"/>
                <a:gd name="connsiteY202" fmla="*/ 1488938 h 1849426"/>
                <a:gd name="connsiteX203" fmla="*/ 4584207 w 6386648"/>
                <a:gd name="connsiteY203" fmla="*/ 1470913 h 1849426"/>
                <a:gd name="connsiteX204" fmla="*/ 4602231 w 6386648"/>
                <a:gd name="connsiteY204" fmla="*/ 1452889 h 1849426"/>
                <a:gd name="connsiteX205" fmla="*/ 3875247 w 6386648"/>
                <a:gd name="connsiteY205" fmla="*/ 1452889 h 1849426"/>
                <a:gd name="connsiteX206" fmla="*/ 3893272 w 6386648"/>
                <a:gd name="connsiteY206" fmla="*/ 1470913 h 1849426"/>
                <a:gd name="connsiteX207" fmla="*/ 3875247 w 6386648"/>
                <a:gd name="connsiteY207" fmla="*/ 1488938 h 1849426"/>
                <a:gd name="connsiteX208" fmla="*/ 3857223 w 6386648"/>
                <a:gd name="connsiteY208" fmla="*/ 1470913 h 1849426"/>
                <a:gd name="connsiteX209" fmla="*/ 3875247 w 6386648"/>
                <a:gd name="connsiteY209" fmla="*/ 1452889 h 1849426"/>
                <a:gd name="connsiteX210" fmla="*/ 1706311 w 6386648"/>
                <a:gd name="connsiteY210" fmla="*/ 1452889 h 1849426"/>
                <a:gd name="connsiteX211" fmla="*/ 1724335 w 6386648"/>
                <a:gd name="connsiteY211" fmla="*/ 1470913 h 1849426"/>
                <a:gd name="connsiteX212" fmla="*/ 1706311 w 6386648"/>
                <a:gd name="connsiteY212" fmla="*/ 1488938 h 1849426"/>
                <a:gd name="connsiteX213" fmla="*/ 1688286 w 6386648"/>
                <a:gd name="connsiteY213" fmla="*/ 1470913 h 1849426"/>
                <a:gd name="connsiteX214" fmla="*/ 1706311 w 6386648"/>
                <a:gd name="connsiteY214" fmla="*/ 1452889 h 1849426"/>
                <a:gd name="connsiteX215" fmla="*/ 1411911 w 6386648"/>
                <a:gd name="connsiteY215" fmla="*/ 1452889 h 1849426"/>
                <a:gd name="connsiteX216" fmla="*/ 1429936 w 6386648"/>
                <a:gd name="connsiteY216" fmla="*/ 1470913 h 1849426"/>
                <a:gd name="connsiteX217" fmla="*/ 1411911 w 6386648"/>
                <a:gd name="connsiteY217" fmla="*/ 1488938 h 1849426"/>
                <a:gd name="connsiteX218" fmla="*/ 1393887 w 6386648"/>
                <a:gd name="connsiteY218" fmla="*/ 1470913 h 1849426"/>
                <a:gd name="connsiteX219" fmla="*/ 1411911 w 6386648"/>
                <a:gd name="connsiteY219" fmla="*/ 1452889 h 1849426"/>
                <a:gd name="connsiteX220" fmla="*/ 1249691 w 6386648"/>
                <a:gd name="connsiteY220" fmla="*/ 1452889 h 1849426"/>
                <a:gd name="connsiteX221" fmla="*/ 1267716 w 6386648"/>
                <a:gd name="connsiteY221" fmla="*/ 1470913 h 1849426"/>
                <a:gd name="connsiteX222" fmla="*/ 1249691 w 6386648"/>
                <a:gd name="connsiteY222" fmla="*/ 1488938 h 1849426"/>
                <a:gd name="connsiteX223" fmla="*/ 1231667 w 6386648"/>
                <a:gd name="connsiteY223" fmla="*/ 1470913 h 1849426"/>
                <a:gd name="connsiteX224" fmla="*/ 1249691 w 6386648"/>
                <a:gd name="connsiteY224" fmla="*/ 1452889 h 1849426"/>
                <a:gd name="connsiteX225" fmla="*/ 4764451 w 6386648"/>
                <a:gd name="connsiteY225" fmla="*/ 1446881 h 1849426"/>
                <a:gd name="connsiteX226" fmla="*/ 4782476 w 6386648"/>
                <a:gd name="connsiteY226" fmla="*/ 1464905 h 1849426"/>
                <a:gd name="connsiteX227" fmla="*/ 4764451 w 6386648"/>
                <a:gd name="connsiteY227" fmla="*/ 1482930 h 1849426"/>
                <a:gd name="connsiteX228" fmla="*/ 4746427 w 6386648"/>
                <a:gd name="connsiteY228" fmla="*/ 1464905 h 1849426"/>
                <a:gd name="connsiteX229" fmla="*/ 4764451 w 6386648"/>
                <a:gd name="connsiteY229" fmla="*/ 1446881 h 1849426"/>
                <a:gd name="connsiteX230" fmla="*/ 763032 w 6386648"/>
                <a:gd name="connsiteY230" fmla="*/ 1446881 h 1849426"/>
                <a:gd name="connsiteX231" fmla="*/ 781057 w 6386648"/>
                <a:gd name="connsiteY231" fmla="*/ 1464905 h 1849426"/>
                <a:gd name="connsiteX232" fmla="*/ 763032 w 6386648"/>
                <a:gd name="connsiteY232" fmla="*/ 1482930 h 1849426"/>
                <a:gd name="connsiteX233" fmla="*/ 745008 w 6386648"/>
                <a:gd name="connsiteY233" fmla="*/ 1464905 h 1849426"/>
                <a:gd name="connsiteX234" fmla="*/ 763032 w 6386648"/>
                <a:gd name="connsiteY234" fmla="*/ 1446881 h 1849426"/>
                <a:gd name="connsiteX235" fmla="*/ 3731051 w 6386648"/>
                <a:gd name="connsiteY235" fmla="*/ 1434865 h 1849426"/>
                <a:gd name="connsiteX236" fmla="*/ 3749076 w 6386648"/>
                <a:gd name="connsiteY236" fmla="*/ 1452889 h 1849426"/>
                <a:gd name="connsiteX237" fmla="*/ 3731051 w 6386648"/>
                <a:gd name="connsiteY237" fmla="*/ 1470914 h 1849426"/>
                <a:gd name="connsiteX238" fmla="*/ 3713027 w 6386648"/>
                <a:gd name="connsiteY238" fmla="*/ 1452889 h 1849426"/>
                <a:gd name="connsiteX239" fmla="*/ 3731051 w 6386648"/>
                <a:gd name="connsiteY239" fmla="*/ 1434865 h 1849426"/>
                <a:gd name="connsiteX240" fmla="*/ 3304474 w 6386648"/>
                <a:gd name="connsiteY240" fmla="*/ 1422849 h 1849426"/>
                <a:gd name="connsiteX241" fmla="*/ 3322499 w 6386648"/>
                <a:gd name="connsiteY241" fmla="*/ 1440873 h 1849426"/>
                <a:gd name="connsiteX242" fmla="*/ 3304474 w 6386648"/>
                <a:gd name="connsiteY242" fmla="*/ 1458898 h 1849426"/>
                <a:gd name="connsiteX243" fmla="*/ 3286450 w 6386648"/>
                <a:gd name="connsiteY243" fmla="*/ 1440873 h 1849426"/>
                <a:gd name="connsiteX244" fmla="*/ 3304474 w 6386648"/>
                <a:gd name="connsiteY244" fmla="*/ 1422849 h 1849426"/>
                <a:gd name="connsiteX245" fmla="*/ 4890621 w 6386648"/>
                <a:gd name="connsiteY245" fmla="*/ 1416840 h 1849426"/>
                <a:gd name="connsiteX246" fmla="*/ 4908646 w 6386648"/>
                <a:gd name="connsiteY246" fmla="*/ 1434864 h 1849426"/>
                <a:gd name="connsiteX247" fmla="*/ 4890621 w 6386648"/>
                <a:gd name="connsiteY247" fmla="*/ 1452889 h 1849426"/>
                <a:gd name="connsiteX248" fmla="*/ 4872597 w 6386648"/>
                <a:gd name="connsiteY248" fmla="*/ 1434864 h 1849426"/>
                <a:gd name="connsiteX249" fmla="*/ 4890621 w 6386648"/>
                <a:gd name="connsiteY249" fmla="*/ 1416840 h 1849426"/>
                <a:gd name="connsiteX250" fmla="*/ 3544799 w 6386648"/>
                <a:gd name="connsiteY250" fmla="*/ 1410832 h 1849426"/>
                <a:gd name="connsiteX251" fmla="*/ 3562824 w 6386648"/>
                <a:gd name="connsiteY251" fmla="*/ 1428856 h 1849426"/>
                <a:gd name="connsiteX252" fmla="*/ 3544799 w 6386648"/>
                <a:gd name="connsiteY252" fmla="*/ 1446881 h 1849426"/>
                <a:gd name="connsiteX253" fmla="*/ 3526775 w 6386648"/>
                <a:gd name="connsiteY253" fmla="*/ 1428856 h 1849426"/>
                <a:gd name="connsiteX254" fmla="*/ 3544799 w 6386648"/>
                <a:gd name="connsiteY254" fmla="*/ 1410832 h 1849426"/>
                <a:gd name="connsiteX255" fmla="*/ 4488076 w 6386648"/>
                <a:gd name="connsiteY255" fmla="*/ 1404824 h 1849426"/>
                <a:gd name="connsiteX256" fmla="*/ 4506101 w 6386648"/>
                <a:gd name="connsiteY256" fmla="*/ 1422848 h 1849426"/>
                <a:gd name="connsiteX257" fmla="*/ 4488076 w 6386648"/>
                <a:gd name="connsiteY257" fmla="*/ 1440873 h 1849426"/>
                <a:gd name="connsiteX258" fmla="*/ 4470051 w 6386648"/>
                <a:gd name="connsiteY258" fmla="*/ 1422848 h 1849426"/>
                <a:gd name="connsiteX259" fmla="*/ 4488076 w 6386648"/>
                <a:gd name="connsiteY259" fmla="*/ 1404824 h 1849426"/>
                <a:gd name="connsiteX260" fmla="*/ 5028808 w 6386648"/>
                <a:gd name="connsiteY260" fmla="*/ 1398816 h 1849426"/>
                <a:gd name="connsiteX261" fmla="*/ 5046833 w 6386648"/>
                <a:gd name="connsiteY261" fmla="*/ 1416841 h 1849426"/>
                <a:gd name="connsiteX262" fmla="*/ 5028808 w 6386648"/>
                <a:gd name="connsiteY262" fmla="*/ 1434865 h 1849426"/>
                <a:gd name="connsiteX263" fmla="*/ 5010783 w 6386648"/>
                <a:gd name="connsiteY263" fmla="*/ 1416841 h 1849426"/>
                <a:gd name="connsiteX264" fmla="*/ 5028808 w 6386648"/>
                <a:gd name="connsiteY264" fmla="*/ 1398816 h 1849426"/>
                <a:gd name="connsiteX265" fmla="*/ 4367914 w 6386648"/>
                <a:gd name="connsiteY265" fmla="*/ 1398816 h 1849426"/>
                <a:gd name="connsiteX266" fmla="*/ 4385939 w 6386648"/>
                <a:gd name="connsiteY266" fmla="*/ 1416841 h 1849426"/>
                <a:gd name="connsiteX267" fmla="*/ 4367914 w 6386648"/>
                <a:gd name="connsiteY267" fmla="*/ 1434865 h 1849426"/>
                <a:gd name="connsiteX268" fmla="*/ 4349889 w 6386648"/>
                <a:gd name="connsiteY268" fmla="*/ 1416841 h 1849426"/>
                <a:gd name="connsiteX269" fmla="*/ 4367914 w 6386648"/>
                <a:gd name="connsiteY269" fmla="*/ 1398816 h 1849426"/>
                <a:gd name="connsiteX270" fmla="*/ 4163637 w 6386648"/>
                <a:gd name="connsiteY270" fmla="*/ 1398816 h 1849426"/>
                <a:gd name="connsiteX271" fmla="*/ 4181662 w 6386648"/>
                <a:gd name="connsiteY271" fmla="*/ 1416841 h 1849426"/>
                <a:gd name="connsiteX272" fmla="*/ 4163637 w 6386648"/>
                <a:gd name="connsiteY272" fmla="*/ 1434865 h 1849426"/>
                <a:gd name="connsiteX273" fmla="*/ 4145613 w 6386648"/>
                <a:gd name="connsiteY273" fmla="*/ 1416841 h 1849426"/>
                <a:gd name="connsiteX274" fmla="*/ 4163637 w 6386648"/>
                <a:gd name="connsiteY274" fmla="*/ 1398816 h 1849426"/>
                <a:gd name="connsiteX275" fmla="*/ 672910 w 6386648"/>
                <a:gd name="connsiteY275" fmla="*/ 1398816 h 1849426"/>
                <a:gd name="connsiteX276" fmla="*/ 690935 w 6386648"/>
                <a:gd name="connsiteY276" fmla="*/ 1416841 h 1849426"/>
                <a:gd name="connsiteX277" fmla="*/ 672910 w 6386648"/>
                <a:gd name="connsiteY277" fmla="*/ 1434865 h 1849426"/>
                <a:gd name="connsiteX278" fmla="*/ 654886 w 6386648"/>
                <a:gd name="connsiteY278" fmla="*/ 1416841 h 1849426"/>
                <a:gd name="connsiteX279" fmla="*/ 672910 w 6386648"/>
                <a:gd name="connsiteY279" fmla="*/ 1398816 h 1849426"/>
                <a:gd name="connsiteX280" fmla="*/ 3190319 w 6386648"/>
                <a:gd name="connsiteY280" fmla="*/ 1392808 h 1849426"/>
                <a:gd name="connsiteX281" fmla="*/ 3208344 w 6386648"/>
                <a:gd name="connsiteY281" fmla="*/ 1410832 h 1849426"/>
                <a:gd name="connsiteX282" fmla="*/ 3190319 w 6386648"/>
                <a:gd name="connsiteY282" fmla="*/ 1428857 h 1849426"/>
                <a:gd name="connsiteX283" fmla="*/ 3172295 w 6386648"/>
                <a:gd name="connsiteY283" fmla="*/ 1410832 h 1849426"/>
                <a:gd name="connsiteX284" fmla="*/ 3190319 w 6386648"/>
                <a:gd name="connsiteY284" fmla="*/ 1392808 h 1849426"/>
                <a:gd name="connsiteX285" fmla="*/ 1814456 w 6386648"/>
                <a:gd name="connsiteY285" fmla="*/ 1392808 h 1849426"/>
                <a:gd name="connsiteX286" fmla="*/ 1832481 w 6386648"/>
                <a:gd name="connsiteY286" fmla="*/ 1410832 h 1849426"/>
                <a:gd name="connsiteX287" fmla="*/ 1814456 w 6386648"/>
                <a:gd name="connsiteY287" fmla="*/ 1428857 h 1849426"/>
                <a:gd name="connsiteX288" fmla="*/ 1796432 w 6386648"/>
                <a:gd name="connsiteY288" fmla="*/ 1410832 h 1849426"/>
                <a:gd name="connsiteX289" fmla="*/ 1814456 w 6386648"/>
                <a:gd name="connsiteY289" fmla="*/ 1392808 h 1849426"/>
                <a:gd name="connsiteX290" fmla="*/ 967309 w 6386648"/>
                <a:gd name="connsiteY290" fmla="*/ 1386800 h 1849426"/>
                <a:gd name="connsiteX291" fmla="*/ 985334 w 6386648"/>
                <a:gd name="connsiteY291" fmla="*/ 1404824 h 1849426"/>
                <a:gd name="connsiteX292" fmla="*/ 967309 w 6386648"/>
                <a:gd name="connsiteY292" fmla="*/ 1422849 h 1849426"/>
                <a:gd name="connsiteX293" fmla="*/ 949285 w 6386648"/>
                <a:gd name="connsiteY293" fmla="*/ 1404824 h 1849426"/>
                <a:gd name="connsiteX294" fmla="*/ 967309 w 6386648"/>
                <a:gd name="connsiteY294" fmla="*/ 1386800 h 1849426"/>
                <a:gd name="connsiteX295" fmla="*/ 4049482 w 6386648"/>
                <a:gd name="connsiteY295" fmla="*/ 1374784 h 1849426"/>
                <a:gd name="connsiteX296" fmla="*/ 4067507 w 6386648"/>
                <a:gd name="connsiteY296" fmla="*/ 1392808 h 1849426"/>
                <a:gd name="connsiteX297" fmla="*/ 4049482 w 6386648"/>
                <a:gd name="connsiteY297" fmla="*/ 1410833 h 1849426"/>
                <a:gd name="connsiteX298" fmla="*/ 4031458 w 6386648"/>
                <a:gd name="connsiteY298" fmla="*/ 1392808 h 1849426"/>
                <a:gd name="connsiteX299" fmla="*/ 4049482 w 6386648"/>
                <a:gd name="connsiteY299" fmla="*/ 1374784 h 1849426"/>
                <a:gd name="connsiteX300" fmla="*/ 4674329 w 6386648"/>
                <a:gd name="connsiteY300" fmla="*/ 1368775 h 1849426"/>
                <a:gd name="connsiteX301" fmla="*/ 4692354 w 6386648"/>
                <a:gd name="connsiteY301" fmla="*/ 1386800 h 1849426"/>
                <a:gd name="connsiteX302" fmla="*/ 4674329 w 6386648"/>
                <a:gd name="connsiteY302" fmla="*/ 1404824 h 1849426"/>
                <a:gd name="connsiteX303" fmla="*/ 4656305 w 6386648"/>
                <a:gd name="connsiteY303" fmla="*/ 1386800 h 1849426"/>
                <a:gd name="connsiteX304" fmla="*/ 4674329 w 6386648"/>
                <a:gd name="connsiteY304" fmla="*/ 1368775 h 1849426"/>
                <a:gd name="connsiteX305" fmla="*/ 1526067 w 6386648"/>
                <a:gd name="connsiteY305" fmla="*/ 1368775 h 1849426"/>
                <a:gd name="connsiteX306" fmla="*/ 1544091 w 6386648"/>
                <a:gd name="connsiteY306" fmla="*/ 1386800 h 1849426"/>
                <a:gd name="connsiteX307" fmla="*/ 1526067 w 6386648"/>
                <a:gd name="connsiteY307" fmla="*/ 1404824 h 1849426"/>
                <a:gd name="connsiteX308" fmla="*/ 1508042 w 6386648"/>
                <a:gd name="connsiteY308" fmla="*/ 1386800 h 1849426"/>
                <a:gd name="connsiteX309" fmla="*/ 1526067 w 6386648"/>
                <a:gd name="connsiteY309" fmla="*/ 1368775 h 1849426"/>
                <a:gd name="connsiteX310" fmla="*/ 1369854 w 6386648"/>
                <a:gd name="connsiteY310" fmla="*/ 1368775 h 1849426"/>
                <a:gd name="connsiteX311" fmla="*/ 1387879 w 6386648"/>
                <a:gd name="connsiteY311" fmla="*/ 1386800 h 1849426"/>
                <a:gd name="connsiteX312" fmla="*/ 1369854 w 6386648"/>
                <a:gd name="connsiteY312" fmla="*/ 1404824 h 1849426"/>
                <a:gd name="connsiteX313" fmla="*/ 1351830 w 6386648"/>
                <a:gd name="connsiteY313" fmla="*/ 1386800 h 1849426"/>
                <a:gd name="connsiteX314" fmla="*/ 1369854 w 6386648"/>
                <a:gd name="connsiteY314" fmla="*/ 1368775 h 1849426"/>
                <a:gd name="connsiteX315" fmla="*/ 3418628 w 6386648"/>
                <a:gd name="connsiteY315" fmla="*/ 1362767 h 1849426"/>
                <a:gd name="connsiteX316" fmla="*/ 3436653 w 6386648"/>
                <a:gd name="connsiteY316" fmla="*/ 1380791 h 1849426"/>
                <a:gd name="connsiteX317" fmla="*/ 3418628 w 6386648"/>
                <a:gd name="connsiteY317" fmla="*/ 1398816 h 1849426"/>
                <a:gd name="connsiteX318" fmla="*/ 3400604 w 6386648"/>
                <a:gd name="connsiteY318" fmla="*/ 1380791 h 1849426"/>
                <a:gd name="connsiteX319" fmla="*/ 3418628 w 6386648"/>
                <a:gd name="connsiteY319" fmla="*/ 1362767 h 1849426"/>
                <a:gd name="connsiteX320" fmla="*/ 1147553 w 6386648"/>
                <a:gd name="connsiteY320" fmla="*/ 1362767 h 1849426"/>
                <a:gd name="connsiteX321" fmla="*/ 1165578 w 6386648"/>
                <a:gd name="connsiteY321" fmla="*/ 1380791 h 1849426"/>
                <a:gd name="connsiteX322" fmla="*/ 1147553 w 6386648"/>
                <a:gd name="connsiteY322" fmla="*/ 1398816 h 1849426"/>
                <a:gd name="connsiteX323" fmla="*/ 1129529 w 6386648"/>
                <a:gd name="connsiteY323" fmla="*/ 1380791 h 1849426"/>
                <a:gd name="connsiteX324" fmla="*/ 1147553 w 6386648"/>
                <a:gd name="connsiteY324" fmla="*/ 1362767 h 1849426"/>
                <a:gd name="connsiteX325" fmla="*/ 3646937 w 6386648"/>
                <a:gd name="connsiteY325" fmla="*/ 1356759 h 1849426"/>
                <a:gd name="connsiteX326" fmla="*/ 3664962 w 6386648"/>
                <a:gd name="connsiteY326" fmla="*/ 1374783 h 1849426"/>
                <a:gd name="connsiteX327" fmla="*/ 3646937 w 6386648"/>
                <a:gd name="connsiteY327" fmla="*/ 1392808 h 1849426"/>
                <a:gd name="connsiteX328" fmla="*/ 3628912 w 6386648"/>
                <a:gd name="connsiteY328" fmla="*/ 1374783 h 1849426"/>
                <a:gd name="connsiteX329" fmla="*/ 3646937 w 6386648"/>
                <a:gd name="connsiteY329" fmla="*/ 1356759 h 1849426"/>
                <a:gd name="connsiteX330" fmla="*/ 1946636 w 6386648"/>
                <a:gd name="connsiteY330" fmla="*/ 1356759 h 1849426"/>
                <a:gd name="connsiteX331" fmla="*/ 1964660 w 6386648"/>
                <a:gd name="connsiteY331" fmla="*/ 1374783 h 1849426"/>
                <a:gd name="connsiteX332" fmla="*/ 1946636 w 6386648"/>
                <a:gd name="connsiteY332" fmla="*/ 1392808 h 1849426"/>
                <a:gd name="connsiteX333" fmla="*/ 1928611 w 6386648"/>
                <a:gd name="connsiteY333" fmla="*/ 1374783 h 1849426"/>
                <a:gd name="connsiteX334" fmla="*/ 1946636 w 6386648"/>
                <a:gd name="connsiteY334" fmla="*/ 1356759 h 1849426"/>
                <a:gd name="connsiteX335" fmla="*/ 1658245 w 6386648"/>
                <a:gd name="connsiteY335" fmla="*/ 1350751 h 1849426"/>
                <a:gd name="connsiteX336" fmla="*/ 1676270 w 6386648"/>
                <a:gd name="connsiteY336" fmla="*/ 1368775 h 1849426"/>
                <a:gd name="connsiteX337" fmla="*/ 1658245 w 6386648"/>
                <a:gd name="connsiteY337" fmla="*/ 1386800 h 1849426"/>
                <a:gd name="connsiteX338" fmla="*/ 1640221 w 6386648"/>
                <a:gd name="connsiteY338" fmla="*/ 1368775 h 1849426"/>
                <a:gd name="connsiteX339" fmla="*/ 1658245 w 6386648"/>
                <a:gd name="connsiteY339" fmla="*/ 1350751 h 1849426"/>
                <a:gd name="connsiteX340" fmla="*/ 3929320 w 6386648"/>
                <a:gd name="connsiteY340" fmla="*/ 1344743 h 1849426"/>
                <a:gd name="connsiteX341" fmla="*/ 3947345 w 6386648"/>
                <a:gd name="connsiteY341" fmla="*/ 1362767 h 1849426"/>
                <a:gd name="connsiteX342" fmla="*/ 3929320 w 6386648"/>
                <a:gd name="connsiteY342" fmla="*/ 1380792 h 1849426"/>
                <a:gd name="connsiteX343" fmla="*/ 3911296 w 6386648"/>
                <a:gd name="connsiteY343" fmla="*/ 1362767 h 1849426"/>
                <a:gd name="connsiteX344" fmla="*/ 3929320 w 6386648"/>
                <a:gd name="connsiteY344" fmla="*/ 1344743 h 1849426"/>
                <a:gd name="connsiteX345" fmla="*/ 3088181 w 6386648"/>
                <a:gd name="connsiteY345" fmla="*/ 1344743 h 1849426"/>
                <a:gd name="connsiteX346" fmla="*/ 3106206 w 6386648"/>
                <a:gd name="connsiteY346" fmla="*/ 1362767 h 1849426"/>
                <a:gd name="connsiteX347" fmla="*/ 3088181 w 6386648"/>
                <a:gd name="connsiteY347" fmla="*/ 1380792 h 1849426"/>
                <a:gd name="connsiteX348" fmla="*/ 3070157 w 6386648"/>
                <a:gd name="connsiteY348" fmla="*/ 1362767 h 1849426"/>
                <a:gd name="connsiteX349" fmla="*/ 3088181 w 6386648"/>
                <a:gd name="connsiteY349" fmla="*/ 1344743 h 1849426"/>
                <a:gd name="connsiteX350" fmla="*/ 853154 w 6386648"/>
                <a:gd name="connsiteY350" fmla="*/ 1344743 h 1849426"/>
                <a:gd name="connsiteX351" fmla="*/ 871179 w 6386648"/>
                <a:gd name="connsiteY351" fmla="*/ 1362767 h 1849426"/>
                <a:gd name="connsiteX352" fmla="*/ 853154 w 6386648"/>
                <a:gd name="connsiteY352" fmla="*/ 1380792 h 1849426"/>
                <a:gd name="connsiteX353" fmla="*/ 835130 w 6386648"/>
                <a:gd name="connsiteY353" fmla="*/ 1362767 h 1849426"/>
                <a:gd name="connsiteX354" fmla="*/ 853154 w 6386648"/>
                <a:gd name="connsiteY354" fmla="*/ 1344743 h 1849426"/>
                <a:gd name="connsiteX355" fmla="*/ 4283800 w 6386648"/>
                <a:gd name="connsiteY355" fmla="*/ 1326718 h 1849426"/>
                <a:gd name="connsiteX356" fmla="*/ 4301825 w 6386648"/>
                <a:gd name="connsiteY356" fmla="*/ 1344742 h 1849426"/>
                <a:gd name="connsiteX357" fmla="*/ 4283800 w 6386648"/>
                <a:gd name="connsiteY357" fmla="*/ 1362767 h 1849426"/>
                <a:gd name="connsiteX358" fmla="*/ 4265776 w 6386648"/>
                <a:gd name="connsiteY358" fmla="*/ 1344742 h 1849426"/>
                <a:gd name="connsiteX359" fmla="*/ 4283800 w 6386648"/>
                <a:gd name="connsiteY359" fmla="*/ 1326718 h 1849426"/>
                <a:gd name="connsiteX360" fmla="*/ 3815165 w 6386648"/>
                <a:gd name="connsiteY360" fmla="*/ 1326718 h 1849426"/>
                <a:gd name="connsiteX361" fmla="*/ 3833190 w 6386648"/>
                <a:gd name="connsiteY361" fmla="*/ 1344742 h 1849426"/>
                <a:gd name="connsiteX362" fmla="*/ 3815165 w 6386648"/>
                <a:gd name="connsiteY362" fmla="*/ 1362767 h 1849426"/>
                <a:gd name="connsiteX363" fmla="*/ 3797141 w 6386648"/>
                <a:gd name="connsiteY363" fmla="*/ 1344742 h 1849426"/>
                <a:gd name="connsiteX364" fmla="*/ 3815165 w 6386648"/>
                <a:gd name="connsiteY364" fmla="*/ 1326718 h 1849426"/>
                <a:gd name="connsiteX365" fmla="*/ 2980034 w 6386648"/>
                <a:gd name="connsiteY365" fmla="*/ 1326718 h 1849426"/>
                <a:gd name="connsiteX366" fmla="*/ 2998059 w 6386648"/>
                <a:gd name="connsiteY366" fmla="*/ 1344742 h 1849426"/>
                <a:gd name="connsiteX367" fmla="*/ 2980034 w 6386648"/>
                <a:gd name="connsiteY367" fmla="*/ 1362767 h 1849426"/>
                <a:gd name="connsiteX368" fmla="*/ 2962010 w 6386648"/>
                <a:gd name="connsiteY368" fmla="*/ 1344742 h 1849426"/>
                <a:gd name="connsiteX369" fmla="*/ 2980034 w 6386648"/>
                <a:gd name="connsiteY369" fmla="*/ 1326718 h 1849426"/>
                <a:gd name="connsiteX370" fmla="*/ 594806 w 6386648"/>
                <a:gd name="connsiteY370" fmla="*/ 1326718 h 1849426"/>
                <a:gd name="connsiteX371" fmla="*/ 612830 w 6386648"/>
                <a:gd name="connsiteY371" fmla="*/ 1344742 h 1849426"/>
                <a:gd name="connsiteX372" fmla="*/ 594806 w 6386648"/>
                <a:gd name="connsiteY372" fmla="*/ 1362767 h 1849426"/>
                <a:gd name="connsiteX373" fmla="*/ 576781 w 6386648"/>
                <a:gd name="connsiteY373" fmla="*/ 1344742 h 1849426"/>
                <a:gd name="connsiteX374" fmla="*/ 594806 w 6386648"/>
                <a:gd name="connsiteY374" fmla="*/ 1326718 h 1849426"/>
                <a:gd name="connsiteX375" fmla="*/ 4836548 w 6386648"/>
                <a:gd name="connsiteY375" fmla="*/ 1314702 h 1849426"/>
                <a:gd name="connsiteX376" fmla="*/ 4854573 w 6386648"/>
                <a:gd name="connsiteY376" fmla="*/ 1332726 h 1849426"/>
                <a:gd name="connsiteX377" fmla="*/ 4836548 w 6386648"/>
                <a:gd name="connsiteY377" fmla="*/ 1350751 h 1849426"/>
                <a:gd name="connsiteX378" fmla="*/ 4818524 w 6386648"/>
                <a:gd name="connsiteY378" fmla="*/ 1332726 h 1849426"/>
                <a:gd name="connsiteX379" fmla="*/ 4836548 w 6386648"/>
                <a:gd name="connsiteY379" fmla="*/ 1314702 h 1849426"/>
                <a:gd name="connsiteX380" fmla="*/ 4980743 w 6386648"/>
                <a:gd name="connsiteY380" fmla="*/ 1308694 h 1849426"/>
                <a:gd name="connsiteX381" fmla="*/ 4998768 w 6386648"/>
                <a:gd name="connsiteY381" fmla="*/ 1326719 h 1849426"/>
                <a:gd name="connsiteX382" fmla="*/ 4980743 w 6386648"/>
                <a:gd name="connsiteY382" fmla="*/ 1344743 h 1849426"/>
                <a:gd name="connsiteX383" fmla="*/ 4962719 w 6386648"/>
                <a:gd name="connsiteY383" fmla="*/ 1326719 h 1849426"/>
                <a:gd name="connsiteX384" fmla="*/ 4980743 w 6386648"/>
                <a:gd name="connsiteY384" fmla="*/ 1308694 h 1849426"/>
                <a:gd name="connsiteX385" fmla="*/ 2871888 w 6386648"/>
                <a:gd name="connsiteY385" fmla="*/ 1302686 h 1849426"/>
                <a:gd name="connsiteX386" fmla="*/ 2889913 w 6386648"/>
                <a:gd name="connsiteY386" fmla="*/ 1320710 h 1849426"/>
                <a:gd name="connsiteX387" fmla="*/ 2871888 w 6386648"/>
                <a:gd name="connsiteY387" fmla="*/ 1338735 h 1849426"/>
                <a:gd name="connsiteX388" fmla="*/ 2853864 w 6386648"/>
                <a:gd name="connsiteY388" fmla="*/ 1320710 h 1849426"/>
                <a:gd name="connsiteX389" fmla="*/ 2871888 w 6386648"/>
                <a:gd name="connsiteY389" fmla="*/ 1302686 h 1849426"/>
                <a:gd name="connsiteX390" fmla="*/ 2102847 w 6386648"/>
                <a:gd name="connsiteY390" fmla="*/ 1302686 h 1849426"/>
                <a:gd name="connsiteX391" fmla="*/ 2120872 w 6386648"/>
                <a:gd name="connsiteY391" fmla="*/ 1320710 h 1849426"/>
                <a:gd name="connsiteX392" fmla="*/ 2102847 w 6386648"/>
                <a:gd name="connsiteY392" fmla="*/ 1338735 h 1849426"/>
                <a:gd name="connsiteX393" fmla="*/ 2084823 w 6386648"/>
                <a:gd name="connsiteY393" fmla="*/ 1320710 h 1849426"/>
                <a:gd name="connsiteX394" fmla="*/ 2102847 w 6386648"/>
                <a:gd name="connsiteY394" fmla="*/ 1302686 h 1849426"/>
                <a:gd name="connsiteX395" fmla="*/ 1273724 w 6386648"/>
                <a:gd name="connsiteY395" fmla="*/ 1302686 h 1849426"/>
                <a:gd name="connsiteX396" fmla="*/ 1291749 w 6386648"/>
                <a:gd name="connsiteY396" fmla="*/ 1320710 h 1849426"/>
                <a:gd name="connsiteX397" fmla="*/ 1273724 w 6386648"/>
                <a:gd name="connsiteY397" fmla="*/ 1338735 h 1849426"/>
                <a:gd name="connsiteX398" fmla="*/ 1255700 w 6386648"/>
                <a:gd name="connsiteY398" fmla="*/ 1320710 h 1849426"/>
                <a:gd name="connsiteX399" fmla="*/ 1273724 w 6386648"/>
                <a:gd name="connsiteY399" fmla="*/ 1302686 h 1849426"/>
                <a:gd name="connsiteX400" fmla="*/ 1033398 w 6386648"/>
                <a:gd name="connsiteY400" fmla="*/ 1302686 h 1849426"/>
                <a:gd name="connsiteX401" fmla="*/ 1051423 w 6386648"/>
                <a:gd name="connsiteY401" fmla="*/ 1320710 h 1849426"/>
                <a:gd name="connsiteX402" fmla="*/ 1033398 w 6386648"/>
                <a:gd name="connsiteY402" fmla="*/ 1338735 h 1849426"/>
                <a:gd name="connsiteX403" fmla="*/ 1015374 w 6386648"/>
                <a:gd name="connsiteY403" fmla="*/ 1320710 h 1849426"/>
                <a:gd name="connsiteX404" fmla="*/ 1033398 w 6386648"/>
                <a:gd name="connsiteY404" fmla="*/ 1302686 h 1849426"/>
                <a:gd name="connsiteX405" fmla="*/ 4548158 w 6386648"/>
                <a:gd name="connsiteY405" fmla="*/ 1296678 h 1849426"/>
                <a:gd name="connsiteX406" fmla="*/ 4566183 w 6386648"/>
                <a:gd name="connsiteY406" fmla="*/ 1314702 h 1849426"/>
                <a:gd name="connsiteX407" fmla="*/ 4548158 w 6386648"/>
                <a:gd name="connsiteY407" fmla="*/ 1332727 h 1849426"/>
                <a:gd name="connsiteX408" fmla="*/ 4530133 w 6386648"/>
                <a:gd name="connsiteY408" fmla="*/ 1314702 h 1849426"/>
                <a:gd name="connsiteX409" fmla="*/ 4548158 w 6386648"/>
                <a:gd name="connsiteY409" fmla="*/ 1296678 h 1849426"/>
                <a:gd name="connsiteX410" fmla="*/ 3520767 w 6386648"/>
                <a:gd name="connsiteY410" fmla="*/ 1290670 h 1849426"/>
                <a:gd name="connsiteX411" fmla="*/ 3538792 w 6386648"/>
                <a:gd name="connsiteY411" fmla="*/ 1308694 h 1849426"/>
                <a:gd name="connsiteX412" fmla="*/ 3520767 w 6386648"/>
                <a:gd name="connsiteY412" fmla="*/ 1326719 h 1849426"/>
                <a:gd name="connsiteX413" fmla="*/ 3502743 w 6386648"/>
                <a:gd name="connsiteY413" fmla="*/ 1308694 h 1849426"/>
                <a:gd name="connsiteX414" fmla="*/ 3520767 w 6386648"/>
                <a:gd name="connsiteY414" fmla="*/ 1290670 h 1849426"/>
                <a:gd name="connsiteX415" fmla="*/ 3244392 w 6386648"/>
                <a:gd name="connsiteY415" fmla="*/ 1290670 h 1849426"/>
                <a:gd name="connsiteX416" fmla="*/ 3262417 w 6386648"/>
                <a:gd name="connsiteY416" fmla="*/ 1308694 h 1849426"/>
                <a:gd name="connsiteX417" fmla="*/ 3244392 w 6386648"/>
                <a:gd name="connsiteY417" fmla="*/ 1326719 h 1849426"/>
                <a:gd name="connsiteX418" fmla="*/ 3226368 w 6386648"/>
                <a:gd name="connsiteY418" fmla="*/ 1308694 h 1849426"/>
                <a:gd name="connsiteX419" fmla="*/ 3244392 w 6386648"/>
                <a:gd name="connsiteY419" fmla="*/ 1290670 h 1849426"/>
                <a:gd name="connsiteX420" fmla="*/ 757024 w 6386648"/>
                <a:gd name="connsiteY420" fmla="*/ 1290670 h 1849426"/>
                <a:gd name="connsiteX421" fmla="*/ 775049 w 6386648"/>
                <a:gd name="connsiteY421" fmla="*/ 1308694 h 1849426"/>
                <a:gd name="connsiteX422" fmla="*/ 757024 w 6386648"/>
                <a:gd name="connsiteY422" fmla="*/ 1326719 h 1849426"/>
                <a:gd name="connsiteX423" fmla="*/ 739000 w 6386648"/>
                <a:gd name="connsiteY423" fmla="*/ 1308694 h 1849426"/>
                <a:gd name="connsiteX424" fmla="*/ 757024 w 6386648"/>
                <a:gd name="connsiteY424" fmla="*/ 1290670 h 1849426"/>
                <a:gd name="connsiteX425" fmla="*/ 4427995 w 6386648"/>
                <a:gd name="connsiteY425" fmla="*/ 1284661 h 1849426"/>
                <a:gd name="connsiteX426" fmla="*/ 4446020 w 6386648"/>
                <a:gd name="connsiteY426" fmla="*/ 1302685 h 1849426"/>
                <a:gd name="connsiteX427" fmla="*/ 4427995 w 6386648"/>
                <a:gd name="connsiteY427" fmla="*/ 1320710 h 1849426"/>
                <a:gd name="connsiteX428" fmla="*/ 4409970 w 6386648"/>
                <a:gd name="connsiteY428" fmla="*/ 1302685 h 1849426"/>
                <a:gd name="connsiteX429" fmla="*/ 4427995 w 6386648"/>
                <a:gd name="connsiteY429" fmla="*/ 1284661 h 1849426"/>
                <a:gd name="connsiteX430" fmla="*/ 2763741 w 6386648"/>
                <a:gd name="connsiteY430" fmla="*/ 1278653 h 1849426"/>
                <a:gd name="connsiteX431" fmla="*/ 2781766 w 6386648"/>
                <a:gd name="connsiteY431" fmla="*/ 1296678 h 1849426"/>
                <a:gd name="connsiteX432" fmla="*/ 2763741 w 6386648"/>
                <a:gd name="connsiteY432" fmla="*/ 1314702 h 1849426"/>
                <a:gd name="connsiteX433" fmla="*/ 2745717 w 6386648"/>
                <a:gd name="connsiteY433" fmla="*/ 1296678 h 1849426"/>
                <a:gd name="connsiteX434" fmla="*/ 2763741 w 6386648"/>
                <a:gd name="connsiteY434" fmla="*/ 1278653 h 1849426"/>
                <a:gd name="connsiteX435" fmla="*/ 2217002 w 6386648"/>
                <a:gd name="connsiteY435" fmla="*/ 1272645 h 1849426"/>
                <a:gd name="connsiteX436" fmla="*/ 2235026 w 6386648"/>
                <a:gd name="connsiteY436" fmla="*/ 1290669 h 1849426"/>
                <a:gd name="connsiteX437" fmla="*/ 2217002 w 6386648"/>
                <a:gd name="connsiteY437" fmla="*/ 1308694 h 1849426"/>
                <a:gd name="connsiteX438" fmla="*/ 2198977 w 6386648"/>
                <a:gd name="connsiteY438" fmla="*/ 1290669 h 1849426"/>
                <a:gd name="connsiteX439" fmla="*/ 2217002 w 6386648"/>
                <a:gd name="connsiteY439" fmla="*/ 1272645 h 1849426"/>
                <a:gd name="connsiteX440" fmla="*/ 1874537 w 6386648"/>
                <a:gd name="connsiteY440" fmla="*/ 1272645 h 1849426"/>
                <a:gd name="connsiteX441" fmla="*/ 1892562 w 6386648"/>
                <a:gd name="connsiteY441" fmla="*/ 1290669 h 1849426"/>
                <a:gd name="connsiteX442" fmla="*/ 1874537 w 6386648"/>
                <a:gd name="connsiteY442" fmla="*/ 1308694 h 1849426"/>
                <a:gd name="connsiteX443" fmla="*/ 1856513 w 6386648"/>
                <a:gd name="connsiteY443" fmla="*/ 1290669 h 1849426"/>
                <a:gd name="connsiteX444" fmla="*/ 1874537 w 6386648"/>
                <a:gd name="connsiteY444" fmla="*/ 1272645 h 1849426"/>
                <a:gd name="connsiteX445" fmla="*/ 3376571 w 6386648"/>
                <a:gd name="connsiteY445" fmla="*/ 1266637 h 1849426"/>
                <a:gd name="connsiteX446" fmla="*/ 3394596 w 6386648"/>
                <a:gd name="connsiteY446" fmla="*/ 1284661 h 1849426"/>
                <a:gd name="connsiteX447" fmla="*/ 3376571 w 6386648"/>
                <a:gd name="connsiteY447" fmla="*/ 1302686 h 1849426"/>
                <a:gd name="connsiteX448" fmla="*/ 3358546 w 6386648"/>
                <a:gd name="connsiteY448" fmla="*/ 1284661 h 1849426"/>
                <a:gd name="connsiteX449" fmla="*/ 3376571 w 6386648"/>
                <a:gd name="connsiteY449" fmla="*/ 1266637 h 1849426"/>
                <a:gd name="connsiteX450" fmla="*/ 2643579 w 6386648"/>
                <a:gd name="connsiteY450" fmla="*/ 1266637 h 1849426"/>
                <a:gd name="connsiteX451" fmla="*/ 2661604 w 6386648"/>
                <a:gd name="connsiteY451" fmla="*/ 1284661 h 1849426"/>
                <a:gd name="connsiteX452" fmla="*/ 2643579 w 6386648"/>
                <a:gd name="connsiteY452" fmla="*/ 1302686 h 1849426"/>
                <a:gd name="connsiteX453" fmla="*/ 2625555 w 6386648"/>
                <a:gd name="connsiteY453" fmla="*/ 1284661 h 1849426"/>
                <a:gd name="connsiteX454" fmla="*/ 2643579 w 6386648"/>
                <a:gd name="connsiteY454" fmla="*/ 1266637 h 1849426"/>
                <a:gd name="connsiteX455" fmla="*/ 1754375 w 6386648"/>
                <a:gd name="connsiteY455" fmla="*/ 1266637 h 1849426"/>
                <a:gd name="connsiteX456" fmla="*/ 1772400 w 6386648"/>
                <a:gd name="connsiteY456" fmla="*/ 1284661 h 1849426"/>
                <a:gd name="connsiteX457" fmla="*/ 1754375 w 6386648"/>
                <a:gd name="connsiteY457" fmla="*/ 1302686 h 1849426"/>
                <a:gd name="connsiteX458" fmla="*/ 1736351 w 6386648"/>
                <a:gd name="connsiteY458" fmla="*/ 1284661 h 1849426"/>
                <a:gd name="connsiteX459" fmla="*/ 1754375 w 6386648"/>
                <a:gd name="connsiteY459" fmla="*/ 1266637 h 1849426"/>
                <a:gd name="connsiteX460" fmla="*/ 4740418 w 6386648"/>
                <a:gd name="connsiteY460" fmla="*/ 1260629 h 1849426"/>
                <a:gd name="connsiteX461" fmla="*/ 4758443 w 6386648"/>
                <a:gd name="connsiteY461" fmla="*/ 1278653 h 1849426"/>
                <a:gd name="connsiteX462" fmla="*/ 4740418 w 6386648"/>
                <a:gd name="connsiteY462" fmla="*/ 1296678 h 1849426"/>
                <a:gd name="connsiteX463" fmla="*/ 4722394 w 6386648"/>
                <a:gd name="connsiteY463" fmla="*/ 1278653 h 1849426"/>
                <a:gd name="connsiteX464" fmla="*/ 4740418 w 6386648"/>
                <a:gd name="connsiteY464" fmla="*/ 1260629 h 1849426"/>
                <a:gd name="connsiteX465" fmla="*/ 4103556 w 6386648"/>
                <a:gd name="connsiteY465" fmla="*/ 1260629 h 1849426"/>
                <a:gd name="connsiteX466" fmla="*/ 4121581 w 6386648"/>
                <a:gd name="connsiteY466" fmla="*/ 1278653 h 1849426"/>
                <a:gd name="connsiteX467" fmla="*/ 4103556 w 6386648"/>
                <a:gd name="connsiteY467" fmla="*/ 1296678 h 1849426"/>
                <a:gd name="connsiteX468" fmla="*/ 4085532 w 6386648"/>
                <a:gd name="connsiteY468" fmla="*/ 1278653 h 1849426"/>
                <a:gd name="connsiteX469" fmla="*/ 4103556 w 6386648"/>
                <a:gd name="connsiteY469" fmla="*/ 1260629 h 1849426"/>
                <a:gd name="connsiteX470" fmla="*/ 3725043 w 6386648"/>
                <a:gd name="connsiteY470" fmla="*/ 1260629 h 1849426"/>
                <a:gd name="connsiteX471" fmla="*/ 3743068 w 6386648"/>
                <a:gd name="connsiteY471" fmla="*/ 1278653 h 1849426"/>
                <a:gd name="connsiteX472" fmla="*/ 3725043 w 6386648"/>
                <a:gd name="connsiteY472" fmla="*/ 1296678 h 1849426"/>
                <a:gd name="connsiteX473" fmla="*/ 3707019 w 6386648"/>
                <a:gd name="connsiteY473" fmla="*/ 1278653 h 1849426"/>
                <a:gd name="connsiteX474" fmla="*/ 3725043 w 6386648"/>
                <a:gd name="connsiteY474" fmla="*/ 1260629 h 1849426"/>
                <a:gd name="connsiteX475" fmla="*/ 1405904 w 6386648"/>
                <a:gd name="connsiteY475" fmla="*/ 1260629 h 1849426"/>
                <a:gd name="connsiteX476" fmla="*/ 1423928 w 6386648"/>
                <a:gd name="connsiteY476" fmla="*/ 1278653 h 1849426"/>
                <a:gd name="connsiteX477" fmla="*/ 1405904 w 6386648"/>
                <a:gd name="connsiteY477" fmla="*/ 1296678 h 1849426"/>
                <a:gd name="connsiteX478" fmla="*/ 1387879 w 6386648"/>
                <a:gd name="connsiteY478" fmla="*/ 1278653 h 1849426"/>
                <a:gd name="connsiteX479" fmla="*/ 1405904 w 6386648"/>
                <a:gd name="connsiteY479" fmla="*/ 1260629 h 1849426"/>
                <a:gd name="connsiteX480" fmla="*/ 492666 w 6386648"/>
                <a:gd name="connsiteY480" fmla="*/ 1260629 h 1849426"/>
                <a:gd name="connsiteX481" fmla="*/ 510691 w 6386648"/>
                <a:gd name="connsiteY481" fmla="*/ 1278653 h 1849426"/>
                <a:gd name="connsiteX482" fmla="*/ 492666 w 6386648"/>
                <a:gd name="connsiteY482" fmla="*/ 1296678 h 1849426"/>
                <a:gd name="connsiteX483" fmla="*/ 474642 w 6386648"/>
                <a:gd name="connsiteY483" fmla="*/ 1278653 h 1849426"/>
                <a:gd name="connsiteX484" fmla="*/ 492666 w 6386648"/>
                <a:gd name="connsiteY484" fmla="*/ 1260629 h 1849426"/>
                <a:gd name="connsiteX485" fmla="*/ 4229726 w 6386648"/>
                <a:gd name="connsiteY485" fmla="*/ 1248613 h 1849426"/>
                <a:gd name="connsiteX486" fmla="*/ 4247751 w 6386648"/>
                <a:gd name="connsiteY486" fmla="*/ 1266638 h 1849426"/>
                <a:gd name="connsiteX487" fmla="*/ 4229726 w 6386648"/>
                <a:gd name="connsiteY487" fmla="*/ 1284662 h 1849426"/>
                <a:gd name="connsiteX488" fmla="*/ 4211702 w 6386648"/>
                <a:gd name="connsiteY488" fmla="*/ 1266638 h 1849426"/>
                <a:gd name="connsiteX489" fmla="*/ 4229726 w 6386648"/>
                <a:gd name="connsiteY489" fmla="*/ 1248613 h 1849426"/>
                <a:gd name="connsiteX490" fmla="*/ 2439302 w 6386648"/>
                <a:gd name="connsiteY490" fmla="*/ 1248613 h 1849426"/>
                <a:gd name="connsiteX491" fmla="*/ 2457327 w 6386648"/>
                <a:gd name="connsiteY491" fmla="*/ 1266638 h 1849426"/>
                <a:gd name="connsiteX492" fmla="*/ 2439302 w 6386648"/>
                <a:gd name="connsiteY492" fmla="*/ 1284662 h 1849426"/>
                <a:gd name="connsiteX493" fmla="*/ 2421278 w 6386648"/>
                <a:gd name="connsiteY493" fmla="*/ 1266638 h 1849426"/>
                <a:gd name="connsiteX494" fmla="*/ 2439302 w 6386648"/>
                <a:gd name="connsiteY494" fmla="*/ 1248613 h 1849426"/>
                <a:gd name="connsiteX495" fmla="*/ 2337165 w 6386648"/>
                <a:gd name="connsiteY495" fmla="*/ 1248613 h 1849426"/>
                <a:gd name="connsiteX496" fmla="*/ 2355189 w 6386648"/>
                <a:gd name="connsiteY496" fmla="*/ 1266638 h 1849426"/>
                <a:gd name="connsiteX497" fmla="*/ 2337165 w 6386648"/>
                <a:gd name="connsiteY497" fmla="*/ 1284662 h 1849426"/>
                <a:gd name="connsiteX498" fmla="*/ 2319140 w 6386648"/>
                <a:gd name="connsiteY498" fmla="*/ 1266638 h 1849426"/>
                <a:gd name="connsiteX499" fmla="*/ 2337165 w 6386648"/>
                <a:gd name="connsiteY499" fmla="*/ 1248613 h 1849426"/>
                <a:gd name="connsiteX500" fmla="*/ 2012725 w 6386648"/>
                <a:gd name="connsiteY500" fmla="*/ 1248613 h 1849426"/>
                <a:gd name="connsiteX501" fmla="*/ 2030750 w 6386648"/>
                <a:gd name="connsiteY501" fmla="*/ 1266638 h 1849426"/>
                <a:gd name="connsiteX502" fmla="*/ 2012725 w 6386648"/>
                <a:gd name="connsiteY502" fmla="*/ 1284662 h 1849426"/>
                <a:gd name="connsiteX503" fmla="*/ 1994701 w 6386648"/>
                <a:gd name="connsiteY503" fmla="*/ 1266638 h 1849426"/>
                <a:gd name="connsiteX504" fmla="*/ 2012725 w 6386648"/>
                <a:gd name="connsiteY504" fmla="*/ 1248613 h 1849426"/>
                <a:gd name="connsiteX505" fmla="*/ 1165578 w 6386648"/>
                <a:gd name="connsiteY505" fmla="*/ 1248613 h 1849426"/>
                <a:gd name="connsiteX506" fmla="*/ 1183602 w 6386648"/>
                <a:gd name="connsiteY506" fmla="*/ 1266638 h 1849426"/>
                <a:gd name="connsiteX507" fmla="*/ 1165578 w 6386648"/>
                <a:gd name="connsiteY507" fmla="*/ 1284662 h 1849426"/>
                <a:gd name="connsiteX508" fmla="*/ 1147553 w 6386648"/>
                <a:gd name="connsiteY508" fmla="*/ 1266638 h 1849426"/>
                <a:gd name="connsiteX509" fmla="*/ 1165578 w 6386648"/>
                <a:gd name="connsiteY509" fmla="*/ 1248613 h 1849426"/>
                <a:gd name="connsiteX510" fmla="*/ 3989401 w 6386648"/>
                <a:gd name="connsiteY510" fmla="*/ 1242605 h 1849426"/>
                <a:gd name="connsiteX511" fmla="*/ 4007426 w 6386648"/>
                <a:gd name="connsiteY511" fmla="*/ 1260629 h 1849426"/>
                <a:gd name="connsiteX512" fmla="*/ 3989401 w 6386648"/>
                <a:gd name="connsiteY512" fmla="*/ 1278654 h 1849426"/>
                <a:gd name="connsiteX513" fmla="*/ 3971377 w 6386648"/>
                <a:gd name="connsiteY513" fmla="*/ 1260629 h 1849426"/>
                <a:gd name="connsiteX514" fmla="*/ 3989401 w 6386648"/>
                <a:gd name="connsiteY514" fmla="*/ 1242605 h 1849426"/>
                <a:gd name="connsiteX515" fmla="*/ 1514049 w 6386648"/>
                <a:gd name="connsiteY515" fmla="*/ 1242605 h 1849426"/>
                <a:gd name="connsiteX516" fmla="*/ 1532074 w 6386648"/>
                <a:gd name="connsiteY516" fmla="*/ 1260629 h 1849426"/>
                <a:gd name="connsiteX517" fmla="*/ 1514049 w 6386648"/>
                <a:gd name="connsiteY517" fmla="*/ 1278654 h 1849426"/>
                <a:gd name="connsiteX518" fmla="*/ 1496025 w 6386648"/>
                <a:gd name="connsiteY518" fmla="*/ 1260629 h 1849426"/>
                <a:gd name="connsiteX519" fmla="*/ 1514049 w 6386648"/>
                <a:gd name="connsiteY519" fmla="*/ 1242605 h 1849426"/>
                <a:gd name="connsiteX520" fmla="*/ 3088181 w 6386648"/>
                <a:gd name="connsiteY520" fmla="*/ 1230588 h 1849426"/>
                <a:gd name="connsiteX521" fmla="*/ 3106206 w 6386648"/>
                <a:gd name="connsiteY521" fmla="*/ 1248612 h 1849426"/>
                <a:gd name="connsiteX522" fmla="*/ 3088181 w 6386648"/>
                <a:gd name="connsiteY522" fmla="*/ 1266637 h 1849426"/>
                <a:gd name="connsiteX523" fmla="*/ 3070157 w 6386648"/>
                <a:gd name="connsiteY523" fmla="*/ 1248612 h 1849426"/>
                <a:gd name="connsiteX524" fmla="*/ 3088181 w 6386648"/>
                <a:gd name="connsiteY524" fmla="*/ 1230588 h 1849426"/>
                <a:gd name="connsiteX525" fmla="*/ 895212 w 6386648"/>
                <a:gd name="connsiteY525" fmla="*/ 1230588 h 1849426"/>
                <a:gd name="connsiteX526" fmla="*/ 913236 w 6386648"/>
                <a:gd name="connsiteY526" fmla="*/ 1248612 h 1849426"/>
                <a:gd name="connsiteX527" fmla="*/ 895212 w 6386648"/>
                <a:gd name="connsiteY527" fmla="*/ 1266637 h 1849426"/>
                <a:gd name="connsiteX528" fmla="*/ 877187 w 6386648"/>
                <a:gd name="connsiteY528" fmla="*/ 1248612 h 1849426"/>
                <a:gd name="connsiteX529" fmla="*/ 895212 w 6386648"/>
                <a:gd name="connsiteY529" fmla="*/ 1230588 h 1849426"/>
                <a:gd name="connsiteX530" fmla="*/ 4626263 w 6386648"/>
                <a:gd name="connsiteY530" fmla="*/ 1224580 h 1849426"/>
                <a:gd name="connsiteX531" fmla="*/ 4644288 w 6386648"/>
                <a:gd name="connsiteY531" fmla="*/ 1242604 h 1849426"/>
                <a:gd name="connsiteX532" fmla="*/ 4626263 w 6386648"/>
                <a:gd name="connsiteY532" fmla="*/ 1260629 h 1849426"/>
                <a:gd name="connsiteX533" fmla="*/ 4608239 w 6386648"/>
                <a:gd name="connsiteY533" fmla="*/ 1242604 h 1849426"/>
                <a:gd name="connsiteX534" fmla="*/ 4626263 w 6386648"/>
                <a:gd name="connsiteY534" fmla="*/ 1224580 h 1849426"/>
                <a:gd name="connsiteX535" fmla="*/ 2547449 w 6386648"/>
                <a:gd name="connsiteY535" fmla="*/ 1224580 h 1849426"/>
                <a:gd name="connsiteX536" fmla="*/ 2565474 w 6386648"/>
                <a:gd name="connsiteY536" fmla="*/ 1242604 h 1849426"/>
                <a:gd name="connsiteX537" fmla="*/ 2547449 w 6386648"/>
                <a:gd name="connsiteY537" fmla="*/ 1260629 h 1849426"/>
                <a:gd name="connsiteX538" fmla="*/ 2529425 w 6386648"/>
                <a:gd name="connsiteY538" fmla="*/ 1242604 h 1849426"/>
                <a:gd name="connsiteX539" fmla="*/ 2547449 w 6386648"/>
                <a:gd name="connsiteY539" fmla="*/ 1224580 h 1849426"/>
                <a:gd name="connsiteX540" fmla="*/ 1628204 w 6386648"/>
                <a:gd name="connsiteY540" fmla="*/ 1224580 h 1849426"/>
                <a:gd name="connsiteX541" fmla="*/ 1646229 w 6386648"/>
                <a:gd name="connsiteY541" fmla="*/ 1242604 h 1849426"/>
                <a:gd name="connsiteX542" fmla="*/ 1628204 w 6386648"/>
                <a:gd name="connsiteY542" fmla="*/ 1260629 h 1849426"/>
                <a:gd name="connsiteX543" fmla="*/ 1610180 w 6386648"/>
                <a:gd name="connsiteY543" fmla="*/ 1242604 h 1849426"/>
                <a:gd name="connsiteX544" fmla="*/ 1628204 w 6386648"/>
                <a:gd name="connsiteY544" fmla="*/ 1224580 h 1849426"/>
                <a:gd name="connsiteX545" fmla="*/ 5052841 w 6386648"/>
                <a:gd name="connsiteY545" fmla="*/ 1212564 h 1849426"/>
                <a:gd name="connsiteX546" fmla="*/ 5070866 w 6386648"/>
                <a:gd name="connsiteY546" fmla="*/ 1230588 h 1849426"/>
                <a:gd name="connsiteX547" fmla="*/ 5052841 w 6386648"/>
                <a:gd name="connsiteY547" fmla="*/ 1248613 h 1849426"/>
                <a:gd name="connsiteX548" fmla="*/ 5034817 w 6386648"/>
                <a:gd name="connsiteY548" fmla="*/ 1230588 h 1849426"/>
                <a:gd name="connsiteX549" fmla="*/ 5052841 w 6386648"/>
                <a:gd name="connsiteY549" fmla="*/ 1212564 h 1849426"/>
                <a:gd name="connsiteX550" fmla="*/ 3845206 w 6386648"/>
                <a:gd name="connsiteY550" fmla="*/ 1206556 h 1849426"/>
                <a:gd name="connsiteX551" fmla="*/ 3863231 w 6386648"/>
                <a:gd name="connsiteY551" fmla="*/ 1224580 h 1849426"/>
                <a:gd name="connsiteX552" fmla="*/ 3845206 w 6386648"/>
                <a:gd name="connsiteY552" fmla="*/ 1242605 h 1849426"/>
                <a:gd name="connsiteX553" fmla="*/ 3827182 w 6386648"/>
                <a:gd name="connsiteY553" fmla="*/ 1224580 h 1849426"/>
                <a:gd name="connsiteX554" fmla="*/ 3845206 w 6386648"/>
                <a:gd name="connsiteY554" fmla="*/ 1206556 h 1849426"/>
                <a:gd name="connsiteX555" fmla="*/ 3604880 w 6386648"/>
                <a:gd name="connsiteY555" fmla="*/ 1206556 h 1849426"/>
                <a:gd name="connsiteX556" fmla="*/ 3622905 w 6386648"/>
                <a:gd name="connsiteY556" fmla="*/ 1224580 h 1849426"/>
                <a:gd name="connsiteX557" fmla="*/ 3604880 w 6386648"/>
                <a:gd name="connsiteY557" fmla="*/ 1242605 h 1849426"/>
                <a:gd name="connsiteX558" fmla="*/ 3586856 w 6386648"/>
                <a:gd name="connsiteY558" fmla="*/ 1224580 h 1849426"/>
                <a:gd name="connsiteX559" fmla="*/ 3604880 w 6386648"/>
                <a:gd name="connsiteY559" fmla="*/ 1206556 h 1849426"/>
                <a:gd name="connsiteX560" fmla="*/ 600813 w 6386648"/>
                <a:gd name="connsiteY560" fmla="*/ 1200548 h 1849426"/>
                <a:gd name="connsiteX561" fmla="*/ 618838 w 6386648"/>
                <a:gd name="connsiteY561" fmla="*/ 1218572 h 1849426"/>
                <a:gd name="connsiteX562" fmla="*/ 600813 w 6386648"/>
                <a:gd name="connsiteY562" fmla="*/ 1236597 h 1849426"/>
                <a:gd name="connsiteX563" fmla="*/ 582789 w 6386648"/>
                <a:gd name="connsiteY563" fmla="*/ 1218572 h 1849426"/>
                <a:gd name="connsiteX564" fmla="*/ 600813 w 6386648"/>
                <a:gd name="connsiteY564" fmla="*/ 1200548 h 1849426"/>
                <a:gd name="connsiteX565" fmla="*/ 2949994 w 6386648"/>
                <a:gd name="connsiteY565" fmla="*/ 1194539 h 1849426"/>
                <a:gd name="connsiteX566" fmla="*/ 2968019 w 6386648"/>
                <a:gd name="connsiteY566" fmla="*/ 1212563 h 1849426"/>
                <a:gd name="connsiteX567" fmla="*/ 2949994 w 6386648"/>
                <a:gd name="connsiteY567" fmla="*/ 1230588 h 1849426"/>
                <a:gd name="connsiteX568" fmla="*/ 2931970 w 6386648"/>
                <a:gd name="connsiteY568" fmla="*/ 1212563 h 1849426"/>
                <a:gd name="connsiteX569" fmla="*/ 2949994 w 6386648"/>
                <a:gd name="connsiteY569" fmla="*/ 1194539 h 1849426"/>
                <a:gd name="connsiteX570" fmla="*/ 1009366 w 6386648"/>
                <a:gd name="connsiteY570" fmla="*/ 1194539 h 1849426"/>
                <a:gd name="connsiteX571" fmla="*/ 1027391 w 6386648"/>
                <a:gd name="connsiteY571" fmla="*/ 1212563 h 1849426"/>
                <a:gd name="connsiteX572" fmla="*/ 1009366 w 6386648"/>
                <a:gd name="connsiteY572" fmla="*/ 1230588 h 1849426"/>
                <a:gd name="connsiteX573" fmla="*/ 991342 w 6386648"/>
                <a:gd name="connsiteY573" fmla="*/ 1212563 h 1849426"/>
                <a:gd name="connsiteX574" fmla="*/ 1009366 w 6386648"/>
                <a:gd name="connsiteY574" fmla="*/ 1194539 h 1849426"/>
                <a:gd name="connsiteX575" fmla="*/ 4932678 w 6386648"/>
                <a:gd name="connsiteY575" fmla="*/ 1188531 h 1849426"/>
                <a:gd name="connsiteX576" fmla="*/ 4950703 w 6386648"/>
                <a:gd name="connsiteY576" fmla="*/ 1206556 h 1849426"/>
                <a:gd name="connsiteX577" fmla="*/ 4932678 w 6386648"/>
                <a:gd name="connsiteY577" fmla="*/ 1224580 h 1849426"/>
                <a:gd name="connsiteX578" fmla="*/ 4914654 w 6386648"/>
                <a:gd name="connsiteY578" fmla="*/ 1206556 h 1849426"/>
                <a:gd name="connsiteX579" fmla="*/ 4932678 w 6386648"/>
                <a:gd name="connsiteY579" fmla="*/ 1188531 h 1849426"/>
                <a:gd name="connsiteX580" fmla="*/ 4361905 w 6386648"/>
                <a:gd name="connsiteY580" fmla="*/ 1188531 h 1849426"/>
                <a:gd name="connsiteX581" fmla="*/ 4379930 w 6386648"/>
                <a:gd name="connsiteY581" fmla="*/ 1206556 h 1849426"/>
                <a:gd name="connsiteX582" fmla="*/ 4361905 w 6386648"/>
                <a:gd name="connsiteY582" fmla="*/ 1224580 h 1849426"/>
                <a:gd name="connsiteX583" fmla="*/ 4343881 w 6386648"/>
                <a:gd name="connsiteY583" fmla="*/ 1206556 h 1849426"/>
                <a:gd name="connsiteX584" fmla="*/ 4361905 w 6386648"/>
                <a:gd name="connsiteY584" fmla="*/ 1188531 h 1849426"/>
                <a:gd name="connsiteX585" fmla="*/ 3220360 w 6386648"/>
                <a:gd name="connsiteY585" fmla="*/ 1188531 h 1849426"/>
                <a:gd name="connsiteX586" fmla="*/ 3238385 w 6386648"/>
                <a:gd name="connsiteY586" fmla="*/ 1206556 h 1849426"/>
                <a:gd name="connsiteX587" fmla="*/ 3220360 w 6386648"/>
                <a:gd name="connsiteY587" fmla="*/ 1224580 h 1849426"/>
                <a:gd name="connsiteX588" fmla="*/ 3202336 w 6386648"/>
                <a:gd name="connsiteY588" fmla="*/ 1206556 h 1849426"/>
                <a:gd name="connsiteX589" fmla="*/ 3220360 w 6386648"/>
                <a:gd name="connsiteY589" fmla="*/ 1188531 h 1849426"/>
                <a:gd name="connsiteX590" fmla="*/ 708959 w 6386648"/>
                <a:gd name="connsiteY590" fmla="*/ 1188531 h 1849426"/>
                <a:gd name="connsiteX591" fmla="*/ 726984 w 6386648"/>
                <a:gd name="connsiteY591" fmla="*/ 1206556 h 1849426"/>
                <a:gd name="connsiteX592" fmla="*/ 708959 w 6386648"/>
                <a:gd name="connsiteY592" fmla="*/ 1224580 h 1849426"/>
                <a:gd name="connsiteX593" fmla="*/ 690935 w 6386648"/>
                <a:gd name="connsiteY593" fmla="*/ 1206556 h 1849426"/>
                <a:gd name="connsiteX594" fmla="*/ 708959 w 6386648"/>
                <a:gd name="connsiteY594" fmla="*/ 1188531 h 1849426"/>
                <a:gd name="connsiteX595" fmla="*/ 4824532 w 6386648"/>
                <a:gd name="connsiteY595" fmla="*/ 1182523 h 1849426"/>
                <a:gd name="connsiteX596" fmla="*/ 4842557 w 6386648"/>
                <a:gd name="connsiteY596" fmla="*/ 1200547 h 1849426"/>
                <a:gd name="connsiteX597" fmla="*/ 4824532 w 6386648"/>
                <a:gd name="connsiteY597" fmla="*/ 1218572 h 1849426"/>
                <a:gd name="connsiteX598" fmla="*/ 4806508 w 6386648"/>
                <a:gd name="connsiteY598" fmla="*/ 1200547 h 1849426"/>
                <a:gd name="connsiteX599" fmla="*/ 4824532 w 6386648"/>
                <a:gd name="connsiteY599" fmla="*/ 1182523 h 1849426"/>
                <a:gd name="connsiteX600" fmla="*/ 1279732 w 6386648"/>
                <a:gd name="connsiteY600" fmla="*/ 1170507 h 1849426"/>
                <a:gd name="connsiteX601" fmla="*/ 1297757 w 6386648"/>
                <a:gd name="connsiteY601" fmla="*/ 1188531 h 1849426"/>
                <a:gd name="connsiteX602" fmla="*/ 1279732 w 6386648"/>
                <a:gd name="connsiteY602" fmla="*/ 1206556 h 1849426"/>
                <a:gd name="connsiteX603" fmla="*/ 1261708 w 6386648"/>
                <a:gd name="connsiteY603" fmla="*/ 1188531 h 1849426"/>
                <a:gd name="connsiteX604" fmla="*/ 1279732 w 6386648"/>
                <a:gd name="connsiteY604" fmla="*/ 1170507 h 1849426"/>
                <a:gd name="connsiteX605" fmla="*/ 3478710 w 6386648"/>
                <a:gd name="connsiteY605" fmla="*/ 1164499 h 1849426"/>
                <a:gd name="connsiteX606" fmla="*/ 3496735 w 6386648"/>
                <a:gd name="connsiteY606" fmla="*/ 1182523 h 1849426"/>
                <a:gd name="connsiteX607" fmla="*/ 3478710 w 6386648"/>
                <a:gd name="connsiteY607" fmla="*/ 1200548 h 1849426"/>
                <a:gd name="connsiteX608" fmla="*/ 3460686 w 6386648"/>
                <a:gd name="connsiteY608" fmla="*/ 1182523 h 1849426"/>
                <a:gd name="connsiteX609" fmla="*/ 3478710 w 6386648"/>
                <a:gd name="connsiteY609" fmla="*/ 1164499 h 1849426"/>
                <a:gd name="connsiteX610" fmla="*/ 2703660 w 6386648"/>
                <a:gd name="connsiteY610" fmla="*/ 1164499 h 1849426"/>
                <a:gd name="connsiteX611" fmla="*/ 2721685 w 6386648"/>
                <a:gd name="connsiteY611" fmla="*/ 1182523 h 1849426"/>
                <a:gd name="connsiteX612" fmla="*/ 2703660 w 6386648"/>
                <a:gd name="connsiteY612" fmla="*/ 1200548 h 1849426"/>
                <a:gd name="connsiteX613" fmla="*/ 2685636 w 6386648"/>
                <a:gd name="connsiteY613" fmla="*/ 1182523 h 1849426"/>
                <a:gd name="connsiteX614" fmla="*/ 2703660 w 6386648"/>
                <a:gd name="connsiteY614" fmla="*/ 1164499 h 1849426"/>
                <a:gd name="connsiteX615" fmla="*/ 4500093 w 6386648"/>
                <a:gd name="connsiteY615" fmla="*/ 1158491 h 1849426"/>
                <a:gd name="connsiteX616" fmla="*/ 4518118 w 6386648"/>
                <a:gd name="connsiteY616" fmla="*/ 1176516 h 1849426"/>
                <a:gd name="connsiteX617" fmla="*/ 4500093 w 6386648"/>
                <a:gd name="connsiteY617" fmla="*/ 1194540 h 1849426"/>
                <a:gd name="connsiteX618" fmla="*/ 4482069 w 6386648"/>
                <a:gd name="connsiteY618" fmla="*/ 1176516 h 1849426"/>
                <a:gd name="connsiteX619" fmla="*/ 4500093 w 6386648"/>
                <a:gd name="connsiteY619" fmla="*/ 1158491 h 1849426"/>
                <a:gd name="connsiteX620" fmla="*/ 4199686 w 6386648"/>
                <a:gd name="connsiteY620" fmla="*/ 1158491 h 1849426"/>
                <a:gd name="connsiteX621" fmla="*/ 4217711 w 6386648"/>
                <a:gd name="connsiteY621" fmla="*/ 1176516 h 1849426"/>
                <a:gd name="connsiteX622" fmla="*/ 4199686 w 6386648"/>
                <a:gd name="connsiteY622" fmla="*/ 1194540 h 1849426"/>
                <a:gd name="connsiteX623" fmla="*/ 4181662 w 6386648"/>
                <a:gd name="connsiteY623" fmla="*/ 1176516 h 1849426"/>
                <a:gd name="connsiteX624" fmla="*/ 4199686 w 6386648"/>
                <a:gd name="connsiteY624" fmla="*/ 1158491 h 1849426"/>
                <a:gd name="connsiteX625" fmla="*/ 2132887 w 6386648"/>
                <a:gd name="connsiteY625" fmla="*/ 1158491 h 1849426"/>
                <a:gd name="connsiteX626" fmla="*/ 2150912 w 6386648"/>
                <a:gd name="connsiteY626" fmla="*/ 1176516 h 1849426"/>
                <a:gd name="connsiteX627" fmla="*/ 2132887 w 6386648"/>
                <a:gd name="connsiteY627" fmla="*/ 1194540 h 1849426"/>
                <a:gd name="connsiteX628" fmla="*/ 2114863 w 6386648"/>
                <a:gd name="connsiteY628" fmla="*/ 1176516 h 1849426"/>
                <a:gd name="connsiteX629" fmla="*/ 2132887 w 6386648"/>
                <a:gd name="connsiteY629" fmla="*/ 1158491 h 1849426"/>
                <a:gd name="connsiteX630" fmla="*/ 1850505 w 6386648"/>
                <a:gd name="connsiteY630" fmla="*/ 1158491 h 1849426"/>
                <a:gd name="connsiteX631" fmla="*/ 1868530 w 6386648"/>
                <a:gd name="connsiteY631" fmla="*/ 1176516 h 1849426"/>
                <a:gd name="connsiteX632" fmla="*/ 1850505 w 6386648"/>
                <a:gd name="connsiteY632" fmla="*/ 1194540 h 1849426"/>
                <a:gd name="connsiteX633" fmla="*/ 1832481 w 6386648"/>
                <a:gd name="connsiteY633" fmla="*/ 1176516 h 1849426"/>
                <a:gd name="connsiteX634" fmla="*/ 1850505 w 6386648"/>
                <a:gd name="connsiteY634" fmla="*/ 1158491 h 1849426"/>
                <a:gd name="connsiteX635" fmla="*/ 3340522 w 6386648"/>
                <a:gd name="connsiteY635" fmla="*/ 1152483 h 1849426"/>
                <a:gd name="connsiteX636" fmla="*/ 3358547 w 6386648"/>
                <a:gd name="connsiteY636" fmla="*/ 1170507 h 1849426"/>
                <a:gd name="connsiteX637" fmla="*/ 3340522 w 6386648"/>
                <a:gd name="connsiteY637" fmla="*/ 1188532 h 1849426"/>
                <a:gd name="connsiteX638" fmla="*/ 3322498 w 6386648"/>
                <a:gd name="connsiteY638" fmla="*/ 1170507 h 1849426"/>
                <a:gd name="connsiteX639" fmla="*/ 3340522 w 6386648"/>
                <a:gd name="connsiteY639" fmla="*/ 1152483 h 1849426"/>
                <a:gd name="connsiteX640" fmla="*/ 2829831 w 6386648"/>
                <a:gd name="connsiteY640" fmla="*/ 1152483 h 1849426"/>
                <a:gd name="connsiteX641" fmla="*/ 2847856 w 6386648"/>
                <a:gd name="connsiteY641" fmla="*/ 1170507 h 1849426"/>
                <a:gd name="connsiteX642" fmla="*/ 2829831 w 6386648"/>
                <a:gd name="connsiteY642" fmla="*/ 1188532 h 1849426"/>
                <a:gd name="connsiteX643" fmla="*/ 2811807 w 6386648"/>
                <a:gd name="connsiteY643" fmla="*/ 1170507 h 1849426"/>
                <a:gd name="connsiteX644" fmla="*/ 2829831 w 6386648"/>
                <a:gd name="connsiteY644" fmla="*/ 1152483 h 1849426"/>
                <a:gd name="connsiteX645" fmla="*/ 2253050 w 6386648"/>
                <a:gd name="connsiteY645" fmla="*/ 1152483 h 1849426"/>
                <a:gd name="connsiteX646" fmla="*/ 2271075 w 6386648"/>
                <a:gd name="connsiteY646" fmla="*/ 1170507 h 1849426"/>
                <a:gd name="connsiteX647" fmla="*/ 2253050 w 6386648"/>
                <a:gd name="connsiteY647" fmla="*/ 1188532 h 1849426"/>
                <a:gd name="connsiteX648" fmla="*/ 2235026 w 6386648"/>
                <a:gd name="connsiteY648" fmla="*/ 1170507 h 1849426"/>
                <a:gd name="connsiteX649" fmla="*/ 2253050 w 6386648"/>
                <a:gd name="connsiteY649" fmla="*/ 1152483 h 1849426"/>
                <a:gd name="connsiteX650" fmla="*/ 1994700 w 6386648"/>
                <a:gd name="connsiteY650" fmla="*/ 1146474 h 1849426"/>
                <a:gd name="connsiteX651" fmla="*/ 2012725 w 6386648"/>
                <a:gd name="connsiteY651" fmla="*/ 1164498 h 1849426"/>
                <a:gd name="connsiteX652" fmla="*/ 1994700 w 6386648"/>
                <a:gd name="connsiteY652" fmla="*/ 1182523 h 1849426"/>
                <a:gd name="connsiteX653" fmla="*/ 1976676 w 6386648"/>
                <a:gd name="connsiteY653" fmla="*/ 1164498 h 1849426"/>
                <a:gd name="connsiteX654" fmla="*/ 1994700 w 6386648"/>
                <a:gd name="connsiteY654" fmla="*/ 1146474 h 1849426"/>
                <a:gd name="connsiteX655" fmla="*/ 1718326 w 6386648"/>
                <a:gd name="connsiteY655" fmla="*/ 1146474 h 1849426"/>
                <a:gd name="connsiteX656" fmla="*/ 1736351 w 6386648"/>
                <a:gd name="connsiteY656" fmla="*/ 1164498 h 1849426"/>
                <a:gd name="connsiteX657" fmla="*/ 1718326 w 6386648"/>
                <a:gd name="connsiteY657" fmla="*/ 1182523 h 1849426"/>
                <a:gd name="connsiteX658" fmla="*/ 1700302 w 6386648"/>
                <a:gd name="connsiteY658" fmla="*/ 1164498 h 1849426"/>
                <a:gd name="connsiteX659" fmla="*/ 1718326 w 6386648"/>
                <a:gd name="connsiteY659" fmla="*/ 1146474 h 1849426"/>
                <a:gd name="connsiteX660" fmla="*/ 1129529 w 6386648"/>
                <a:gd name="connsiteY660" fmla="*/ 1146474 h 1849426"/>
                <a:gd name="connsiteX661" fmla="*/ 1147554 w 6386648"/>
                <a:gd name="connsiteY661" fmla="*/ 1164498 h 1849426"/>
                <a:gd name="connsiteX662" fmla="*/ 1129529 w 6386648"/>
                <a:gd name="connsiteY662" fmla="*/ 1182523 h 1849426"/>
                <a:gd name="connsiteX663" fmla="*/ 1111505 w 6386648"/>
                <a:gd name="connsiteY663" fmla="*/ 1164498 h 1849426"/>
                <a:gd name="connsiteX664" fmla="*/ 1129529 w 6386648"/>
                <a:gd name="connsiteY664" fmla="*/ 1146474 h 1849426"/>
                <a:gd name="connsiteX665" fmla="*/ 498674 w 6386648"/>
                <a:gd name="connsiteY665" fmla="*/ 1140466 h 1849426"/>
                <a:gd name="connsiteX666" fmla="*/ 516699 w 6386648"/>
                <a:gd name="connsiteY666" fmla="*/ 1158490 h 1849426"/>
                <a:gd name="connsiteX667" fmla="*/ 498674 w 6386648"/>
                <a:gd name="connsiteY667" fmla="*/ 1176515 h 1849426"/>
                <a:gd name="connsiteX668" fmla="*/ 480650 w 6386648"/>
                <a:gd name="connsiteY668" fmla="*/ 1158490 h 1849426"/>
                <a:gd name="connsiteX669" fmla="*/ 498674 w 6386648"/>
                <a:gd name="connsiteY669" fmla="*/ 1140466 h 1849426"/>
                <a:gd name="connsiteX670" fmla="*/ 3707019 w 6386648"/>
                <a:gd name="connsiteY670" fmla="*/ 1134458 h 1849426"/>
                <a:gd name="connsiteX671" fmla="*/ 3725044 w 6386648"/>
                <a:gd name="connsiteY671" fmla="*/ 1152482 h 1849426"/>
                <a:gd name="connsiteX672" fmla="*/ 3707019 w 6386648"/>
                <a:gd name="connsiteY672" fmla="*/ 1170507 h 1849426"/>
                <a:gd name="connsiteX673" fmla="*/ 3688994 w 6386648"/>
                <a:gd name="connsiteY673" fmla="*/ 1152482 h 1849426"/>
                <a:gd name="connsiteX674" fmla="*/ 3707019 w 6386648"/>
                <a:gd name="connsiteY674" fmla="*/ 1134458 h 1849426"/>
                <a:gd name="connsiteX675" fmla="*/ 799081 w 6386648"/>
                <a:gd name="connsiteY675" fmla="*/ 1134458 h 1849426"/>
                <a:gd name="connsiteX676" fmla="*/ 817106 w 6386648"/>
                <a:gd name="connsiteY676" fmla="*/ 1152482 h 1849426"/>
                <a:gd name="connsiteX677" fmla="*/ 799081 w 6386648"/>
                <a:gd name="connsiteY677" fmla="*/ 1170507 h 1849426"/>
                <a:gd name="connsiteX678" fmla="*/ 781057 w 6386648"/>
                <a:gd name="connsiteY678" fmla="*/ 1152482 h 1849426"/>
                <a:gd name="connsiteX679" fmla="*/ 799081 w 6386648"/>
                <a:gd name="connsiteY679" fmla="*/ 1134458 h 1849426"/>
                <a:gd name="connsiteX680" fmla="*/ 384520 w 6386648"/>
                <a:gd name="connsiteY680" fmla="*/ 1134458 h 1849426"/>
                <a:gd name="connsiteX681" fmla="*/ 402545 w 6386648"/>
                <a:gd name="connsiteY681" fmla="*/ 1152482 h 1849426"/>
                <a:gd name="connsiteX682" fmla="*/ 384520 w 6386648"/>
                <a:gd name="connsiteY682" fmla="*/ 1170507 h 1849426"/>
                <a:gd name="connsiteX683" fmla="*/ 366496 w 6386648"/>
                <a:gd name="connsiteY683" fmla="*/ 1152482 h 1849426"/>
                <a:gd name="connsiteX684" fmla="*/ 384520 w 6386648"/>
                <a:gd name="connsiteY684" fmla="*/ 1134458 h 1849426"/>
                <a:gd name="connsiteX685" fmla="*/ 3935328 w 6386648"/>
                <a:gd name="connsiteY685" fmla="*/ 1128450 h 1849426"/>
                <a:gd name="connsiteX686" fmla="*/ 3953353 w 6386648"/>
                <a:gd name="connsiteY686" fmla="*/ 1146475 h 1849426"/>
                <a:gd name="connsiteX687" fmla="*/ 3935328 w 6386648"/>
                <a:gd name="connsiteY687" fmla="*/ 1164499 h 1849426"/>
                <a:gd name="connsiteX688" fmla="*/ 3917304 w 6386648"/>
                <a:gd name="connsiteY688" fmla="*/ 1146475 h 1849426"/>
                <a:gd name="connsiteX689" fmla="*/ 3935328 w 6386648"/>
                <a:gd name="connsiteY689" fmla="*/ 1128450 h 1849426"/>
                <a:gd name="connsiteX690" fmla="*/ 1514049 w 6386648"/>
                <a:gd name="connsiteY690" fmla="*/ 1128450 h 1849426"/>
                <a:gd name="connsiteX691" fmla="*/ 1532074 w 6386648"/>
                <a:gd name="connsiteY691" fmla="*/ 1146475 h 1849426"/>
                <a:gd name="connsiteX692" fmla="*/ 1514049 w 6386648"/>
                <a:gd name="connsiteY692" fmla="*/ 1164499 h 1849426"/>
                <a:gd name="connsiteX693" fmla="*/ 1496025 w 6386648"/>
                <a:gd name="connsiteY693" fmla="*/ 1146475 h 1849426"/>
                <a:gd name="connsiteX694" fmla="*/ 1514049 w 6386648"/>
                <a:gd name="connsiteY694" fmla="*/ 1128450 h 1849426"/>
                <a:gd name="connsiteX695" fmla="*/ 4650296 w 6386648"/>
                <a:gd name="connsiteY695" fmla="*/ 1122442 h 1849426"/>
                <a:gd name="connsiteX696" fmla="*/ 4668321 w 6386648"/>
                <a:gd name="connsiteY696" fmla="*/ 1140466 h 1849426"/>
                <a:gd name="connsiteX697" fmla="*/ 4650296 w 6386648"/>
                <a:gd name="connsiteY697" fmla="*/ 1158491 h 1849426"/>
                <a:gd name="connsiteX698" fmla="*/ 4632272 w 6386648"/>
                <a:gd name="connsiteY698" fmla="*/ 1140466 h 1849426"/>
                <a:gd name="connsiteX699" fmla="*/ 4650296 w 6386648"/>
                <a:gd name="connsiteY699" fmla="*/ 1122442 h 1849426"/>
                <a:gd name="connsiteX700" fmla="*/ 4073515 w 6386648"/>
                <a:gd name="connsiteY700" fmla="*/ 1122442 h 1849426"/>
                <a:gd name="connsiteX701" fmla="*/ 4091540 w 6386648"/>
                <a:gd name="connsiteY701" fmla="*/ 1140466 h 1849426"/>
                <a:gd name="connsiteX702" fmla="*/ 4073515 w 6386648"/>
                <a:gd name="connsiteY702" fmla="*/ 1158491 h 1849426"/>
                <a:gd name="connsiteX703" fmla="*/ 4055491 w 6386648"/>
                <a:gd name="connsiteY703" fmla="*/ 1140466 h 1849426"/>
                <a:gd name="connsiteX704" fmla="*/ 4073515 w 6386648"/>
                <a:gd name="connsiteY704" fmla="*/ 1122442 h 1849426"/>
                <a:gd name="connsiteX705" fmla="*/ 2475351 w 6386648"/>
                <a:gd name="connsiteY705" fmla="*/ 1122442 h 1849426"/>
                <a:gd name="connsiteX706" fmla="*/ 2493376 w 6386648"/>
                <a:gd name="connsiteY706" fmla="*/ 1140466 h 1849426"/>
                <a:gd name="connsiteX707" fmla="*/ 2475351 w 6386648"/>
                <a:gd name="connsiteY707" fmla="*/ 1158491 h 1849426"/>
                <a:gd name="connsiteX708" fmla="*/ 2457326 w 6386648"/>
                <a:gd name="connsiteY708" fmla="*/ 1140466 h 1849426"/>
                <a:gd name="connsiteX709" fmla="*/ 2475351 w 6386648"/>
                <a:gd name="connsiteY709" fmla="*/ 1122442 h 1849426"/>
                <a:gd name="connsiteX710" fmla="*/ 1393887 w 6386648"/>
                <a:gd name="connsiteY710" fmla="*/ 1122442 h 1849426"/>
                <a:gd name="connsiteX711" fmla="*/ 1411912 w 6386648"/>
                <a:gd name="connsiteY711" fmla="*/ 1140466 h 1849426"/>
                <a:gd name="connsiteX712" fmla="*/ 1393887 w 6386648"/>
                <a:gd name="connsiteY712" fmla="*/ 1158491 h 1849426"/>
                <a:gd name="connsiteX713" fmla="*/ 1375863 w 6386648"/>
                <a:gd name="connsiteY713" fmla="*/ 1140466 h 1849426"/>
                <a:gd name="connsiteX714" fmla="*/ 1393887 w 6386648"/>
                <a:gd name="connsiteY714" fmla="*/ 1122442 h 1849426"/>
                <a:gd name="connsiteX715" fmla="*/ 3058140 w 6386648"/>
                <a:gd name="connsiteY715" fmla="*/ 1116434 h 1849426"/>
                <a:gd name="connsiteX716" fmla="*/ 3076165 w 6386648"/>
                <a:gd name="connsiteY716" fmla="*/ 1134458 h 1849426"/>
                <a:gd name="connsiteX717" fmla="*/ 3058140 w 6386648"/>
                <a:gd name="connsiteY717" fmla="*/ 1152483 h 1849426"/>
                <a:gd name="connsiteX718" fmla="*/ 3040116 w 6386648"/>
                <a:gd name="connsiteY718" fmla="*/ 1134458 h 1849426"/>
                <a:gd name="connsiteX719" fmla="*/ 3058140 w 6386648"/>
                <a:gd name="connsiteY719" fmla="*/ 1116434 h 1849426"/>
                <a:gd name="connsiteX720" fmla="*/ 4800499 w 6386648"/>
                <a:gd name="connsiteY720" fmla="*/ 1092401 h 1849426"/>
                <a:gd name="connsiteX721" fmla="*/ 4818524 w 6386648"/>
                <a:gd name="connsiteY721" fmla="*/ 1110425 h 1849426"/>
                <a:gd name="connsiteX722" fmla="*/ 4800499 w 6386648"/>
                <a:gd name="connsiteY722" fmla="*/ 1128450 h 1849426"/>
                <a:gd name="connsiteX723" fmla="*/ 4782475 w 6386648"/>
                <a:gd name="connsiteY723" fmla="*/ 1110425 h 1849426"/>
                <a:gd name="connsiteX724" fmla="*/ 4800499 w 6386648"/>
                <a:gd name="connsiteY724" fmla="*/ 1092401 h 1849426"/>
                <a:gd name="connsiteX725" fmla="*/ 2349180 w 6386648"/>
                <a:gd name="connsiteY725" fmla="*/ 1092401 h 1849426"/>
                <a:gd name="connsiteX726" fmla="*/ 2367205 w 6386648"/>
                <a:gd name="connsiteY726" fmla="*/ 1110425 h 1849426"/>
                <a:gd name="connsiteX727" fmla="*/ 2349180 w 6386648"/>
                <a:gd name="connsiteY727" fmla="*/ 1128450 h 1849426"/>
                <a:gd name="connsiteX728" fmla="*/ 2331156 w 6386648"/>
                <a:gd name="connsiteY728" fmla="*/ 1110425 h 1849426"/>
                <a:gd name="connsiteX729" fmla="*/ 2349180 w 6386648"/>
                <a:gd name="connsiteY729" fmla="*/ 1092401 h 1849426"/>
                <a:gd name="connsiteX730" fmla="*/ 931260 w 6386648"/>
                <a:gd name="connsiteY730" fmla="*/ 1092401 h 1849426"/>
                <a:gd name="connsiteX731" fmla="*/ 949285 w 6386648"/>
                <a:gd name="connsiteY731" fmla="*/ 1110425 h 1849426"/>
                <a:gd name="connsiteX732" fmla="*/ 931260 w 6386648"/>
                <a:gd name="connsiteY732" fmla="*/ 1128450 h 1849426"/>
                <a:gd name="connsiteX733" fmla="*/ 913236 w 6386648"/>
                <a:gd name="connsiteY733" fmla="*/ 1110425 h 1849426"/>
                <a:gd name="connsiteX734" fmla="*/ 931260 w 6386648"/>
                <a:gd name="connsiteY734" fmla="*/ 1092401 h 1849426"/>
                <a:gd name="connsiteX735" fmla="*/ 4986752 w 6386648"/>
                <a:gd name="connsiteY735" fmla="*/ 1086393 h 1849426"/>
                <a:gd name="connsiteX736" fmla="*/ 5004777 w 6386648"/>
                <a:gd name="connsiteY736" fmla="*/ 1104417 h 1849426"/>
                <a:gd name="connsiteX737" fmla="*/ 4986752 w 6386648"/>
                <a:gd name="connsiteY737" fmla="*/ 1122442 h 1849426"/>
                <a:gd name="connsiteX738" fmla="*/ 4968728 w 6386648"/>
                <a:gd name="connsiteY738" fmla="*/ 1104417 h 1849426"/>
                <a:gd name="connsiteX739" fmla="*/ 4986752 w 6386648"/>
                <a:gd name="connsiteY739" fmla="*/ 1086393 h 1849426"/>
                <a:gd name="connsiteX740" fmla="*/ 3815165 w 6386648"/>
                <a:gd name="connsiteY740" fmla="*/ 1086393 h 1849426"/>
                <a:gd name="connsiteX741" fmla="*/ 3833190 w 6386648"/>
                <a:gd name="connsiteY741" fmla="*/ 1104417 h 1849426"/>
                <a:gd name="connsiteX742" fmla="*/ 3815165 w 6386648"/>
                <a:gd name="connsiteY742" fmla="*/ 1122442 h 1849426"/>
                <a:gd name="connsiteX743" fmla="*/ 3797141 w 6386648"/>
                <a:gd name="connsiteY743" fmla="*/ 1104417 h 1849426"/>
                <a:gd name="connsiteX744" fmla="*/ 3815165 w 6386648"/>
                <a:gd name="connsiteY744" fmla="*/ 1086393 h 1849426"/>
                <a:gd name="connsiteX745" fmla="*/ 3586856 w 6386648"/>
                <a:gd name="connsiteY745" fmla="*/ 1086393 h 1849426"/>
                <a:gd name="connsiteX746" fmla="*/ 3604881 w 6386648"/>
                <a:gd name="connsiteY746" fmla="*/ 1104417 h 1849426"/>
                <a:gd name="connsiteX747" fmla="*/ 3586856 w 6386648"/>
                <a:gd name="connsiteY747" fmla="*/ 1122442 h 1849426"/>
                <a:gd name="connsiteX748" fmla="*/ 3568831 w 6386648"/>
                <a:gd name="connsiteY748" fmla="*/ 1104417 h 1849426"/>
                <a:gd name="connsiteX749" fmla="*/ 3586856 w 6386648"/>
                <a:gd name="connsiteY749" fmla="*/ 1086393 h 1849426"/>
                <a:gd name="connsiteX750" fmla="*/ 3166287 w 6386648"/>
                <a:gd name="connsiteY750" fmla="*/ 1086393 h 1849426"/>
                <a:gd name="connsiteX751" fmla="*/ 3184312 w 6386648"/>
                <a:gd name="connsiteY751" fmla="*/ 1104417 h 1849426"/>
                <a:gd name="connsiteX752" fmla="*/ 3166287 w 6386648"/>
                <a:gd name="connsiteY752" fmla="*/ 1122442 h 1849426"/>
                <a:gd name="connsiteX753" fmla="*/ 3148262 w 6386648"/>
                <a:gd name="connsiteY753" fmla="*/ 1104417 h 1849426"/>
                <a:gd name="connsiteX754" fmla="*/ 3166287 w 6386648"/>
                <a:gd name="connsiteY754" fmla="*/ 1086393 h 1849426"/>
                <a:gd name="connsiteX755" fmla="*/ 2595514 w 6386648"/>
                <a:gd name="connsiteY755" fmla="*/ 1086393 h 1849426"/>
                <a:gd name="connsiteX756" fmla="*/ 2613539 w 6386648"/>
                <a:gd name="connsiteY756" fmla="*/ 1104417 h 1849426"/>
                <a:gd name="connsiteX757" fmla="*/ 2595514 w 6386648"/>
                <a:gd name="connsiteY757" fmla="*/ 1122442 h 1849426"/>
                <a:gd name="connsiteX758" fmla="*/ 2577489 w 6386648"/>
                <a:gd name="connsiteY758" fmla="*/ 1104417 h 1849426"/>
                <a:gd name="connsiteX759" fmla="*/ 2595514 w 6386648"/>
                <a:gd name="connsiteY759" fmla="*/ 1086393 h 1849426"/>
                <a:gd name="connsiteX760" fmla="*/ 1628204 w 6386648"/>
                <a:gd name="connsiteY760" fmla="*/ 1074377 h 1849426"/>
                <a:gd name="connsiteX761" fmla="*/ 1646229 w 6386648"/>
                <a:gd name="connsiteY761" fmla="*/ 1092401 h 1849426"/>
                <a:gd name="connsiteX762" fmla="*/ 1628204 w 6386648"/>
                <a:gd name="connsiteY762" fmla="*/ 1110426 h 1849426"/>
                <a:gd name="connsiteX763" fmla="*/ 1610180 w 6386648"/>
                <a:gd name="connsiteY763" fmla="*/ 1092401 h 1849426"/>
                <a:gd name="connsiteX764" fmla="*/ 1628204 w 6386648"/>
                <a:gd name="connsiteY764" fmla="*/ 1074377 h 1849426"/>
                <a:gd name="connsiteX765" fmla="*/ 642870 w 6386648"/>
                <a:gd name="connsiteY765" fmla="*/ 1074377 h 1849426"/>
                <a:gd name="connsiteX766" fmla="*/ 660895 w 6386648"/>
                <a:gd name="connsiteY766" fmla="*/ 1092401 h 1849426"/>
                <a:gd name="connsiteX767" fmla="*/ 642870 w 6386648"/>
                <a:gd name="connsiteY767" fmla="*/ 1110426 h 1849426"/>
                <a:gd name="connsiteX768" fmla="*/ 624846 w 6386648"/>
                <a:gd name="connsiteY768" fmla="*/ 1092401 h 1849426"/>
                <a:gd name="connsiteX769" fmla="*/ 642870 w 6386648"/>
                <a:gd name="connsiteY769" fmla="*/ 1074377 h 1849426"/>
                <a:gd name="connsiteX770" fmla="*/ 2925961 w 6386648"/>
                <a:gd name="connsiteY770" fmla="*/ 1068369 h 1849426"/>
                <a:gd name="connsiteX771" fmla="*/ 2943986 w 6386648"/>
                <a:gd name="connsiteY771" fmla="*/ 1086394 h 1849426"/>
                <a:gd name="connsiteX772" fmla="*/ 2925961 w 6386648"/>
                <a:gd name="connsiteY772" fmla="*/ 1104418 h 1849426"/>
                <a:gd name="connsiteX773" fmla="*/ 2907936 w 6386648"/>
                <a:gd name="connsiteY773" fmla="*/ 1086394 h 1849426"/>
                <a:gd name="connsiteX774" fmla="*/ 2925961 w 6386648"/>
                <a:gd name="connsiteY774" fmla="*/ 1068369 h 1849426"/>
                <a:gd name="connsiteX775" fmla="*/ 3424636 w 6386648"/>
                <a:gd name="connsiteY775" fmla="*/ 1062360 h 1849426"/>
                <a:gd name="connsiteX776" fmla="*/ 3442661 w 6386648"/>
                <a:gd name="connsiteY776" fmla="*/ 1080384 h 1849426"/>
                <a:gd name="connsiteX777" fmla="*/ 3424636 w 6386648"/>
                <a:gd name="connsiteY777" fmla="*/ 1098409 h 1849426"/>
                <a:gd name="connsiteX778" fmla="*/ 3406612 w 6386648"/>
                <a:gd name="connsiteY778" fmla="*/ 1080384 h 1849426"/>
                <a:gd name="connsiteX779" fmla="*/ 3424636 w 6386648"/>
                <a:gd name="connsiteY779" fmla="*/ 1062360 h 1849426"/>
                <a:gd name="connsiteX780" fmla="*/ 1249691 w 6386648"/>
                <a:gd name="connsiteY780" fmla="*/ 1062360 h 1849426"/>
                <a:gd name="connsiteX781" fmla="*/ 1267716 w 6386648"/>
                <a:gd name="connsiteY781" fmla="*/ 1080384 h 1849426"/>
                <a:gd name="connsiteX782" fmla="*/ 1249691 w 6386648"/>
                <a:gd name="connsiteY782" fmla="*/ 1098409 h 1849426"/>
                <a:gd name="connsiteX783" fmla="*/ 1231667 w 6386648"/>
                <a:gd name="connsiteY783" fmla="*/ 1080384 h 1849426"/>
                <a:gd name="connsiteX784" fmla="*/ 1249691 w 6386648"/>
                <a:gd name="connsiteY784" fmla="*/ 1062360 h 1849426"/>
                <a:gd name="connsiteX785" fmla="*/ 1075456 w 6386648"/>
                <a:gd name="connsiteY785" fmla="*/ 1062360 h 1849426"/>
                <a:gd name="connsiteX786" fmla="*/ 1093480 w 6386648"/>
                <a:gd name="connsiteY786" fmla="*/ 1080384 h 1849426"/>
                <a:gd name="connsiteX787" fmla="*/ 1075456 w 6386648"/>
                <a:gd name="connsiteY787" fmla="*/ 1098409 h 1849426"/>
                <a:gd name="connsiteX788" fmla="*/ 1057431 w 6386648"/>
                <a:gd name="connsiteY788" fmla="*/ 1080384 h 1849426"/>
                <a:gd name="connsiteX789" fmla="*/ 1075456 w 6386648"/>
                <a:gd name="connsiteY789" fmla="*/ 1062360 h 1849426"/>
                <a:gd name="connsiteX790" fmla="*/ 1928611 w 6386648"/>
                <a:gd name="connsiteY790" fmla="*/ 1056352 h 1849426"/>
                <a:gd name="connsiteX791" fmla="*/ 1946636 w 6386648"/>
                <a:gd name="connsiteY791" fmla="*/ 1074376 h 1849426"/>
                <a:gd name="connsiteX792" fmla="*/ 1928611 w 6386648"/>
                <a:gd name="connsiteY792" fmla="*/ 1092401 h 1849426"/>
                <a:gd name="connsiteX793" fmla="*/ 1910587 w 6386648"/>
                <a:gd name="connsiteY793" fmla="*/ 1074376 h 1849426"/>
                <a:gd name="connsiteX794" fmla="*/ 1928611 w 6386648"/>
                <a:gd name="connsiteY794" fmla="*/ 1056352 h 1849426"/>
                <a:gd name="connsiteX795" fmla="*/ 2709668 w 6386648"/>
                <a:gd name="connsiteY795" fmla="*/ 1044336 h 1849426"/>
                <a:gd name="connsiteX796" fmla="*/ 2727693 w 6386648"/>
                <a:gd name="connsiteY796" fmla="*/ 1062360 h 1849426"/>
                <a:gd name="connsiteX797" fmla="*/ 2709668 w 6386648"/>
                <a:gd name="connsiteY797" fmla="*/ 1080385 h 1849426"/>
                <a:gd name="connsiteX798" fmla="*/ 2691644 w 6386648"/>
                <a:gd name="connsiteY798" fmla="*/ 1062360 h 1849426"/>
                <a:gd name="connsiteX799" fmla="*/ 2709668 w 6386648"/>
                <a:gd name="connsiteY799" fmla="*/ 1044336 h 1849426"/>
                <a:gd name="connsiteX800" fmla="*/ 1784415 w 6386648"/>
                <a:gd name="connsiteY800" fmla="*/ 1044336 h 1849426"/>
                <a:gd name="connsiteX801" fmla="*/ 1802440 w 6386648"/>
                <a:gd name="connsiteY801" fmla="*/ 1062360 h 1849426"/>
                <a:gd name="connsiteX802" fmla="*/ 1784415 w 6386648"/>
                <a:gd name="connsiteY802" fmla="*/ 1080385 h 1849426"/>
                <a:gd name="connsiteX803" fmla="*/ 1766391 w 6386648"/>
                <a:gd name="connsiteY803" fmla="*/ 1062360 h 1849426"/>
                <a:gd name="connsiteX804" fmla="*/ 1784415 w 6386648"/>
                <a:gd name="connsiteY804" fmla="*/ 1044336 h 1849426"/>
                <a:gd name="connsiteX805" fmla="*/ 3292457 w 6386648"/>
                <a:gd name="connsiteY805" fmla="*/ 1038328 h 1849426"/>
                <a:gd name="connsiteX806" fmla="*/ 3310482 w 6386648"/>
                <a:gd name="connsiteY806" fmla="*/ 1056353 h 1849426"/>
                <a:gd name="connsiteX807" fmla="*/ 3292457 w 6386648"/>
                <a:gd name="connsiteY807" fmla="*/ 1074377 h 1849426"/>
                <a:gd name="connsiteX808" fmla="*/ 3274433 w 6386648"/>
                <a:gd name="connsiteY808" fmla="*/ 1056353 h 1849426"/>
                <a:gd name="connsiteX809" fmla="*/ 3292457 w 6386648"/>
                <a:gd name="connsiteY809" fmla="*/ 1038328 h 1849426"/>
                <a:gd name="connsiteX810" fmla="*/ 2198977 w 6386648"/>
                <a:gd name="connsiteY810" fmla="*/ 1038328 h 1849426"/>
                <a:gd name="connsiteX811" fmla="*/ 2217002 w 6386648"/>
                <a:gd name="connsiteY811" fmla="*/ 1056353 h 1849426"/>
                <a:gd name="connsiteX812" fmla="*/ 2198977 w 6386648"/>
                <a:gd name="connsiteY812" fmla="*/ 1074377 h 1849426"/>
                <a:gd name="connsiteX813" fmla="*/ 2180953 w 6386648"/>
                <a:gd name="connsiteY813" fmla="*/ 1056353 h 1849426"/>
                <a:gd name="connsiteX814" fmla="*/ 2198977 w 6386648"/>
                <a:gd name="connsiteY814" fmla="*/ 1038328 h 1849426"/>
                <a:gd name="connsiteX815" fmla="*/ 2078814 w 6386648"/>
                <a:gd name="connsiteY815" fmla="*/ 1032320 h 1849426"/>
                <a:gd name="connsiteX816" fmla="*/ 2096839 w 6386648"/>
                <a:gd name="connsiteY816" fmla="*/ 1050344 h 1849426"/>
                <a:gd name="connsiteX817" fmla="*/ 2078814 w 6386648"/>
                <a:gd name="connsiteY817" fmla="*/ 1068369 h 1849426"/>
                <a:gd name="connsiteX818" fmla="*/ 2060790 w 6386648"/>
                <a:gd name="connsiteY818" fmla="*/ 1050344 h 1849426"/>
                <a:gd name="connsiteX819" fmla="*/ 2078814 w 6386648"/>
                <a:gd name="connsiteY819" fmla="*/ 1032320 h 1849426"/>
                <a:gd name="connsiteX820" fmla="*/ 3983393 w 6386648"/>
                <a:gd name="connsiteY820" fmla="*/ 1026312 h 1849426"/>
                <a:gd name="connsiteX821" fmla="*/ 4001418 w 6386648"/>
                <a:gd name="connsiteY821" fmla="*/ 1044336 h 1849426"/>
                <a:gd name="connsiteX822" fmla="*/ 3983393 w 6386648"/>
                <a:gd name="connsiteY822" fmla="*/ 1062361 h 1849426"/>
                <a:gd name="connsiteX823" fmla="*/ 3965369 w 6386648"/>
                <a:gd name="connsiteY823" fmla="*/ 1044336 h 1849426"/>
                <a:gd name="connsiteX824" fmla="*/ 3983393 w 6386648"/>
                <a:gd name="connsiteY824" fmla="*/ 1026312 h 1849426"/>
                <a:gd name="connsiteX825" fmla="*/ 817106 w 6386648"/>
                <a:gd name="connsiteY825" fmla="*/ 1020304 h 1849426"/>
                <a:gd name="connsiteX826" fmla="*/ 829123 w 6386648"/>
                <a:gd name="connsiteY826" fmla="*/ 1032320 h 1849426"/>
                <a:gd name="connsiteX827" fmla="*/ 817106 w 6386648"/>
                <a:gd name="connsiteY827" fmla="*/ 1044336 h 1849426"/>
                <a:gd name="connsiteX828" fmla="*/ 805090 w 6386648"/>
                <a:gd name="connsiteY828" fmla="*/ 1032320 h 1849426"/>
                <a:gd name="connsiteX829" fmla="*/ 817106 w 6386648"/>
                <a:gd name="connsiteY829" fmla="*/ 1020304 h 1849426"/>
                <a:gd name="connsiteX830" fmla="*/ 2817815 w 6386648"/>
                <a:gd name="connsiteY830" fmla="*/ 1014295 h 1849426"/>
                <a:gd name="connsiteX831" fmla="*/ 2835840 w 6386648"/>
                <a:gd name="connsiteY831" fmla="*/ 1032319 h 1849426"/>
                <a:gd name="connsiteX832" fmla="*/ 2817815 w 6386648"/>
                <a:gd name="connsiteY832" fmla="*/ 1050344 h 1849426"/>
                <a:gd name="connsiteX833" fmla="*/ 2799791 w 6386648"/>
                <a:gd name="connsiteY833" fmla="*/ 1032319 h 1849426"/>
                <a:gd name="connsiteX834" fmla="*/ 2817815 w 6386648"/>
                <a:gd name="connsiteY834" fmla="*/ 1014295 h 1849426"/>
                <a:gd name="connsiteX835" fmla="*/ 2445310 w 6386648"/>
                <a:gd name="connsiteY835" fmla="*/ 1014295 h 1849426"/>
                <a:gd name="connsiteX836" fmla="*/ 2463335 w 6386648"/>
                <a:gd name="connsiteY836" fmla="*/ 1032319 h 1849426"/>
                <a:gd name="connsiteX837" fmla="*/ 2445310 w 6386648"/>
                <a:gd name="connsiteY837" fmla="*/ 1050344 h 1849426"/>
                <a:gd name="connsiteX838" fmla="*/ 2427285 w 6386648"/>
                <a:gd name="connsiteY838" fmla="*/ 1032319 h 1849426"/>
                <a:gd name="connsiteX839" fmla="*/ 2445310 w 6386648"/>
                <a:gd name="connsiteY839" fmla="*/ 1014295 h 1849426"/>
                <a:gd name="connsiteX840" fmla="*/ 420569 w 6386648"/>
                <a:gd name="connsiteY840" fmla="*/ 1014295 h 1849426"/>
                <a:gd name="connsiteX841" fmla="*/ 438594 w 6386648"/>
                <a:gd name="connsiteY841" fmla="*/ 1032319 h 1849426"/>
                <a:gd name="connsiteX842" fmla="*/ 420569 w 6386648"/>
                <a:gd name="connsiteY842" fmla="*/ 1050344 h 1849426"/>
                <a:gd name="connsiteX843" fmla="*/ 402545 w 6386648"/>
                <a:gd name="connsiteY843" fmla="*/ 1032319 h 1849426"/>
                <a:gd name="connsiteX844" fmla="*/ 420569 w 6386648"/>
                <a:gd name="connsiteY844" fmla="*/ 1014295 h 1849426"/>
                <a:gd name="connsiteX845" fmla="*/ 1520057 w 6386648"/>
                <a:gd name="connsiteY845" fmla="*/ 1008287 h 1849426"/>
                <a:gd name="connsiteX846" fmla="*/ 1538082 w 6386648"/>
                <a:gd name="connsiteY846" fmla="*/ 1026312 h 1849426"/>
                <a:gd name="connsiteX847" fmla="*/ 1520057 w 6386648"/>
                <a:gd name="connsiteY847" fmla="*/ 1044336 h 1849426"/>
                <a:gd name="connsiteX848" fmla="*/ 1502033 w 6386648"/>
                <a:gd name="connsiteY848" fmla="*/ 1026312 h 1849426"/>
                <a:gd name="connsiteX849" fmla="*/ 1520057 w 6386648"/>
                <a:gd name="connsiteY849" fmla="*/ 1008287 h 1849426"/>
                <a:gd name="connsiteX850" fmla="*/ 1387878 w 6386648"/>
                <a:gd name="connsiteY850" fmla="*/ 1008287 h 1849426"/>
                <a:gd name="connsiteX851" fmla="*/ 1405903 w 6386648"/>
                <a:gd name="connsiteY851" fmla="*/ 1026312 h 1849426"/>
                <a:gd name="connsiteX852" fmla="*/ 1387878 w 6386648"/>
                <a:gd name="connsiteY852" fmla="*/ 1044336 h 1849426"/>
                <a:gd name="connsiteX853" fmla="*/ 1369854 w 6386648"/>
                <a:gd name="connsiteY853" fmla="*/ 1026312 h 1849426"/>
                <a:gd name="connsiteX854" fmla="*/ 1387878 w 6386648"/>
                <a:gd name="connsiteY854" fmla="*/ 1008287 h 1849426"/>
                <a:gd name="connsiteX855" fmla="*/ 534724 w 6386648"/>
                <a:gd name="connsiteY855" fmla="*/ 1008287 h 1849426"/>
                <a:gd name="connsiteX856" fmla="*/ 552748 w 6386648"/>
                <a:gd name="connsiteY856" fmla="*/ 1026312 h 1849426"/>
                <a:gd name="connsiteX857" fmla="*/ 534724 w 6386648"/>
                <a:gd name="connsiteY857" fmla="*/ 1044336 h 1849426"/>
                <a:gd name="connsiteX858" fmla="*/ 516699 w 6386648"/>
                <a:gd name="connsiteY858" fmla="*/ 1026312 h 1849426"/>
                <a:gd name="connsiteX859" fmla="*/ 534724 w 6386648"/>
                <a:gd name="connsiteY859" fmla="*/ 1008287 h 1849426"/>
                <a:gd name="connsiteX860" fmla="*/ 3016083 w 6386648"/>
                <a:gd name="connsiteY860" fmla="*/ 1002279 h 1849426"/>
                <a:gd name="connsiteX861" fmla="*/ 3034108 w 6386648"/>
                <a:gd name="connsiteY861" fmla="*/ 1020303 h 1849426"/>
                <a:gd name="connsiteX862" fmla="*/ 3016083 w 6386648"/>
                <a:gd name="connsiteY862" fmla="*/ 1038328 h 1849426"/>
                <a:gd name="connsiteX863" fmla="*/ 2998058 w 6386648"/>
                <a:gd name="connsiteY863" fmla="*/ 1020303 h 1849426"/>
                <a:gd name="connsiteX864" fmla="*/ 3016083 w 6386648"/>
                <a:gd name="connsiteY864" fmla="*/ 1002279 h 1849426"/>
                <a:gd name="connsiteX865" fmla="*/ 294398 w 6386648"/>
                <a:gd name="connsiteY865" fmla="*/ 996271 h 1849426"/>
                <a:gd name="connsiteX866" fmla="*/ 312423 w 6386648"/>
                <a:gd name="connsiteY866" fmla="*/ 1014295 h 1849426"/>
                <a:gd name="connsiteX867" fmla="*/ 294398 w 6386648"/>
                <a:gd name="connsiteY867" fmla="*/ 1032320 h 1849426"/>
                <a:gd name="connsiteX868" fmla="*/ 276374 w 6386648"/>
                <a:gd name="connsiteY868" fmla="*/ 1014295 h 1849426"/>
                <a:gd name="connsiteX869" fmla="*/ 294398 w 6386648"/>
                <a:gd name="connsiteY869" fmla="*/ 996271 h 1849426"/>
                <a:gd name="connsiteX870" fmla="*/ 3676978 w 6386648"/>
                <a:gd name="connsiteY870" fmla="*/ 990263 h 1849426"/>
                <a:gd name="connsiteX871" fmla="*/ 3695003 w 6386648"/>
                <a:gd name="connsiteY871" fmla="*/ 1008287 h 1849426"/>
                <a:gd name="connsiteX872" fmla="*/ 3676978 w 6386648"/>
                <a:gd name="connsiteY872" fmla="*/ 1026312 h 1849426"/>
                <a:gd name="connsiteX873" fmla="*/ 3658953 w 6386648"/>
                <a:gd name="connsiteY873" fmla="*/ 1008287 h 1849426"/>
                <a:gd name="connsiteX874" fmla="*/ 3676978 w 6386648"/>
                <a:gd name="connsiteY874" fmla="*/ 990263 h 1849426"/>
                <a:gd name="connsiteX875" fmla="*/ 3544799 w 6386648"/>
                <a:gd name="connsiteY875" fmla="*/ 984255 h 1849426"/>
                <a:gd name="connsiteX876" fmla="*/ 3562824 w 6386648"/>
                <a:gd name="connsiteY876" fmla="*/ 1002279 h 1849426"/>
                <a:gd name="connsiteX877" fmla="*/ 3544799 w 6386648"/>
                <a:gd name="connsiteY877" fmla="*/ 1020304 h 1849426"/>
                <a:gd name="connsiteX878" fmla="*/ 3526775 w 6386648"/>
                <a:gd name="connsiteY878" fmla="*/ 1002279 h 1849426"/>
                <a:gd name="connsiteX879" fmla="*/ 3544799 w 6386648"/>
                <a:gd name="connsiteY879" fmla="*/ 984255 h 1849426"/>
                <a:gd name="connsiteX880" fmla="*/ 708959 w 6386648"/>
                <a:gd name="connsiteY880" fmla="*/ 984255 h 1849426"/>
                <a:gd name="connsiteX881" fmla="*/ 726984 w 6386648"/>
                <a:gd name="connsiteY881" fmla="*/ 1002279 h 1849426"/>
                <a:gd name="connsiteX882" fmla="*/ 708959 w 6386648"/>
                <a:gd name="connsiteY882" fmla="*/ 1020304 h 1849426"/>
                <a:gd name="connsiteX883" fmla="*/ 690935 w 6386648"/>
                <a:gd name="connsiteY883" fmla="*/ 1002279 h 1849426"/>
                <a:gd name="connsiteX884" fmla="*/ 708959 w 6386648"/>
                <a:gd name="connsiteY884" fmla="*/ 984255 h 1849426"/>
                <a:gd name="connsiteX885" fmla="*/ 3803149 w 6386648"/>
                <a:gd name="connsiteY885" fmla="*/ 978247 h 1849426"/>
                <a:gd name="connsiteX886" fmla="*/ 3821174 w 6386648"/>
                <a:gd name="connsiteY886" fmla="*/ 996272 h 1849426"/>
                <a:gd name="connsiteX887" fmla="*/ 3803149 w 6386648"/>
                <a:gd name="connsiteY887" fmla="*/ 1014296 h 1849426"/>
                <a:gd name="connsiteX888" fmla="*/ 3785125 w 6386648"/>
                <a:gd name="connsiteY888" fmla="*/ 996272 h 1849426"/>
                <a:gd name="connsiteX889" fmla="*/ 3803149 w 6386648"/>
                <a:gd name="connsiteY889" fmla="*/ 978247 h 1849426"/>
                <a:gd name="connsiteX890" fmla="*/ 1003358 w 6386648"/>
                <a:gd name="connsiteY890" fmla="*/ 978247 h 1849426"/>
                <a:gd name="connsiteX891" fmla="*/ 1021383 w 6386648"/>
                <a:gd name="connsiteY891" fmla="*/ 996272 h 1849426"/>
                <a:gd name="connsiteX892" fmla="*/ 1003358 w 6386648"/>
                <a:gd name="connsiteY892" fmla="*/ 1014296 h 1849426"/>
                <a:gd name="connsiteX893" fmla="*/ 985334 w 6386648"/>
                <a:gd name="connsiteY893" fmla="*/ 996272 h 1849426"/>
                <a:gd name="connsiteX894" fmla="*/ 1003358 w 6386648"/>
                <a:gd name="connsiteY894" fmla="*/ 978247 h 1849426"/>
                <a:gd name="connsiteX895" fmla="*/ 3196327 w 6386648"/>
                <a:gd name="connsiteY895" fmla="*/ 972238 h 1849426"/>
                <a:gd name="connsiteX896" fmla="*/ 3214352 w 6386648"/>
                <a:gd name="connsiteY896" fmla="*/ 990262 h 1849426"/>
                <a:gd name="connsiteX897" fmla="*/ 3196327 w 6386648"/>
                <a:gd name="connsiteY897" fmla="*/ 1008287 h 1849426"/>
                <a:gd name="connsiteX898" fmla="*/ 3178302 w 6386648"/>
                <a:gd name="connsiteY898" fmla="*/ 990262 h 1849426"/>
                <a:gd name="connsiteX899" fmla="*/ 3196327 w 6386648"/>
                <a:gd name="connsiteY899" fmla="*/ 972238 h 1849426"/>
                <a:gd name="connsiteX900" fmla="*/ 1183602 w 6386648"/>
                <a:gd name="connsiteY900" fmla="*/ 972238 h 1849426"/>
                <a:gd name="connsiteX901" fmla="*/ 1201627 w 6386648"/>
                <a:gd name="connsiteY901" fmla="*/ 990262 h 1849426"/>
                <a:gd name="connsiteX902" fmla="*/ 1183602 w 6386648"/>
                <a:gd name="connsiteY902" fmla="*/ 1008287 h 1849426"/>
                <a:gd name="connsiteX903" fmla="*/ 1165578 w 6386648"/>
                <a:gd name="connsiteY903" fmla="*/ 990262 h 1849426"/>
                <a:gd name="connsiteX904" fmla="*/ 1183602 w 6386648"/>
                <a:gd name="connsiteY904" fmla="*/ 972238 h 1849426"/>
                <a:gd name="connsiteX905" fmla="*/ 2271074 w 6386648"/>
                <a:gd name="connsiteY905" fmla="*/ 960222 h 1849426"/>
                <a:gd name="connsiteX906" fmla="*/ 2289099 w 6386648"/>
                <a:gd name="connsiteY906" fmla="*/ 978246 h 1849426"/>
                <a:gd name="connsiteX907" fmla="*/ 2271074 w 6386648"/>
                <a:gd name="connsiteY907" fmla="*/ 996271 h 1849426"/>
                <a:gd name="connsiteX908" fmla="*/ 2253050 w 6386648"/>
                <a:gd name="connsiteY908" fmla="*/ 978246 h 1849426"/>
                <a:gd name="connsiteX909" fmla="*/ 2271074 w 6386648"/>
                <a:gd name="connsiteY909" fmla="*/ 960222 h 1849426"/>
                <a:gd name="connsiteX910" fmla="*/ 1658245 w 6386648"/>
                <a:gd name="connsiteY910" fmla="*/ 960222 h 1849426"/>
                <a:gd name="connsiteX911" fmla="*/ 1676270 w 6386648"/>
                <a:gd name="connsiteY911" fmla="*/ 978246 h 1849426"/>
                <a:gd name="connsiteX912" fmla="*/ 1658245 w 6386648"/>
                <a:gd name="connsiteY912" fmla="*/ 996271 h 1849426"/>
                <a:gd name="connsiteX913" fmla="*/ 1640221 w 6386648"/>
                <a:gd name="connsiteY913" fmla="*/ 978246 h 1849426"/>
                <a:gd name="connsiteX914" fmla="*/ 1658245 w 6386648"/>
                <a:gd name="connsiteY914" fmla="*/ 960222 h 1849426"/>
                <a:gd name="connsiteX915" fmla="*/ 1958651 w 6386648"/>
                <a:gd name="connsiteY915" fmla="*/ 954214 h 1849426"/>
                <a:gd name="connsiteX916" fmla="*/ 1976676 w 6386648"/>
                <a:gd name="connsiteY916" fmla="*/ 972238 h 1849426"/>
                <a:gd name="connsiteX917" fmla="*/ 1958651 w 6386648"/>
                <a:gd name="connsiteY917" fmla="*/ 990263 h 1849426"/>
                <a:gd name="connsiteX918" fmla="*/ 1940627 w 6386648"/>
                <a:gd name="connsiteY918" fmla="*/ 972238 h 1849426"/>
                <a:gd name="connsiteX919" fmla="*/ 1958651 w 6386648"/>
                <a:gd name="connsiteY919" fmla="*/ 954214 h 1849426"/>
                <a:gd name="connsiteX920" fmla="*/ 2631562 w 6386648"/>
                <a:gd name="connsiteY920" fmla="*/ 948206 h 1849426"/>
                <a:gd name="connsiteX921" fmla="*/ 2649587 w 6386648"/>
                <a:gd name="connsiteY921" fmla="*/ 966231 h 1849426"/>
                <a:gd name="connsiteX922" fmla="*/ 2631562 w 6386648"/>
                <a:gd name="connsiteY922" fmla="*/ 984255 h 1849426"/>
                <a:gd name="connsiteX923" fmla="*/ 2613538 w 6386648"/>
                <a:gd name="connsiteY923" fmla="*/ 966231 h 1849426"/>
                <a:gd name="connsiteX924" fmla="*/ 2631562 w 6386648"/>
                <a:gd name="connsiteY924" fmla="*/ 948206 h 1849426"/>
                <a:gd name="connsiteX925" fmla="*/ 1838489 w 6386648"/>
                <a:gd name="connsiteY925" fmla="*/ 948206 h 1849426"/>
                <a:gd name="connsiteX926" fmla="*/ 1856514 w 6386648"/>
                <a:gd name="connsiteY926" fmla="*/ 966231 h 1849426"/>
                <a:gd name="connsiteX927" fmla="*/ 1838489 w 6386648"/>
                <a:gd name="connsiteY927" fmla="*/ 984255 h 1849426"/>
                <a:gd name="connsiteX928" fmla="*/ 1820465 w 6386648"/>
                <a:gd name="connsiteY928" fmla="*/ 966231 h 1849426"/>
                <a:gd name="connsiteX929" fmla="*/ 1838489 w 6386648"/>
                <a:gd name="connsiteY929" fmla="*/ 948206 h 1849426"/>
                <a:gd name="connsiteX930" fmla="*/ 3430644 w 6386648"/>
                <a:gd name="connsiteY930" fmla="*/ 942198 h 1849426"/>
                <a:gd name="connsiteX931" fmla="*/ 3448669 w 6386648"/>
                <a:gd name="connsiteY931" fmla="*/ 960222 h 1849426"/>
                <a:gd name="connsiteX932" fmla="*/ 3430644 w 6386648"/>
                <a:gd name="connsiteY932" fmla="*/ 978247 h 1849426"/>
                <a:gd name="connsiteX933" fmla="*/ 3412620 w 6386648"/>
                <a:gd name="connsiteY933" fmla="*/ 960222 h 1849426"/>
                <a:gd name="connsiteX934" fmla="*/ 3430644 w 6386648"/>
                <a:gd name="connsiteY934" fmla="*/ 942198 h 1849426"/>
                <a:gd name="connsiteX935" fmla="*/ 2529424 w 6386648"/>
                <a:gd name="connsiteY935" fmla="*/ 942198 h 1849426"/>
                <a:gd name="connsiteX936" fmla="*/ 2547449 w 6386648"/>
                <a:gd name="connsiteY936" fmla="*/ 960222 h 1849426"/>
                <a:gd name="connsiteX937" fmla="*/ 2529424 w 6386648"/>
                <a:gd name="connsiteY937" fmla="*/ 978247 h 1849426"/>
                <a:gd name="connsiteX938" fmla="*/ 2511400 w 6386648"/>
                <a:gd name="connsiteY938" fmla="*/ 960222 h 1849426"/>
                <a:gd name="connsiteX939" fmla="*/ 2529424 w 6386648"/>
                <a:gd name="connsiteY939" fmla="*/ 942198 h 1849426"/>
                <a:gd name="connsiteX940" fmla="*/ 889203 w 6386648"/>
                <a:gd name="connsiteY940" fmla="*/ 942198 h 1849426"/>
                <a:gd name="connsiteX941" fmla="*/ 907228 w 6386648"/>
                <a:gd name="connsiteY941" fmla="*/ 960222 h 1849426"/>
                <a:gd name="connsiteX942" fmla="*/ 889203 w 6386648"/>
                <a:gd name="connsiteY942" fmla="*/ 978247 h 1849426"/>
                <a:gd name="connsiteX943" fmla="*/ 871179 w 6386648"/>
                <a:gd name="connsiteY943" fmla="*/ 960222 h 1849426"/>
                <a:gd name="connsiteX944" fmla="*/ 889203 w 6386648"/>
                <a:gd name="connsiteY944" fmla="*/ 942198 h 1849426"/>
                <a:gd name="connsiteX945" fmla="*/ 3935328 w 6386648"/>
                <a:gd name="connsiteY945" fmla="*/ 936190 h 1849426"/>
                <a:gd name="connsiteX946" fmla="*/ 3953353 w 6386648"/>
                <a:gd name="connsiteY946" fmla="*/ 954214 h 1849426"/>
                <a:gd name="connsiteX947" fmla="*/ 3935328 w 6386648"/>
                <a:gd name="connsiteY947" fmla="*/ 972239 h 1849426"/>
                <a:gd name="connsiteX948" fmla="*/ 3917304 w 6386648"/>
                <a:gd name="connsiteY948" fmla="*/ 954214 h 1849426"/>
                <a:gd name="connsiteX949" fmla="*/ 3935328 w 6386648"/>
                <a:gd name="connsiteY949" fmla="*/ 936190 h 1849426"/>
                <a:gd name="connsiteX950" fmla="*/ 1303765 w 6386648"/>
                <a:gd name="connsiteY950" fmla="*/ 936190 h 1849426"/>
                <a:gd name="connsiteX951" fmla="*/ 1321790 w 6386648"/>
                <a:gd name="connsiteY951" fmla="*/ 954214 h 1849426"/>
                <a:gd name="connsiteX952" fmla="*/ 1303765 w 6386648"/>
                <a:gd name="connsiteY952" fmla="*/ 972239 h 1849426"/>
                <a:gd name="connsiteX953" fmla="*/ 1285741 w 6386648"/>
                <a:gd name="connsiteY953" fmla="*/ 954214 h 1849426"/>
                <a:gd name="connsiteX954" fmla="*/ 1303765 w 6386648"/>
                <a:gd name="connsiteY954" fmla="*/ 936190 h 1849426"/>
                <a:gd name="connsiteX955" fmla="*/ 600813 w 6386648"/>
                <a:gd name="connsiteY955" fmla="*/ 924173 h 1849426"/>
                <a:gd name="connsiteX956" fmla="*/ 618838 w 6386648"/>
                <a:gd name="connsiteY956" fmla="*/ 942197 h 1849426"/>
                <a:gd name="connsiteX957" fmla="*/ 600813 w 6386648"/>
                <a:gd name="connsiteY957" fmla="*/ 960222 h 1849426"/>
                <a:gd name="connsiteX958" fmla="*/ 582789 w 6386648"/>
                <a:gd name="connsiteY958" fmla="*/ 942197 h 1849426"/>
                <a:gd name="connsiteX959" fmla="*/ 600813 w 6386648"/>
                <a:gd name="connsiteY959" fmla="*/ 924173 h 1849426"/>
                <a:gd name="connsiteX960" fmla="*/ 3088181 w 6386648"/>
                <a:gd name="connsiteY960" fmla="*/ 918165 h 1849426"/>
                <a:gd name="connsiteX961" fmla="*/ 3106206 w 6386648"/>
                <a:gd name="connsiteY961" fmla="*/ 936190 h 1849426"/>
                <a:gd name="connsiteX962" fmla="*/ 3088181 w 6386648"/>
                <a:gd name="connsiteY962" fmla="*/ 954214 h 1849426"/>
                <a:gd name="connsiteX963" fmla="*/ 3070157 w 6386648"/>
                <a:gd name="connsiteY963" fmla="*/ 936190 h 1849426"/>
                <a:gd name="connsiteX964" fmla="*/ 3088181 w 6386648"/>
                <a:gd name="connsiteY964" fmla="*/ 918165 h 1849426"/>
                <a:gd name="connsiteX965" fmla="*/ 2883904 w 6386648"/>
                <a:gd name="connsiteY965" fmla="*/ 918165 h 1849426"/>
                <a:gd name="connsiteX966" fmla="*/ 2901929 w 6386648"/>
                <a:gd name="connsiteY966" fmla="*/ 936190 h 1849426"/>
                <a:gd name="connsiteX967" fmla="*/ 2883904 w 6386648"/>
                <a:gd name="connsiteY967" fmla="*/ 954214 h 1849426"/>
                <a:gd name="connsiteX968" fmla="*/ 2865880 w 6386648"/>
                <a:gd name="connsiteY968" fmla="*/ 936190 h 1849426"/>
                <a:gd name="connsiteX969" fmla="*/ 2883904 w 6386648"/>
                <a:gd name="connsiteY969" fmla="*/ 918165 h 1849426"/>
                <a:gd name="connsiteX970" fmla="*/ 2379221 w 6386648"/>
                <a:gd name="connsiteY970" fmla="*/ 918165 h 1849426"/>
                <a:gd name="connsiteX971" fmla="*/ 2397246 w 6386648"/>
                <a:gd name="connsiteY971" fmla="*/ 936190 h 1849426"/>
                <a:gd name="connsiteX972" fmla="*/ 2379221 w 6386648"/>
                <a:gd name="connsiteY972" fmla="*/ 954214 h 1849426"/>
                <a:gd name="connsiteX973" fmla="*/ 2361197 w 6386648"/>
                <a:gd name="connsiteY973" fmla="*/ 936190 h 1849426"/>
                <a:gd name="connsiteX974" fmla="*/ 2379221 w 6386648"/>
                <a:gd name="connsiteY974" fmla="*/ 918165 h 1849426"/>
                <a:gd name="connsiteX975" fmla="*/ 2120871 w 6386648"/>
                <a:gd name="connsiteY975" fmla="*/ 918165 h 1849426"/>
                <a:gd name="connsiteX976" fmla="*/ 2138896 w 6386648"/>
                <a:gd name="connsiteY976" fmla="*/ 936190 h 1849426"/>
                <a:gd name="connsiteX977" fmla="*/ 2120871 w 6386648"/>
                <a:gd name="connsiteY977" fmla="*/ 954214 h 1849426"/>
                <a:gd name="connsiteX978" fmla="*/ 2102847 w 6386648"/>
                <a:gd name="connsiteY978" fmla="*/ 936190 h 1849426"/>
                <a:gd name="connsiteX979" fmla="*/ 2120871 w 6386648"/>
                <a:gd name="connsiteY979" fmla="*/ 918165 h 1849426"/>
                <a:gd name="connsiteX980" fmla="*/ 3328506 w 6386648"/>
                <a:gd name="connsiteY980" fmla="*/ 906149 h 1849426"/>
                <a:gd name="connsiteX981" fmla="*/ 3346531 w 6386648"/>
                <a:gd name="connsiteY981" fmla="*/ 924173 h 1849426"/>
                <a:gd name="connsiteX982" fmla="*/ 3328506 w 6386648"/>
                <a:gd name="connsiteY982" fmla="*/ 942198 h 1849426"/>
                <a:gd name="connsiteX983" fmla="*/ 3310482 w 6386648"/>
                <a:gd name="connsiteY983" fmla="*/ 924173 h 1849426"/>
                <a:gd name="connsiteX984" fmla="*/ 3328506 w 6386648"/>
                <a:gd name="connsiteY984" fmla="*/ 906149 h 1849426"/>
                <a:gd name="connsiteX985" fmla="*/ 1508041 w 6386648"/>
                <a:gd name="connsiteY985" fmla="*/ 900141 h 1849426"/>
                <a:gd name="connsiteX986" fmla="*/ 1526066 w 6386648"/>
                <a:gd name="connsiteY986" fmla="*/ 918165 h 1849426"/>
                <a:gd name="connsiteX987" fmla="*/ 1508041 w 6386648"/>
                <a:gd name="connsiteY987" fmla="*/ 936190 h 1849426"/>
                <a:gd name="connsiteX988" fmla="*/ 1490017 w 6386648"/>
                <a:gd name="connsiteY988" fmla="*/ 918165 h 1849426"/>
                <a:gd name="connsiteX989" fmla="*/ 1508041 w 6386648"/>
                <a:gd name="connsiteY989" fmla="*/ 900141 h 1849426"/>
                <a:gd name="connsiteX990" fmla="*/ 2739709 w 6386648"/>
                <a:gd name="connsiteY990" fmla="*/ 894133 h 1849426"/>
                <a:gd name="connsiteX991" fmla="*/ 2757734 w 6386648"/>
                <a:gd name="connsiteY991" fmla="*/ 912157 h 1849426"/>
                <a:gd name="connsiteX992" fmla="*/ 2739709 w 6386648"/>
                <a:gd name="connsiteY992" fmla="*/ 930182 h 1849426"/>
                <a:gd name="connsiteX993" fmla="*/ 2721685 w 6386648"/>
                <a:gd name="connsiteY993" fmla="*/ 912157 h 1849426"/>
                <a:gd name="connsiteX994" fmla="*/ 2739709 w 6386648"/>
                <a:gd name="connsiteY994" fmla="*/ 894133 h 1849426"/>
                <a:gd name="connsiteX995" fmla="*/ 360487 w 6386648"/>
                <a:gd name="connsiteY995" fmla="*/ 894133 h 1849426"/>
                <a:gd name="connsiteX996" fmla="*/ 378512 w 6386648"/>
                <a:gd name="connsiteY996" fmla="*/ 912157 h 1849426"/>
                <a:gd name="connsiteX997" fmla="*/ 360487 w 6386648"/>
                <a:gd name="connsiteY997" fmla="*/ 930182 h 1849426"/>
                <a:gd name="connsiteX998" fmla="*/ 342463 w 6386648"/>
                <a:gd name="connsiteY998" fmla="*/ 912157 h 1849426"/>
                <a:gd name="connsiteX999" fmla="*/ 360487 w 6386648"/>
                <a:gd name="connsiteY999" fmla="*/ 894133 h 1849426"/>
                <a:gd name="connsiteX1000" fmla="*/ 1093480 w 6386648"/>
                <a:gd name="connsiteY1000" fmla="*/ 888125 h 1849426"/>
                <a:gd name="connsiteX1001" fmla="*/ 1111505 w 6386648"/>
                <a:gd name="connsiteY1001" fmla="*/ 906150 h 1849426"/>
                <a:gd name="connsiteX1002" fmla="*/ 1093480 w 6386648"/>
                <a:gd name="connsiteY1002" fmla="*/ 924174 h 1849426"/>
                <a:gd name="connsiteX1003" fmla="*/ 1075456 w 6386648"/>
                <a:gd name="connsiteY1003" fmla="*/ 906150 h 1849426"/>
                <a:gd name="connsiteX1004" fmla="*/ 1093480 w 6386648"/>
                <a:gd name="connsiteY1004" fmla="*/ 888125 h 1849426"/>
                <a:gd name="connsiteX1005" fmla="*/ 3707019 w 6386648"/>
                <a:gd name="connsiteY1005" fmla="*/ 882116 h 1849426"/>
                <a:gd name="connsiteX1006" fmla="*/ 3725044 w 6386648"/>
                <a:gd name="connsiteY1006" fmla="*/ 900140 h 1849426"/>
                <a:gd name="connsiteX1007" fmla="*/ 3707019 w 6386648"/>
                <a:gd name="connsiteY1007" fmla="*/ 918165 h 1849426"/>
                <a:gd name="connsiteX1008" fmla="*/ 3688994 w 6386648"/>
                <a:gd name="connsiteY1008" fmla="*/ 900140 h 1849426"/>
                <a:gd name="connsiteX1009" fmla="*/ 3707019 w 6386648"/>
                <a:gd name="connsiteY1009" fmla="*/ 882116 h 1849426"/>
                <a:gd name="connsiteX1010" fmla="*/ 1742358 w 6386648"/>
                <a:gd name="connsiteY1010" fmla="*/ 882116 h 1849426"/>
                <a:gd name="connsiteX1011" fmla="*/ 1760383 w 6386648"/>
                <a:gd name="connsiteY1011" fmla="*/ 900140 h 1849426"/>
                <a:gd name="connsiteX1012" fmla="*/ 1742358 w 6386648"/>
                <a:gd name="connsiteY1012" fmla="*/ 918165 h 1849426"/>
                <a:gd name="connsiteX1013" fmla="*/ 1724334 w 6386648"/>
                <a:gd name="connsiteY1013" fmla="*/ 900140 h 1849426"/>
                <a:gd name="connsiteX1014" fmla="*/ 1742358 w 6386648"/>
                <a:gd name="connsiteY1014" fmla="*/ 882116 h 1849426"/>
                <a:gd name="connsiteX1015" fmla="*/ 757024 w 6386648"/>
                <a:gd name="connsiteY1015" fmla="*/ 876108 h 1849426"/>
                <a:gd name="connsiteX1016" fmla="*/ 775049 w 6386648"/>
                <a:gd name="connsiteY1016" fmla="*/ 894132 h 1849426"/>
                <a:gd name="connsiteX1017" fmla="*/ 757024 w 6386648"/>
                <a:gd name="connsiteY1017" fmla="*/ 912157 h 1849426"/>
                <a:gd name="connsiteX1018" fmla="*/ 739000 w 6386648"/>
                <a:gd name="connsiteY1018" fmla="*/ 894132 h 1849426"/>
                <a:gd name="connsiteX1019" fmla="*/ 757024 w 6386648"/>
                <a:gd name="connsiteY1019" fmla="*/ 876108 h 1849426"/>
                <a:gd name="connsiteX1020" fmla="*/ 6104265 w 6386648"/>
                <a:gd name="connsiteY1020" fmla="*/ 870100 h 1849426"/>
                <a:gd name="connsiteX1021" fmla="*/ 6122290 w 6386648"/>
                <a:gd name="connsiteY1021" fmla="*/ 888124 h 1849426"/>
                <a:gd name="connsiteX1022" fmla="*/ 6104265 w 6386648"/>
                <a:gd name="connsiteY1022" fmla="*/ 906149 h 1849426"/>
                <a:gd name="connsiteX1023" fmla="*/ 6086241 w 6386648"/>
                <a:gd name="connsiteY1023" fmla="*/ 888124 h 1849426"/>
                <a:gd name="connsiteX1024" fmla="*/ 6104265 w 6386648"/>
                <a:gd name="connsiteY1024" fmla="*/ 870100 h 1849426"/>
                <a:gd name="connsiteX1025" fmla="*/ 474642 w 6386648"/>
                <a:gd name="connsiteY1025" fmla="*/ 870100 h 1849426"/>
                <a:gd name="connsiteX1026" fmla="*/ 492667 w 6386648"/>
                <a:gd name="connsiteY1026" fmla="*/ 888124 h 1849426"/>
                <a:gd name="connsiteX1027" fmla="*/ 474642 w 6386648"/>
                <a:gd name="connsiteY1027" fmla="*/ 906149 h 1849426"/>
                <a:gd name="connsiteX1028" fmla="*/ 456618 w 6386648"/>
                <a:gd name="connsiteY1028" fmla="*/ 888124 h 1849426"/>
                <a:gd name="connsiteX1029" fmla="*/ 474642 w 6386648"/>
                <a:gd name="connsiteY1029" fmla="*/ 870100 h 1849426"/>
                <a:gd name="connsiteX1030" fmla="*/ 3568832 w 6386648"/>
                <a:gd name="connsiteY1030" fmla="*/ 864092 h 1849426"/>
                <a:gd name="connsiteX1031" fmla="*/ 3586857 w 6386648"/>
                <a:gd name="connsiteY1031" fmla="*/ 882116 h 1849426"/>
                <a:gd name="connsiteX1032" fmla="*/ 3568832 w 6386648"/>
                <a:gd name="connsiteY1032" fmla="*/ 900141 h 1849426"/>
                <a:gd name="connsiteX1033" fmla="*/ 3550808 w 6386648"/>
                <a:gd name="connsiteY1033" fmla="*/ 882116 h 1849426"/>
                <a:gd name="connsiteX1034" fmla="*/ 3568832 w 6386648"/>
                <a:gd name="connsiteY1034" fmla="*/ 864092 h 1849426"/>
                <a:gd name="connsiteX1035" fmla="*/ 2980034 w 6386648"/>
                <a:gd name="connsiteY1035" fmla="*/ 864092 h 1849426"/>
                <a:gd name="connsiteX1036" fmla="*/ 2998059 w 6386648"/>
                <a:gd name="connsiteY1036" fmla="*/ 882116 h 1849426"/>
                <a:gd name="connsiteX1037" fmla="*/ 2980034 w 6386648"/>
                <a:gd name="connsiteY1037" fmla="*/ 900141 h 1849426"/>
                <a:gd name="connsiteX1038" fmla="*/ 2962010 w 6386648"/>
                <a:gd name="connsiteY1038" fmla="*/ 882116 h 1849426"/>
                <a:gd name="connsiteX1039" fmla="*/ 2980034 w 6386648"/>
                <a:gd name="connsiteY1039" fmla="*/ 864092 h 1849426"/>
                <a:gd name="connsiteX1040" fmla="*/ 2012725 w 6386648"/>
                <a:gd name="connsiteY1040" fmla="*/ 864092 h 1849426"/>
                <a:gd name="connsiteX1041" fmla="*/ 2030750 w 6386648"/>
                <a:gd name="connsiteY1041" fmla="*/ 882116 h 1849426"/>
                <a:gd name="connsiteX1042" fmla="*/ 2012725 w 6386648"/>
                <a:gd name="connsiteY1042" fmla="*/ 900141 h 1849426"/>
                <a:gd name="connsiteX1043" fmla="*/ 1994701 w 6386648"/>
                <a:gd name="connsiteY1043" fmla="*/ 882116 h 1849426"/>
                <a:gd name="connsiteX1044" fmla="*/ 2012725 w 6386648"/>
                <a:gd name="connsiteY1044" fmla="*/ 864092 h 1849426"/>
                <a:gd name="connsiteX1045" fmla="*/ 3857222 w 6386648"/>
                <a:gd name="connsiteY1045" fmla="*/ 858084 h 1849426"/>
                <a:gd name="connsiteX1046" fmla="*/ 3875247 w 6386648"/>
                <a:gd name="connsiteY1046" fmla="*/ 876109 h 1849426"/>
                <a:gd name="connsiteX1047" fmla="*/ 3857222 w 6386648"/>
                <a:gd name="connsiteY1047" fmla="*/ 894133 h 1849426"/>
                <a:gd name="connsiteX1048" fmla="*/ 3839197 w 6386648"/>
                <a:gd name="connsiteY1048" fmla="*/ 876109 h 1849426"/>
                <a:gd name="connsiteX1049" fmla="*/ 3857222 w 6386648"/>
                <a:gd name="connsiteY1049" fmla="*/ 858084 h 1849426"/>
                <a:gd name="connsiteX1050" fmla="*/ 1387878 w 6386648"/>
                <a:gd name="connsiteY1050" fmla="*/ 858084 h 1849426"/>
                <a:gd name="connsiteX1051" fmla="*/ 1405903 w 6386648"/>
                <a:gd name="connsiteY1051" fmla="*/ 876109 h 1849426"/>
                <a:gd name="connsiteX1052" fmla="*/ 1387878 w 6386648"/>
                <a:gd name="connsiteY1052" fmla="*/ 894133 h 1849426"/>
                <a:gd name="connsiteX1053" fmla="*/ 1369854 w 6386648"/>
                <a:gd name="connsiteY1053" fmla="*/ 876109 h 1849426"/>
                <a:gd name="connsiteX1054" fmla="*/ 1387878 w 6386648"/>
                <a:gd name="connsiteY1054" fmla="*/ 858084 h 1849426"/>
                <a:gd name="connsiteX1055" fmla="*/ 973317 w 6386648"/>
                <a:gd name="connsiteY1055" fmla="*/ 852076 h 1849426"/>
                <a:gd name="connsiteX1056" fmla="*/ 991342 w 6386648"/>
                <a:gd name="connsiteY1056" fmla="*/ 870100 h 1849426"/>
                <a:gd name="connsiteX1057" fmla="*/ 973317 w 6386648"/>
                <a:gd name="connsiteY1057" fmla="*/ 888125 h 1849426"/>
                <a:gd name="connsiteX1058" fmla="*/ 955293 w 6386648"/>
                <a:gd name="connsiteY1058" fmla="*/ 870100 h 1849426"/>
                <a:gd name="connsiteX1059" fmla="*/ 973317 w 6386648"/>
                <a:gd name="connsiteY1059" fmla="*/ 852076 h 1849426"/>
                <a:gd name="connsiteX1060" fmla="*/ 228308 w 6386648"/>
                <a:gd name="connsiteY1060" fmla="*/ 852076 h 1849426"/>
                <a:gd name="connsiteX1061" fmla="*/ 246333 w 6386648"/>
                <a:gd name="connsiteY1061" fmla="*/ 870100 h 1849426"/>
                <a:gd name="connsiteX1062" fmla="*/ 228308 w 6386648"/>
                <a:gd name="connsiteY1062" fmla="*/ 888125 h 1849426"/>
                <a:gd name="connsiteX1063" fmla="*/ 210284 w 6386648"/>
                <a:gd name="connsiteY1063" fmla="*/ 870100 h 1849426"/>
                <a:gd name="connsiteX1064" fmla="*/ 228308 w 6386648"/>
                <a:gd name="connsiteY1064" fmla="*/ 852076 h 1849426"/>
                <a:gd name="connsiteX1065" fmla="*/ 3196327 w 6386648"/>
                <a:gd name="connsiteY1065" fmla="*/ 846068 h 1849426"/>
                <a:gd name="connsiteX1066" fmla="*/ 3214352 w 6386648"/>
                <a:gd name="connsiteY1066" fmla="*/ 864092 h 1849426"/>
                <a:gd name="connsiteX1067" fmla="*/ 3196327 w 6386648"/>
                <a:gd name="connsiteY1067" fmla="*/ 882117 h 1849426"/>
                <a:gd name="connsiteX1068" fmla="*/ 3178302 w 6386648"/>
                <a:gd name="connsiteY1068" fmla="*/ 864092 h 1849426"/>
                <a:gd name="connsiteX1069" fmla="*/ 3196327 w 6386648"/>
                <a:gd name="connsiteY1069" fmla="*/ 846068 h 1849426"/>
                <a:gd name="connsiteX1070" fmla="*/ 6218419 w 6386648"/>
                <a:gd name="connsiteY1070" fmla="*/ 840059 h 1849426"/>
                <a:gd name="connsiteX1071" fmla="*/ 6236444 w 6386648"/>
                <a:gd name="connsiteY1071" fmla="*/ 858083 h 1849426"/>
                <a:gd name="connsiteX1072" fmla="*/ 6218419 w 6386648"/>
                <a:gd name="connsiteY1072" fmla="*/ 876108 h 1849426"/>
                <a:gd name="connsiteX1073" fmla="*/ 6200395 w 6386648"/>
                <a:gd name="connsiteY1073" fmla="*/ 858083 h 1849426"/>
                <a:gd name="connsiteX1074" fmla="*/ 6218419 w 6386648"/>
                <a:gd name="connsiteY1074" fmla="*/ 840059 h 1849426"/>
                <a:gd name="connsiteX1075" fmla="*/ 5978094 w 6386648"/>
                <a:gd name="connsiteY1075" fmla="*/ 834051 h 1849426"/>
                <a:gd name="connsiteX1076" fmla="*/ 5996119 w 6386648"/>
                <a:gd name="connsiteY1076" fmla="*/ 852075 h 1849426"/>
                <a:gd name="connsiteX1077" fmla="*/ 5978094 w 6386648"/>
                <a:gd name="connsiteY1077" fmla="*/ 870100 h 1849426"/>
                <a:gd name="connsiteX1078" fmla="*/ 5960070 w 6386648"/>
                <a:gd name="connsiteY1078" fmla="*/ 852075 h 1849426"/>
                <a:gd name="connsiteX1079" fmla="*/ 5978094 w 6386648"/>
                <a:gd name="connsiteY1079" fmla="*/ 834051 h 1849426"/>
                <a:gd name="connsiteX1080" fmla="*/ 2198977 w 6386648"/>
                <a:gd name="connsiteY1080" fmla="*/ 834051 h 1849426"/>
                <a:gd name="connsiteX1081" fmla="*/ 2217002 w 6386648"/>
                <a:gd name="connsiteY1081" fmla="*/ 852075 h 1849426"/>
                <a:gd name="connsiteX1082" fmla="*/ 2198977 w 6386648"/>
                <a:gd name="connsiteY1082" fmla="*/ 870100 h 1849426"/>
                <a:gd name="connsiteX1083" fmla="*/ 2180953 w 6386648"/>
                <a:gd name="connsiteY1083" fmla="*/ 852075 h 1849426"/>
                <a:gd name="connsiteX1084" fmla="*/ 2198977 w 6386648"/>
                <a:gd name="connsiteY1084" fmla="*/ 834051 h 1849426"/>
                <a:gd name="connsiteX1085" fmla="*/ 1622196 w 6386648"/>
                <a:gd name="connsiteY1085" fmla="*/ 834051 h 1849426"/>
                <a:gd name="connsiteX1086" fmla="*/ 1640221 w 6386648"/>
                <a:gd name="connsiteY1086" fmla="*/ 852075 h 1849426"/>
                <a:gd name="connsiteX1087" fmla="*/ 1622196 w 6386648"/>
                <a:gd name="connsiteY1087" fmla="*/ 870100 h 1849426"/>
                <a:gd name="connsiteX1088" fmla="*/ 1604172 w 6386648"/>
                <a:gd name="connsiteY1088" fmla="*/ 852075 h 1849426"/>
                <a:gd name="connsiteX1089" fmla="*/ 1622196 w 6386648"/>
                <a:gd name="connsiteY1089" fmla="*/ 834051 h 1849426"/>
                <a:gd name="connsiteX1090" fmla="*/ 1201626 w 6386648"/>
                <a:gd name="connsiteY1090" fmla="*/ 834051 h 1849426"/>
                <a:gd name="connsiteX1091" fmla="*/ 1219651 w 6386648"/>
                <a:gd name="connsiteY1091" fmla="*/ 852075 h 1849426"/>
                <a:gd name="connsiteX1092" fmla="*/ 1201626 w 6386648"/>
                <a:gd name="connsiteY1092" fmla="*/ 870100 h 1849426"/>
                <a:gd name="connsiteX1093" fmla="*/ 1183602 w 6386648"/>
                <a:gd name="connsiteY1093" fmla="*/ 852075 h 1849426"/>
                <a:gd name="connsiteX1094" fmla="*/ 1201626 w 6386648"/>
                <a:gd name="connsiteY1094" fmla="*/ 834051 h 1849426"/>
                <a:gd name="connsiteX1095" fmla="*/ 2469343 w 6386648"/>
                <a:gd name="connsiteY1095" fmla="*/ 828043 h 1849426"/>
                <a:gd name="connsiteX1096" fmla="*/ 2487368 w 6386648"/>
                <a:gd name="connsiteY1096" fmla="*/ 846068 h 1849426"/>
                <a:gd name="connsiteX1097" fmla="*/ 2469343 w 6386648"/>
                <a:gd name="connsiteY1097" fmla="*/ 864092 h 1849426"/>
                <a:gd name="connsiteX1098" fmla="*/ 2451319 w 6386648"/>
                <a:gd name="connsiteY1098" fmla="*/ 846068 h 1849426"/>
                <a:gd name="connsiteX1099" fmla="*/ 2469343 w 6386648"/>
                <a:gd name="connsiteY1099" fmla="*/ 828043 h 1849426"/>
                <a:gd name="connsiteX1100" fmla="*/ 3448669 w 6386648"/>
                <a:gd name="connsiteY1100" fmla="*/ 822035 h 1849426"/>
                <a:gd name="connsiteX1101" fmla="*/ 3466694 w 6386648"/>
                <a:gd name="connsiteY1101" fmla="*/ 840059 h 1849426"/>
                <a:gd name="connsiteX1102" fmla="*/ 3448669 w 6386648"/>
                <a:gd name="connsiteY1102" fmla="*/ 858084 h 1849426"/>
                <a:gd name="connsiteX1103" fmla="*/ 3430645 w 6386648"/>
                <a:gd name="connsiteY1103" fmla="*/ 840059 h 1849426"/>
                <a:gd name="connsiteX1104" fmla="*/ 3448669 w 6386648"/>
                <a:gd name="connsiteY1104" fmla="*/ 822035 h 1849426"/>
                <a:gd name="connsiteX1105" fmla="*/ 1874537 w 6386648"/>
                <a:gd name="connsiteY1105" fmla="*/ 822035 h 1849426"/>
                <a:gd name="connsiteX1106" fmla="*/ 1892562 w 6386648"/>
                <a:gd name="connsiteY1106" fmla="*/ 840059 h 1849426"/>
                <a:gd name="connsiteX1107" fmla="*/ 1874537 w 6386648"/>
                <a:gd name="connsiteY1107" fmla="*/ 858084 h 1849426"/>
                <a:gd name="connsiteX1108" fmla="*/ 1856513 w 6386648"/>
                <a:gd name="connsiteY1108" fmla="*/ 840059 h 1849426"/>
                <a:gd name="connsiteX1109" fmla="*/ 1874537 w 6386648"/>
                <a:gd name="connsiteY1109" fmla="*/ 822035 h 1849426"/>
                <a:gd name="connsiteX1110" fmla="*/ 2823823 w 6386648"/>
                <a:gd name="connsiteY1110" fmla="*/ 816027 h 1849426"/>
                <a:gd name="connsiteX1111" fmla="*/ 2841848 w 6386648"/>
                <a:gd name="connsiteY1111" fmla="*/ 834051 h 1849426"/>
                <a:gd name="connsiteX1112" fmla="*/ 2823823 w 6386648"/>
                <a:gd name="connsiteY1112" fmla="*/ 852076 h 1849426"/>
                <a:gd name="connsiteX1113" fmla="*/ 2805799 w 6386648"/>
                <a:gd name="connsiteY1113" fmla="*/ 834051 h 1849426"/>
                <a:gd name="connsiteX1114" fmla="*/ 2823823 w 6386648"/>
                <a:gd name="connsiteY1114" fmla="*/ 816027 h 1849426"/>
                <a:gd name="connsiteX1115" fmla="*/ 2595514 w 6386648"/>
                <a:gd name="connsiteY1115" fmla="*/ 816027 h 1849426"/>
                <a:gd name="connsiteX1116" fmla="*/ 2613539 w 6386648"/>
                <a:gd name="connsiteY1116" fmla="*/ 834051 h 1849426"/>
                <a:gd name="connsiteX1117" fmla="*/ 2595514 w 6386648"/>
                <a:gd name="connsiteY1117" fmla="*/ 852076 h 1849426"/>
                <a:gd name="connsiteX1118" fmla="*/ 2577489 w 6386648"/>
                <a:gd name="connsiteY1118" fmla="*/ 834051 h 1849426"/>
                <a:gd name="connsiteX1119" fmla="*/ 2595514 w 6386648"/>
                <a:gd name="connsiteY1119" fmla="*/ 816027 h 1849426"/>
                <a:gd name="connsiteX1120" fmla="*/ 2307124 w 6386648"/>
                <a:gd name="connsiteY1120" fmla="*/ 816027 h 1849426"/>
                <a:gd name="connsiteX1121" fmla="*/ 2325148 w 6386648"/>
                <a:gd name="connsiteY1121" fmla="*/ 834051 h 1849426"/>
                <a:gd name="connsiteX1122" fmla="*/ 2307124 w 6386648"/>
                <a:gd name="connsiteY1122" fmla="*/ 852076 h 1849426"/>
                <a:gd name="connsiteX1123" fmla="*/ 2289099 w 6386648"/>
                <a:gd name="connsiteY1123" fmla="*/ 834051 h 1849426"/>
                <a:gd name="connsiteX1124" fmla="*/ 2307124 w 6386648"/>
                <a:gd name="connsiteY1124" fmla="*/ 816027 h 1849426"/>
                <a:gd name="connsiteX1125" fmla="*/ 606821 w 6386648"/>
                <a:gd name="connsiteY1125" fmla="*/ 816027 h 1849426"/>
                <a:gd name="connsiteX1126" fmla="*/ 624846 w 6386648"/>
                <a:gd name="connsiteY1126" fmla="*/ 834051 h 1849426"/>
                <a:gd name="connsiteX1127" fmla="*/ 606821 w 6386648"/>
                <a:gd name="connsiteY1127" fmla="*/ 852076 h 1849426"/>
                <a:gd name="connsiteX1128" fmla="*/ 588797 w 6386648"/>
                <a:gd name="connsiteY1128" fmla="*/ 834051 h 1849426"/>
                <a:gd name="connsiteX1129" fmla="*/ 606821 w 6386648"/>
                <a:gd name="connsiteY1129" fmla="*/ 816027 h 1849426"/>
                <a:gd name="connsiteX1130" fmla="*/ 3292457 w 6386648"/>
                <a:gd name="connsiteY1130" fmla="*/ 791994 h 1849426"/>
                <a:gd name="connsiteX1131" fmla="*/ 3310482 w 6386648"/>
                <a:gd name="connsiteY1131" fmla="*/ 810018 h 1849426"/>
                <a:gd name="connsiteX1132" fmla="*/ 3292457 w 6386648"/>
                <a:gd name="connsiteY1132" fmla="*/ 828043 h 1849426"/>
                <a:gd name="connsiteX1133" fmla="*/ 3274433 w 6386648"/>
                <a:gd name="connsiteY1133" fmla="*/ 810018 h 1849426"/>
                <a:gd name="connsiteX1134" fmla="*/ 3292457 w 6386648"/>
                <a:gd name="connsiteY1134" fmla="*/ 791994 h 1849426"/>
                <a:gd name="connsiteX1135" fmla="*/ 859163 w 6386648"/>
                <a:gd name="connsiteY1135" fmla="*/ 791994 h 1849426"/>
                <a:gd name="connsiteX1136" fmla="*/ 877188 w 6386648"/>
                <a:gd name="connsiteY1136" fmla="*/ 810018 h 1849426"/>
                <a:gd name="connsiteX1137" fmla="*/ 859163 w 6386648"/>
                <a:gd name="connsiteY1137" fmla="*/ 828043 h 1849426"/>
                <a:gd name="connsiteX1138" fmla="*/ 841139 w 6386648"/>
                <a:gd name="connsiteY1138" fmla="*/ 810018 h 1849426"/>
                <a:gd name="connsiteX1139" fmla="*/ 859163 w 6386648"/>
                <a:gd name="connsiteY1139" fmla="*/ 791994 h 1849426"/>
                <a:gd name="connsiteX1140" fmla="*/ 1297756 w 6386648"/>
                <a:gd name="connsiteY1140" fmla="*/ 785986 h 1849426"/>
                <a:gd name="connsiteX1141" fmla="*/ 1315781 w 6386648"/>
                <a:gd name="connsiteY1141" fmla="*/ 804010 h 1849426"/>
                <a:gd name="connsiteX1142" fmla="*/ 1297756 w 6386648"/>
                <a:gd name="connsiteY1142" fmla="*/ 822035 h 1849426"/>
                <a:gd name="connsiteX1143" fmla="*/ 1279732 w 6386648"/>
                <a:gd name="connsiteY1143" fmla="*/ 804010 h 1849426"/>
                <a:gd name="connsiteX1144" fmla="*/ 1297756 w 6386648"/>
                <a:gd name="connsiteY1144" fmla="*/ 785986 h 1849426"/>
                <a:gd name="connsiteX1145" fmla="*/ 324438 w 6386648"/>
                <a:gd name="connsiteY1145" fmla="*/ 785986 h 1849426"/>
                <a:gd name="connsiteX1146" fmla="*/ 342463 w 6386648"/>
                <a:gd name="connsiteY1146" fmla="*/ 804010 h 1849426"/>
                <a:gd name="connsiteX1147" fmla="*/ 324438 w 6386648"/>
                <a:gd name="connsiteY1147" fmla="*/ 822035 h 1849426"/>
                <a:gd name="connsiteX1148" fmla="*/ 306414 w 6386648"/>
                <a:gd name="connsiteY1148" fmla="*/ 804010 h 1849426"/>
                <a:gd name="connsiteX1149" fmla="*/ 324438 w 6386648"/>
                <a:gd name="connsiteY1149" fmla="*/ 785986 h 1849426"/>
                <a:gd name="connsiteX1150" fmla="*/ 3755084 w 6386648"/>
                <a:gd name="connsiteY1150" fmla="*/ 779978 h 1849426"/>
                <a:gd name="connsiteX1151" fmla="*/ 3773109 w 6386648"/>
                <a:gd name="connsiteY1151" fmla="*/ 798002 h 1849426"/>
                <a:gd name="connsiteX1152" fmla="*/ 3755084 w 6386648"/>
                <a:gd name="connsiteY1152" fmla="*/ 816027 h 1849426"/>
                <a:gd name="connsiteX1153" fmla="*/ 3737060 w 6386648"/>
                <a:gd name="connsiteY1153" fmla="*/ 798002 h 1849426"/>
                <a:gd name="connsiteX1154" fmla="*/ 3755084 w 6386648"/>
                <a:gd name="connsiteY1154" fmla="*/ 779978 h 1849426"/>
                <a:gd name="connsiteX1155" fmla="*/ 1496026 w 6386648"/>
                <a:gd name="connsiteY1155" fmla="*/ 779978 h 1849426"/>
                <a:gd name="connsiteX1156" fmla="*/ 1514050 w 6386648"/>
                <a:gd name="connsiteY1156" fmla="*/ 798002 h 1849426"/>
                <a:gd name="connsiteX1157" fmla="*/ 1496026 w 6386648"/>
                <a:gd name="connsiteY1157" fmla="*/ 816027 h 1849426"/>
                <a:gd name="connsiteX1158" fmla="*/ 1478001 w 6386648"/>
                <a:gd name="connsiteY1158" fmla="*/ 798002 h 1849426"/>
                <a:gd name="connsiteX1159" fmla="*/ 1496026 w 6386648"/>
                <a:gd name="connsiteY1159" fmla="*/ 779978 h 1849426"/>
                <a:gd name="connsiteX1160" fmla="*/ 3622905 w 6386648"/>
                <a:gd name="connsiteY1160" fmla="*/ 767962 h 1849426"/>
                <a:gd name="connsiteX1161" fmla="*/ 3640930 w 6386648"/>
                <a:gd name="connsiteY1161" fmla="*/ 785987 h 1849426"/>
                <a:gd name="connsiteX1162" fmla="*/ 3622905 w 6386648"/>
                <a:gd name="connsiteY1162" fmla="*/ 804011 h 1849426"/>
                <a:gd name="connsiteX1163" fmla="*/ 3604881 w 6386648"/>
                <a:gd name="connsiteY1163" fmla="*/ 785987 h 1849426"/>
                <a:gd name="connsiteX1164" fmla="*/ 3622905 w 6386648"/>
                <a:gd name="connsiteY1164" fmla="*/ 767962 h 1849426"/>
                <a:gd name="connsiteX1165" fmla="*/ 3112213 w 6386648"/>
                <a:gd name="connsiteY1165" fmla="*/ 767962 h 1849426"/>
                <a:gd name="connsiteX1166" fmla="*/ 3130238 w 6386648"/>
                <a:gd name="connsiteY1166" fmla="*/ 785987 h 1849426"/>
                <a:gd name="connsiteX1167" fmla="*/ 3112213 w 6386648"/>
                <a:gd name="connsiteY1167" fmla="*/ 804011 h 1849426"/>
                <a:gd name="connsiteX1168" fmla="*/ 3094189 w 6386648"/>
                <a:gd name="connsiteY1168" fmla="*/ 785987 h 1849426"/>
                <a:gd name="connsiteX1169" fmla="*/ 3112213 w 6386648"/>
                <a:gd name="connsiteY1169" fmla="*/ 767962 h 1849426"/>
                <a:gd name="connsiteX1170" fmla="*/ 714968 w 6386648"/>
                <a:gd name="connsiteY1170" fmla="*/ 767962 h 1849426"/>
                <a:gd name="connsiteX1171" fmla="*/ 732992 w 6386648"/>
                <a:gd name="connsiteY1171" fmla="*/ 785987 h 1849426"/>
                <a:gd name="connsiteX1172" fmla="*/ 714968 w 6386648"/>
                <a:gd name="connsiteY1172" fmla="*/ 804011 h 1849426"/>
                <a:gd name="connsiteX1173" fmla="*/ 696943 w 6386648"/>
                <a:gd name="connsiteY1173" fmla="*/ 785987 h 1849426"/>
                <a:gd name="connsiteX1174" fmla="*/ 714968 w 6386648"/>
                <a:gd name="connsiteY1174" fmla="*/ 767962 h 1849426"/>
                <a:gd name="connsiteX1175" fmla="*/ 2986042 w 6386648"/>
                <a:gd name="connsiteY1175" fmla="*/ 761954 h 1849426"/>
                <a:gd name="connsiteX1176" fmla="*/ 3004067 w 6386648"/>
                <a:gd name="connsiteY1176" fmla="*/ 779978 h 1849426"/>
                <a:gd name="connsiteX1177" fmla="*/ 2986042 w 6386648"/>
                <a:gd name="connsiteY1177" fmla="*/ 798003 h 1849426"/>
                <a:gd name="connsiteX1178" fmla="*/ 2968017 w 6386648"/>
                <a:gd name="connsiteY1178" fmla="*/ 779978 h 1849426"/>
                <a:gd name="connsiteX1179" fmla="*/ 2986042 w 6386648"/>
                <a:gd name="connsiteY1179" fmla="*/ 761954 h 1849426"/>
                <a:gd name="connsiteX1180" fmla="*/ 1736351 w 6386648"/>
                <a:gd name="connsiteY1180" fmla="*/ 761954 h 1849426"/>
                <a:gd name="connsiteX1181" fmla="*/ 1754375 w 6386648"/>
                <a:gd name="connsiteY1181" fmla="*/ 779978 h 1849426"/>
                <a:gd name="connsiteX1182" fmla="*/ 1736351 w 6386648"/>
                <a:gd name="connsiteY1182" fmla="*/ 798003 h 1849426"/>
                <a:gd name="connsiteX1183" fmla="*/ 1718326 w 6386648"/>
                <a:gd name="connsiteY1183" fmla="*/ 779978 h 1849426"/>
                <a:gd name="connsiteX1184" fmla="*/ 1736351 w 6386648"/>
                <a:gd name="connsiteY1184" fmla="*/ 761954 h 1849426"/>
                <a:gd name="connsiteX1185" fmla="*/ 5863939 w 6386648"/>
                <a:gd name="connsiteY1185" fmla="*/ 755946 h 1849426"/>
                <a:gd name="connsiteX1186" fmla="*/ 5881964 w 6386648"/>
                <a:gd name="connsiteY1186" fmla="*/ 773970 h 1849426"/>
                <a:gd name="connsiteX1187" fmla="*/ 5863939 w 6386648"/>
                <a:gd name="connsiteY1187" fmla="*/ 791995 h 1849426"/>
                <a:gd name="connsiteX1188" fmla="*/ 5845915 w 6386648"/>
                <a:gd name="connsiteY1188" fmla="*/ 773970 h 1849426"/>
                <a:gd name="connsiteX1189" fmla="*/ 5863939 w 6386648"/>
                <a:gd name="connsiteY1189" fmla="*/ 755946 h 1849426"/>
                <a:gd name="connsiteX1190" fmla="*/ 2685636 w 6386648"/>
                <a:gd name="connsiteY1190" fmla="*/ 755946 h 1849426"/>
                <a:gd name="connsiteX1191" fmla="*/ 2703661 w 6386648"/>
                <a:gd name="connsiteY1191" fmla="*/ 773970 h 1849426"/>
                <a:gd name="connsiteX1192" fmla="*/ 2685636 w 6386648"/>
                <a:gd name="connsiteY1192" fmla="*/ 791995 h 1849426"/>
                <a:gd name="connsiteX1193" fmla="*/ 2667611 w 6386648"/>
                <a:gd name="connsiteY1193" fmla="*/ 773970 h 1849426"/>
                <a:gd name="connsiteX1194" fmla="*/ 2685636 w 6386648"/>
                <a:gd name="connsiteY1194" fmla="*/ 755946 h 1849426"/>
                <a:gd name="connsiteX1195" fmla="*/ 1069447 w 6386648"/>
                <a:gd name="connsiteY1195" fmla="*/ 755946 h 1849426"/>
                <a:gd name="connsiteX1196" fmla="*/ 1087472 w 6386648"/>
                <a:gd name="connsiteY1196" fmla="*/ 773970 h 1849426"/>
                <a:gd name="connsiteX1197" fmla="*/ 1069447 w 6386648"/>
                <a:gd name="connsiteY1197" fmla="*/ 791995 h 1849426"/>
                <a:gd name="connsiteX1198" fmla="*/ 1051423 w 6386648"/>
                <a:gd name="connsiteY1198" fmla="*/ 773970 h 1849426"/>
                <a:gd name="connsiteX1199" fmla="*/ 1069447 w 6386648"/>
                <a:gd name="connsiteY1199" fmla="*/ 755946 h 1849426"/>
                <a:gd name="connsiteX1200" fmla="*/ 3935328 w 6386648"/>
                <a:gd name="connsiteY1200" fmla="*/ 749937 h 1849426"/>
                <a:gd name="connsiteX1201" fmla="*/ 3953353 w 6386648"/>
                <a:gd name="connsiteY1201" fmla="*/ 767961 h 1849426"/>
                <a:gd name="connsiteX1202" fmla="*/ 3935328 w 6386648"/>
                <a:gd name="connsiteY1202" fmla="*/ 785986 h 1849426"/>
                <a:gd name="connsiteX1203" fmla="*/ 3917304 w 6386648"/>
                <a:gd name="connsiteY1203" fmla="*/ 767961 h 1849426"/>
                <a:gd name="connsiteX1204" fmla="*/ 3935328 w 6386648"/>
                <a:gd name="connsiteY1204" fmla="*/ 749937 h 1849426"/>
                <a:gd name="connsiteX1205" fmla="*/ 2114863 w 6386648"/>
                <a:gd name="connsiteY1205" fmla="*/ 749937 h 1849426"/>
                <a:gd name="connsiteX1206" fmla="*/ 2132888 w 6386648"/>
                <a:gd name="connsiteY1206" fmla="*/ 767961 h 1849426"/>
                <a:gd name="connsiteX1207" fmla="*/ 2114863 w 6386648"/>
                <a:gd name="connsiteY1207" fmla="*/ 785986 h 1849426"/>
                <a:gd name="connsiteX1208" fmla="*/ 2096839 w 6386648"/>
                <a:gd name="connsiteY1208" fmla="*/ 767961 h 1849426"/>
                <a:gd name="connsiteX1209" fmla="*/ 2114863 w 6386648"/>
                <a:gd name="connsiteY1209" fmla="*/ 749937 h 1849426"/>
                <a:gd name="connsiteX1210" fmla="*/ 2006717 w 6386648"/>
                <a:gd name="connsiteY1210" fmla="*/ 749937 h 1849426"/>
                <a:gd name="connsiteX1211" fmla="*/ 2024741 w 6386648"/>
                <a:gd name="connsiteY1211" fmla="*/ 767961 h 1849426"/>
                <a:gd name="connsiteX1212" fmla="*/ 2006717 w 6386648"/>
                <a:gd name="connsiteY1212" fmla="*/ 785986 h 1849426"/>
                <a:gd name="connsiteX1213" fmla="*/ 1988692 w 6386648"/>
                <a:gd name="connsiteY1213" fmla="*/ 767961 h 1849426"/>
                <a:gd name="connsiteX1214" fmla="*/ 2006717 w 6386648"/>
                <a:gd name="connsiteY1214" fmla="*/ 749937 h 1849426"/>
                <a:gd name="connsiteX1215" fmla="*/ 6116281 w 6386648"/>
                <a:gd name="connsiteY1215" fmla="*/ 737921 h 1849426"/>
                <a:gd name="connsiteX1216" fmla="*/ 6134306 w 6386648"/>
                <a:gd name="connsiteY1216" fmla="*/ 755946 h 1849426"/>
                <a:gd name="connsiteX1217" fmla="*/ 6116281 w 6386648"/>
                <a:gd name="connsiteY1217" fmla="*/ 773970 h 1849426"/>
                <a:gd name="connsiteX1218" fmla="*/ 6098257 w 6386648"/>
                <a:gd name="connsiteY1218" fmla="*/ 755946 h 1849426"/>
                <a:gd name="connsiteX1219" fmla="*/ 6116281 w 6386648"/>
                <a:gd name="connsiteY1219" fmla="*/ 737921 h 1849426"/>
                <a:gd name="connsiteX1220" fmla="*/ 2397246 w 6386648"/>
                <a:gd name="connsiteY1220" fmla="*/ 737921 h 1849426"/>
                <a:gd name="connsiteX1221" fmla="*/ 2415270 w 6386648"/>
                <a:gd name="connsiteY1221" fmla="*/ 755946 h 1849426"/>
                <a:gd name="connsiteX1222" fmla="*/ 2397246 w 6386648"/>
                <a:gd name="connsiteY1222" fmla="*/ 773970 h 1849426"/>
                <a:gd name="connsiteX1223" fmla="*/ 2379221 w 6386648"/>
                <a:gd name="connsiteY1223" fmla="*/ 755946 h 1849426"/>
                <a:gd name="connsiteX1224" fmla="*/ 2397246 w 6386648"/>
                <a:gd name="connsiteY1224" fmla="*/ 737921 h 1849426"/>
                <a:gd name="connsiteX1225" fmla="*/ 522707 w 6386648"/>
                <a:gd name="connsiteY1225" fmla="*/ 731913 h 1849426"/>
                <a:gd name="connsiteX1226" fmla="*/ 540732 w 6386648"/>
                <a:gd name="connsiteY1226" fmla="*/ 749937 h 1849426"/>
                <a:gd name="connsiteX1227" fmla="*/ 522707 w 6386648"/>
                <a:gd name="connsiteY1227" fmla="*/ 767962 h 1849426"/>
                <a:gd name="connsiteX1228" fmla="*/ 504683 w 6386648"/>
                <a:gd name="connsiteY1228" fmla="*/ 749937 h 1849426"/>
                <a:gd name="connsiteX1229" fmla="*/ 522707 w 6386648"/>
                <a:gd name="connsiteY1229" fmla="*/ 731913 h 1849426"/>
                <a:gd name="connsiteX1230" fmla="*/ 414561 w 6386648"/>
                <a:gd name="connsiteY1230" fmla="*/ 731913 h 1849426"/>
                <a:gd name="connsiteX1231" fmla="*/ 432586 w 6386648"/>
                <a:gd name="connsiteY1231" fmla="*/ 749937 h 1849426"/>
                <a:gd name="connsiteX1232" fmla="*/ 414561 w 6386648"/>
                <a:gd name="connsiteY1232" fmla="*/ 767962 h 1849426"/>
                <a:gd name="connsiteX1233" fmla="*/ 396537 w 6386648"/>
                <a:gd name="connsiteY1233" fmla="*/ 749937 h 1849426"/>
                <a:gd name="connsiteX1234" fmla="*/ 414561 w 6386648"/>
                <a:gd name="connsiteY1234" fmla="*/ 731913 h 1849426"/>
                <a:gd name="connsiteX1235" fmla="*/ 6236444 w 6386648"/>
                <a:gd name="connsiteY1235" fmla="*/ 725905 h 1849426"/>
                <a:gd name="connsiteX1236" fmla="*/ 6254469 w 6386648"/>
                <a:gd name="connsiteY1236" fmla="*/ 743929 h 1849426"/>
                <a:gd name="connsiteX1237" fmla="*/ 6236444 w 6386648"/>
                <a:gd name="connsiteY1237" fmla="*/ 761954 h 1849426"/>
                <a:gd name="connsiteX1238" fmla="*/ 6218420 w 6386648"/>
                <a:gd name="connsiteY1238" fmla="*/ 743929 h 1849426"/>
                <a:gd name="connsiteX1239" fmla="*/ 6236444 w 6386648"/>
                <a:gd name="connsiteY1239" fmla="*/ 725905 h 1849426"/>
                <a:gd name="connsiteX1240" fmla="*/ 961301 w 6386648"/>
                <a:gd name="connsiteY1240" fmla="*/ 725905 h 1849426"/>
                <a:gd name="connsiteX1241" fmla="*/ 979326 w 6386648"/>
                <a:gd name="connsiteY1241" fmla="*/ 743929 h 1849426"/>
                <a:gd name="connsiteX1242" fmla="*/ 961301 w 6386648"/>
                <a:gd name="connsiteY1242" fmla="*/ 761954 h 1849426"/>
                <a:gd name="connsiteX1243" fmla="*/ 943277 w 6386648"/>
                <a:gd name="connsiteY1243" fmla="*/ 743929 h 1849426"/>
                <a:gd name="connsiteX1244" fmla="*/ 961301 w 6386648"/>
                <a:gd name="connsiteY1244" fmla="*/ 725905 h 1849426"/>
                <a:gd name="connsiteX1245" fmla="*/ 3400604 w 6386648"/>
                <a:gd name="connsiteY1245" fmla="*/ 719897 h 1849426"/>
                <a:gd name="connsiteX1246" fmla="*/ 3418629 w 6386648"/>
                <a:gd name="connsiteY1246" fmla="*/ 737921 h 1849426"/>
                <a:gd name="connsiteX1247" fmla="*/ 3400604 w 6386648"/>
                <a:gd name="connsiteY1247" fmla="*/ 755946 h 1849426"/>
                <a:gd name="connsiteX1248" fmla="*/ 3382580 w 6386648"/>
                <a:gd name="connsiteY1248" fmla="*/ 737921 h 1849426"/>
                <a:gd name="connsiteX1249" fmla="*/ 3400604 w 6386648"/>
                <a:gd name="connsiteY1249" fmla="*/ 719897 h 1849426"/>
                <a:gd name="connsiteX1250" fmla="*/ 6002126 w 6386648"/>
                <a:gd name="connsiteY1250" fmla="*/ 713889 h 1849426"/>
                <a:gd name="connsiteX1251" fmla="*/ 6020151 w 6386648"/>
                <a:gd name="connsiteY1251" fmla="*/ 731913 h 1849426"/>
                <a:gd name="connsiteX1252" fmla="*/ 6002126 w 6386648"/>
                <a:gd name="connsiteY1252" fmla="*/ 749938 h 1849426"/>
                <a:gd name="connsiteX1253" fmla="*/ 5984102 w 6386648"/>
                <a:gd name="connsiteY1253" fmla="*/ 731913 h 1849426"/>
                <a:gd name="connsiteX1254" fmla="*/ 6002126 w 6386648"/>
                <a:gd name="connsiteY1254" fmla="*/ 713889 h 1849426"/>
                <a:gd name="connsiteX1255" fmla="*/ 1610179 w 6386648"/>
                <a:gd name="connsiteY1255" fmla="*/ 713889 h 1849426"/>
                <a:gd name="connsiteX1256" fmla="*/ 1628204 w 6386648"/>
                <a:gd name="connsiteY1256" fmla="*/ 731913 h 1849426"/>
                <a:gd name="connsiteX1257" fmla="*/ 1610179 w 6386648"/>
                <a:gd name="connsiteY1257" fmla="*/ 749938 h 1849426"/>
                <a:gd name="connsiteX1258" fmla="*/ 1592155 w 6386648"/>
                <a:gd name="connsiteY1258" fmla="*/ 731913 h 1849426"/>
                <a:gd name="connsiteX1259" fmla="*/ 1610179 w 6386648"/>
                <a:gd name="connsiteY1259" fmla="*/ 713889 h 1849426"/>
                <a:gd name="connsiteX1260" fmla="*/ 3520767 w 6386648"/>
                <a:gd name="connsiteY1260" fmla="*/ 707881 h 1849426"/>
                <a:gd name="connsiteX1261" fmla="*/ 3538792 w 6386648"/>
                <a:gd name="connsiteY1261" fmla="*/ 725906 h 1849426"/>
                <a:gd name="connsiteX1262" fmla="*/ 3520767 w 6386648"/>
                <a:gd name="connsiteY1262" fmla="*/ 743930 h 1849426"/>
                <a:gd name="connsiteX1263" fmla="*/ 3502743 w 6386648"/>
                <a:gd name="connsiteY1263" fmla="*/ 725906 h 1849426"/>
                <a:gd name="connsiteX1264" fmla="*/ 3520767 w 6386648"/>
                <a:gd name="connsiteY1264" fmla="*/ 707881 h 1849426"/>
                <a:gd name="connsiteX1265" fmla="*/ 2895920 w 6386648"/>
                <a:gd name="connsiteY1265" fmla="*/ 701872 h 1849426"/>
                <a:gd name="connsiteX1266" fmla="*/ 2913945 w 6386648"/>
                <a:gd name="connsiteY1266" fmla="*/ 719896 h 1849426"/>
                <a:gd name="connsiteX1267" fmla="*/ 2895920 w 6386648"/>
                <a:gd name="connsiteY1267" fmla="*/ 737921 h 1849426"/>
                <a:gd name="connsiteX1268" fmla="*/ 2877895 w 6386648"/>
                <a:gd name="connsiteY1268" fmla="*/ 719896 h 1849426"/>
                <a:gd name="connsiteX1269" fmla="*/ 2895920 w 6386648"/>
                <a:gd name="connsiteY1269" fmla="*/ 701872 h 1849426"/>
                <a:gd name="connsiteX1270" fmla="*/ 2547449 w 6386648"/>
                <a:gd name="connsiteY1270" fmla="*/ 701872 h 1849426"/>
                <a:gd name="connsiteX1271" fmla="*/ 2565474 w 6386648"/>
                <a:gd name="connsiteY1271" fmla="*/ 719896 h 1849426"/>
                <a:gd name="connsiteX1272" fmla="*/ 2547449 w 6386648"/>
                <a:gd name="connsiteY1272" fmla="*/ 737921 h 1849426"/>
                <a:gd name="connsiteX1273" fmla="*/ 2529425 w 6386648"/>
                <a:gd name="connsiteY1273" fmla="*/ 719896 h 1849426"/>
                <a:gd name="connsiteX1274" fmla="*/ 2547449 w 6386648"/>
                <a:gd name="connsiteY1274" fmla="*/ 701872 h 1849426"/>
                <a:gd name="connsiteX1275" fmla="*/ 2241034 w 6386648"/>
                <a:gd name="connsiteY1275" fmla="*/ 701872 h 1849426"/>
                <a:gd name="connsiteX1276" fmla="*/ 2259059 w 6386648"/>
                <a:gd name="connsiteY1276" fmla="*/ 719896 h 1849426"/>
                <a:gd name="connsiteX1277" fmla="*/ 2241034 w 6386648"/>
                <a:gd name="connsiteY1277" fmla="*/ 737921 h 1849426"/>
                <a:gd name="connsiteX1278" fmla="*/ 2223010 w 6386648"/>
                <a:gd name="connsiteY1278" fmla="*/ 719896 h 1849426"/>
                <a:gd name="connsiteX1279" fmla="*/ 2241034 w 6386648"/>
                <a:gd name="connsiteY1279" fmla="*/ 701872 h 1849426"/>
                <a:gd name="connsiteX1280" fmla="*/ 1411911 w 6386648"/>
                <a:gd name="connsiteY1280" fmla="*/ 701872 h 1849426"/>
                <a:gd name="connsiteX1281" fmla="*/ 1429936 w 6386648"/>
                <a:gd name="connsiteY1281" fmla="*/ 719896 h 1849426"/>
                <a:gd name="connsiteX1282" fmla="*/ 1411911 w 6386648"/>
                <a:gd name="connsiteY1282" fmla="*/ 737921 h 1849426"/>
                <a:gd name="connsiteX1283" fmla="*/ 1393887 w 6386648"/>
                <a:gd name="connsiteY1283" fmla="*/ 719896 h 1849426"/>
                <a:gd name="connsiteX1284" fmla="*/ 1411911 w 6386648"/>
                <a:gd name="connsiteY1284" fmla="*/ 701872 h 1849426"/>
                <a:gd name="connsiteX1285" fmla="*/ 1165578 w 6386648"/>
                <a:gd name="connsiteY1285" fmla="*/ 701872 h 1849426"/>
                <a:gd name="connsiteX1286" fmla="*/ 1183602 w 6386648"/>
                <a:gd name="connsiteY1286" fmla="*/ 719896 h 1849426"/>
                <a:gd name="connsiteX1287" fmla="*/ 1165578 w 6386648"/>
                <a:gd name="connsiteY1287" fmla="*/ 737921 h 1849426"/>
                <a:gd name="connsiteX1288" fmla="*/ 1147553 w 6386648"/>
                <a:gd name="connsiteY1288" fmla="*/ 719896 h 1849426"/>
                <a:gd name="connsiteX1289" fmla="*/ 1165578 w 6386648"/>
                <a:gd name="connsiteY1289" fmla="*/ 701872 h 1849426"/>
                <a:gd name="connsiteX1290" fmla="*/ 168227 w 6386648"/>
                <a:gd name="connsiteY1290" fmla="*/ 701872 h 1849426"/>
                <a:gd name="connsiteX1291" fmla="*/ 186252 w 6386648"/>
                <a:gd name="connsiteY1291" fmla="*/ 719896 h 1849426"/>
                <a:gd name="connsiteX1292" fmla="*/ 168227 w 6386648"/>
                <a:gd name="connsiteY1292" fmla="*/ 737921 h 1849426"/>
                <a:gd name="connsiteX1293" fmla="*/ 150203 w 6386648"/>
                <a:gd name="connsiteY1293" fmla="*/ 719896 h 1849426"/>
                <a:gd name="connsiteX1294" fmla="*/ 168227 w 6386648"/>
                <a:gd name="connsiteY1294" fmla="*/ 701872 h 1849426"/>
                <a:gd name="connsiteX1295" fmla="*/ 1910586 w 6386648"/>
                <a:gd name="connsiteY1295" fmla="*/ 695864 h 1849426"/>
                <a:gd name="connsiteX1296" fmla="*/ 1928611 w 6386648"/>
                <a:gd name="connsiteY1296" fmla="*/ 713888 h 1849426"/>
                <a:gd name="connsiteX1297" fmla="*/ 1910586 w 6386648"/>
                <a:gd name="connsiteY1297" fmla="*/ 731913 h 1849426"/>
                <a:gd name="connsiteX1298" fmla="*/ 1892562 w 6386648"/>
                <a:gd name="connsiteY1298" fmla="*/ 713888 h 1849426"/>
                <a:gd name="connsiteX1299" fmla="*/ 1910586 w 6386648"/>
                <a:gd name="connsiteY1299" fmla="*/ 695864 h 1849426"/>
                <a:gd name="connsiteX1300" fmla="*/ 3833190 w 6386648"/>
                <a:gd name="connsiteY1300" fmla="*/ 689856 h 1849426"/>
                <a:gd name="connsiteX1301" fmla="*/ 3851215 w 6386648"/>
                <a:gd name="connsiteY1301" fmla="*/ 707880 h 1849426"/>
                <a:gd name="connsiteX1302" fmla="*/ 3833190 w 6386648"/>
                <a:gd name="connsiteY1302" fmla="*/ 725905 h 1849426"/>
                <a:gd name="connsiteX1303" fmla="*/ 3815166 w 6386648"/>
                <a:gd name="connsiteY1303" fmla="*/ 707880 h 1849426"/>
                <a:gd name="connsiteX1304" fmla="*/ 3833190 w 6386648"/>
                <a:gd name="connsiteY1304" fmla="*/ 689856 h 1849426"/>
                <a:gd name="connsiteX1305" fmla="*/ 2787774 w 6386648"/>
                <a:gd name="connsiteY1305" fmla="*/ 689856 h 1849426"/>
                <a:gd name="connsiteX1306" fmla="*/ 2805799 w 6386648"/>
                <a:gd name="connsiteY1306" fmla="*/ 707880 h 1849426"/>
                <a:gd name="connsiteX1307" fmla="*/ 2787774 w 6386648"/>
                <a:gd name="connsiteY1307" fmla="*/ 725905 h 1849426"/>
                <a:gd name="connsiteX1308" fmla="*/ 2769750 w 6386648"/>
                <a:gd name="connsiteY1308" fmla="*/ 707880 h 1849426"/>
                <a:gd name="connsiteX1309" fmla="*/ 2787774 w 6386648"/>
                <a:gd name="connsiteY1309" fmla="*/ 689856 h 1849426"/>
                <a:gd name="connsiteX1310" fmla="*/ 5737768 w 6386648"/>
                <a:gd name="connsiteY1310" fmla="*/ 677840 h 1849426"/>
                <a:gd name="connsiteX1311" fmla="*/ 5755793 w 6386648"/>
                <a:gd name="connsiteY1311" fmla="*/ 695865 h 1849426"/>
                <a:gd name="connsiteX1312" fmla="*/ 5737768 w 6386648"/>
                <a:gd name="connsiteY1312" fmla="*/ 713889 h 1849426"/>
                <a:gd name="connsiteX1313" fmla="*/ 5719744 w 6386648"/>
                <a:gd name="connsiteY1313" fmla="*/ 695865 h 1849426"/>
                <a:gd name="connsiteX1314" fmla="*/ 5737768 w 6386648"/>
                <a:gd name="connsiteY1314" fmla="*/ 677840 h 1849426"/>
                <a:gd name="connsiteX1315" fmla="*/ 781057 w 6386648"/>
                <a:gd name="connsiteY1315" fmla="*/ 677840 h 1849426"/>
                <a:gd name="connsiteX1316" fmla="*/ 799082 w 6386648"/>
                <a:gd name="connsiteY1316" fmla="*/ 695865 h 1849426"/>
                <a:gd name="connsiteX1317" fmla="*/ 781057 w 6386648"/>
                <a:gd name="connsiteY1317" fmla="*/ 713889 h 1849426"/>
                <a:gd name="connsiteX1318" fmla="*/ 763033 w 6386648"/>
                <a:gd name="connsiteY1318" fmla="*/ 695865 h 1849426"/>
                <a:gd name="connsiteX1319" fmla="*/ 781057 w 6386648"/>
                <a:gd name="connsiteY1319" fmla="*/ 677840 h 1849426"/>
                <a:gd name="connsiteX1320" fmla="*/ 276373 w 6386648"/>
                <a:gd name="connsiteY1320" fmla="*/ 677840 h 1849426"/>
                <a:gd name="connsiteX1321" fmla="*/ 294398 w 6386648"/>
                <a:gd name="connsiteY1321" fmla="*/ 695865 h 1849426"/>
                <a:gd name="connsiteX1322" fmla="*/ 276373 w 6386648"/>
                <a:gd name="connsiteY1322" fmla="*/ 713889 h 1849426"/>
                <a:gd name="connsiteX1323" fmla="*/ 258349 w 6386648"/>
                <a:gd name="connsiteY1323" fmla="*/ 695865 h 1849426"/>
                <a:gd name="connsiteX1324" fmla="*/ 276373 w 6386648"/>
                <a:gd name="connsiteY1324" fmla="*/ 677840 h 1849426"/>
                <a:gd name="connsiteX1325" fmla="*/ 1784415 w 6386648"/>
                <a:gd name="connsiteY1325" fmla="*/ 671832 h 1849426"/>
                <a:gd name="connsiteX1326" fmla="*/ 1802440 w 6386648"/>
                <a:gd name="connsiteY1326" fmla="*/ 689856 h 1849426"/>
                <a:gd name="connsiteX1327" fmla="*/ 1784415 w 6386648"/>
                <a:gd name="connsiteY1327" fmla="*/ 707881 h 1849426"/>
                <a:gd name="connsiteX1328" fmla="*/ 1766391 w 6386648"/>
                <a:gd name="connsiteY1328" fmla="*/ 689856 h 1849426"/>
                <a:gd name="connsiteX1329" fmla="*/ 1784415 w 6386648"/>
                <a:gd name="connsiteY1329" fmla="*/ 671832 h 1849426"/>
                <a:gd name="connsiteX1330" fmla="*/ 3713027 w 6386648"/>
                <a:gd name="connsiteY1330" fmla="*/ 665824 h 1849426"/>
                <a:gd name="connsiteX1331" fmla="*/ 3731052 w 6386648"/>
                <a:gd name="connsiteY1331" fmla="*/ 683848 h 1849426"/>
                <a:gd name="connsiteX1332" fmla="*/ 3713027 w 6386648"/>
                <a:gd name="connsiteY1332" fmla="*/ 701873 h 1849426"/>
                <a:gd name="connsiteX1333" fmla="*/ 3695003 w 6386648"/>
                <a:gd name="connsiteY1333" fmla="*/ 683848 h 1849426"/>
                <a:gd name="connsiteX1334" fmla="*/ 3713027 w 6386648"/>
                <a:gd name="connsiteY1334" fmla="*/ 665824 h 1849426"/>
                <a:gd name="connsiteX1335" fmla="*/ 3274433 w 6386648"/>
                <a:gd name="connsiteY1335" fmla="*/ 665824 h 1849426"/>
                <a:gd name="connsiteX1336" fmla="*/ 3292458 w 6386648"/>
                <a:gd name="connsiteY1336" fmla="*/ 683848 h 1849426"/>
                <a:gd name="connsiteX1337" fmla="*/ 3274433 w 6386648"/>
                <a:gd name="connsiteY1337" fmla="*/ 701873 h 1849426"/>
                <a:gd name="connsiteX1338" fmla="*/ 3256409 w 6386648"/>
                <a:gd name="connsiteY1338" fmla="*/ 683848 h 1849426"/>
                <a:gd name="connsiteX1339" fmla="*/ 3274433 w 6386648"/>
                <a:gd name="connsiteY1339" fmla="*/ 665824 h 1849426"/>
                <a:gd name="connsiteX1340" fmla="*/ 1291748 w 6386648"/>
                <a:gd name="connsiteY1340" fmla="*/ 665824 h 1849426"/>
                <a:gd name="connsiteX1341" fmla="*/ 1309773 w 6386648"/>
                <a:gd name="connsiteY1341" fmla="*/ 683848 h 1849426"/>
                <a:gd name="connsiteX1342" fmla="*/ 1291748 w 6386648"/>
                <a:gd name="connsiteY1342" fmla="*/ 701873 h 1849426"/>
                <a:gd name="connsiteX1343" fmla="*/ 1273724 w 6386648"/>
                <a:gd name="connsiteY1343" fmla="*/ 683848 h 1849426"/>
                <a:gd name="connsiteX1344" fmla="*/ 1291748 w 6386648"/>
                <a:gd name="connsiteY1344" fmla="*/ 665824 h 1849426"/>
                <a:gd name="connsiteX1345" fmla="*/ 636862 w 6386648"/>
                <a:gd name="connsiteY1345" fmla="*/ 665824 h 1849426"/>
                <a:gd name="connsiteX1346" fmla="*/ 654887 w 6386648"/>
                <a:gd name="connsiteY1346" fmla="*/ 683848 h 1849426"/>
                <a:gd name="connsiteX1347" fmla="*/ 636862 w 6386648"/>
                <a:gd name="connsiteY1347" fmla="*/ 701873 h 1849426"/>
                <a:gd name="connsiteX1348" fmla="*/ 618838 w 6386648"/>
                <a:gd name="connsiteY1348" fmla="*/ 683848 h 1849426"/>
                <a:gd name="connsiteX1349" fmla="*/ 636862 w 6386648"/>
                <a:gd name="connsiteY1349" fmla="*/ 665824 h 1849426"/>
                <a:gd name="connsiteX1350" fmla="*/ 3172295 w 6386648"/>
                <a:gd name="connsiteY1350" fmla="*/ 659815 h 1849426"/>
                <a:gd name="connsiteX1351" fmla="*/ 3190320 w 6386648"/>
                <a:gd name="connsiteY1351" fmla="*/ 677839 h 1849426"/>
                <a:gd name="connsiteX1352" fmla="*/ 3172295 w 6386648"/>
                <a:gd name="connsiteY1352" fmla="*/ 695864 h 1849426"/>
                <a:gd name="connsiteX1353" fmla="*/ 3154271 w 6386648"/>
                <a:gd name="connsiteY1353" fmla="*/ 677839 h 1849426"/>
                <a:gd name="connsiteX1354" fmla="*/ 3172295 w 6386648"/>
                <a:gd name="connsiteY1354" fmla="*/ 659815 h 1849426"/>
                <a:gd name="connsiteX1355" fmla="*/ 6314550 w 6386648"/>
                <a:gd name="connsiteY1355" fmla="*/ 647799 h 1849426"/>
                <a:gd name="connsiteX1356" fmla="*/ 6332574 w 6386648"/>
                <a:gd name="connsiteY1356" fmla="*/ 665824 h 1849426"/>
                <a:gd name="connsiteX1357" fmla="*/ 6314550 w 6386648"/>
                <a:gd name="connsiteY1357" fmla="*/ 683848 h 1849426"/>
                <a:gd name="connsiteX1358" fmla="*/ 6296525 w 6386648"/>
                <a:gd name="connsiteY1358" fmla="*/ 665824 h 1849426"/>
                <a:gd name="connsiteX1359" fmla="*/ 6314550 w 6386648"/>
                <a:gd name="connsiteY1359" fmla="*/ 647799 h 1849426"/>
                <a:gd name="connsiteX1360" fmla="*/ 3040116 w 6386648"/>
                <a:gd name="connsiteY1360" fmla="*/ 647799 h 1849426"/>
                <a:gd name="connsiteX1361" fmla="*/ 3058141 w 6386648"/>
                <a:gd name="connsiteY1361" fmla="*/ 665824 h 1849426"/>
                <a:gd name="connsiteX1362" fmla="*/ 3040116 w 6386648"/>
                <a:gd name="connsiteY1362" fmla="*/ 683848 h 1849426"/>
                <a:gd name="connsiteX1363" fmla="*/ 3022092 w 6386648"/>
                <a:gd name="connsiteY1363" fmla="*/ 665824 h 1849426"/>
                <a:gd name="connsiteX1364" fmla="*/ 3040116 w 6386648"/>
                <a:gd name="connsiteY1364" fmla="*/ 647799 h 1849426"/>
                <a:gd name="connsiteX1365" fmla="*/ 4025450 w 6386648"/>
                <a:gd name="connsiteY1365" fmla="*/ 641791 h 1849426"/>
                <a:gd name="connsiteX1366" fmla="*/ 4043475 w 6386648"/>
                <a:gd name="connsiteY1366" fmla="*/ 659815 h 1849426"/>
                <a:gd name="connsiteX1367" fmla="*/ 4025450 w 6386648"/>
                <a:gd name="connsiteY1367" fmla="*/ 677840 h 1849426"/>
                <a:gd name="connsiteX1368" fmla="*/ 4007426 w 6386648"/>
                <a:gd name="connsiteY1368" fmla="*/ 659815 h 1849426"/>
                <a:gd name="connsiteX1369" fmla="*/ 4025450 w 6386648"/>
                <a:gd name="connsiteY1369" fmla="*/ 641791 h 1849426"/>
                <a:gd name="connsiteX1370" fmla="*/ 5948053 w 6386648"/>
                <a:gd name="connsiteY1370" fmla="*/ 629775 h 1849426"/>
                <a:gd name="connsiteX1371" fmla="*/ 5966078 w 6386648"/>
                <a:gd name="connsiteY1371" fmla="*/ 647799 h 1849426"/>
                <a:gd name="connsiteX1372" fmla="*/ 5948053 w 6386648"/>
                <a:gd name="connsiteY1372" fmla="*/ 665824 h 1849426"/>
                <a:gd name="connsiteX1373" fmla="*/ 5930029 w 6386648"/>
                <a:gd name="connsiteY1373" fmla="*/ 647799 h 1849426"/>
                <a:gd name="connsiteX1374" fmla="*/ 5948053 w 6386648"/>
                <a:gd name="connsiteY1374" fmla="*/ 629775 h 1849426"/>
                <a:gd name="connsiteX1375" fmla="*/ 2673619 w 6386648"/>
                <a:gd name="connsiteY1375" fmla="*/ 629775 h 1849426"/>
                <a:gd name="connsiteX1376" fmla="*/ 2691644 w 6386648"/>
                <a:gd name="connsiteY1376" fmla="*/ 647799 h 1849426"/>
                <a:gd name="connsiteX1377" fmla="*/ 2673619 w 6386648"/>
                <a:gd name="connsiteY1377" fmla="*/ 665824 h 1849426"/>
                <a:gd name="connsiteX1378" fmla="*/ 2655595 w 6386648"/>
                <a:gd name="connsiteY1378" fmla="*/ 647799 h 1849426"/>
                <a:gd name="connsiteX1379" fmla="*/ 2673619 w 6386648"/>
                <a:gd name="connsiteY1379" fmla="*/ 629775 h 1849426"/>
                <a:gd name="connsiteX1380" fmla="*/ 2331156 w 6386648"/>
                <a:gd name="connsiteY1380" fmla="*/ 629775 h 1849426"/>
                <a:gd name="connsiteX1381" fmla="*/ 2349181 w 6386648"/>
                <a:gd name="connsiteY1381" fmla="*/ 647799 h 1849426"/>
                <a:gd name="connsiteX1382" fmla="*/ 2331156 w 6386648"/>
                <a:gd name="connsiteY1382" fmla="*/ 665824 h 1849426"/>
                <a:gd name="connsiteX1383" fmla="*/ 2313132 w 6386648"/>
                <a:gd name="connsiteY1383" fmla="*/ 647799 h 1849426"/>
                <a:gd name="connsiteX1384" fmla="*/ 2331156 w 6386648"/>
                <a:gd name="connsiteY1384" fmla="*/ 629775 h 1849426"/>
                <a:gd name="connsiteX1385" fmla="*/ 1514049 w 6386648"/>
                <a:gd name="connsiteY1385" fmla="*/ 629775 h 1849426"/>
                <a:gd name="connsiteX1386" fmla="*/ 1532074 w 6386648"/>
                <a:gd name="connsiteY1386" fmla="*/ 647799 h 1849426"/>
                <a:gd name="connsiteX1387" fmla="*/ 1514049 w 6386648"/>
                <a:gd name="connsiteY1387" fmla="*/ 665824 h 1849426"/>
                <a:gd name="connsiteX1388" fmla="*/ 1496025 w 6386648"/>
                <a:gd name="connsiteY1388" fmla="*/ 647799 h 1849426"/>
                <a:gd name="connsiteX1389" fmla="*/ 1514049 w 6386648"/>
                <a:gd name="connsiteY1389" fmla="*/ 629775 h 1849426"/>
                <a:gd name="connsiteX1390" fmla="*/ 901219 w 6386648"/>
                <a:gd name="connsiteY1390" fmla="*/ 629775 h 1849426"/>
                <a:gd name="connsiteX1391" fmla="*/ 919244 w 6386648"/>
                <a:gd name="connsiteY1391" fmla="*/ 647799 h 1849426"/>
                <a:gd name="connsiteX1392" fmla="*/ 901219 w 6386648"/>
                <a:gd name="connsiteY1392" fmla="*/ 665824 h 1849426"/>
                <a:gd name="connsiteX1393" fmla="*/ 883195 w 6386648"/>
                <a:gd name="connsiteY1393" fmla="*/ 647799 h 1849426"/>
                <a:gd name="connsiteX1394" fmla="*/ 901219 w 6386648"/>
                <a:gd name="connsiteY1394" fmla="*/ 629775 h 1849426"/>
                <a:gd name="connsiteX1395" fmla="*/ 5827891 w 6386648"/>
                <a:gd name="connsiteY1395" fmla="*/ 617758 h 1849426"/>
                <a:gd name="connsiteX1396" fmla="*/ 5845916 w 6386648"/>
                <a:gd name="connsiteY1396" fmla="*/ 635783 h 1849426"/>
                <a:gd name="connsiteX1397" fmla="*/ 5827891 w 6386648"/>
                <a:gd name="connsiteY1397" fmla="*/ 653807 h 1849426"/>
                <a:gd name="connsiteX1398" fmla="*/ 5809867 w 6386648"/>
                <a:gd name="connsiteY1398" fmla="*/ 635783 h 1849426"/>
                <a:gd name="connsiteX1399" fmla="*/ 5827891 w 6386648"/>
                <a:gd name="connsiteY1399" fmla="*/ 617758 h 1849426"/>
                <a:gd name="connsiteX1400" fmla="*/ 2469343 w 6386648"/>
                <a:gd name="connsiteY1400" fmla="*/ 617758 h 1849426"/>
                <a:gd name="connsiteX1401" fmla="*/ 2487368 w 6386648"/>
                <a:gd name="connsiteY1401" fmla="*/ 635783 h 1849426"/>
                <a:gd name="connsiteX1402" fmla="*/ 2469343 w 6386648"/>
                <a:gd name="connsiteY1402" fmla="*/ 653807 h 1849426"/>
                <a:gd name="connsiteX1403" fmla="*/ 2451319 w 6386648"/>
                <a:gd name="connsiteY1403" fmla="*/ 635783 h 1849426"/>
                <a:gd name="connsiteX1404" fmla="*/ 2469343 w 6386648"/>
                <a:gd name="connsiteY1404" fmla="*/ 617758 h 1849426"/>
                <a:gd name="connsiteX1405" fmla="*/ 6110273 w 6386648"/>
                <a:gd name="connsiteY1405" fmla="*/ 611750 h 1849426"/>
                <a:gd name="connsiteX1406" fmla="*/ 6128298 w 6386648"/>
                <a:gd name="connsiteY1406" fmla="*/ 629774 h 1849426"/>
                <a:gd name="connsiteX1407" fmla="*/ 6110273 w 6386648"/>
                <a:gd name="connsiteY1407" fmla="*/ 647799 h 1849426"/>
                <a:gd name="connsiteX1408" fmla="*/ 6092248 w 6386648"/>
                <a:gd name="connsiteY1408" fmla="*/ 629774 h 1849426"/>
                <a:gd name="connsiteX1409" fmla="*/ 6110273 w 6386648"/>
                <a:gd name="connsiteY1409" fmla="*/ 611750 h 1849426"/>
                <a:gd name="connsiteX1410" fmla="*/ 3598872 w 6386648"/>
                <a:gd name="connsiteY1410" fmla="*/ 611750 h 1849426"/>
                <a:gd name="connsiteX1411" fmla="*/ 3616897 w 6386648"/>
                <a:gd name="connsiteY1411" fmla="*/ 629774 h 1849426"/>
                <a:gd name="connsiteX1412" fmla="*/ 3598872 w 6386648"/>
                <a:gd name="connsiteY1412" fmla="*/ 647799 h 1849426"/>
                <a:gd name="connsiteX1413" fmla="*/ 3580848 w 6386648"/>
                <a:gd name="connsiteY1413" fmla="*/ 629774 h 1849426"/>
                <a:gd name="connsiteX1414" fmla="*/ 3598872 w 6386648"/>
                <a:gd name="connsiteY1414" fmla="*/ 611750 h 1849426"/>
                <a:gd name="connsiteX1415" fmla="*/ 2150912 w 6386648"/>
                <a:gd name="connsiteY1415" fmla="*/ 611750 h 1849426"/>
                <a:gd name="connsiteX1416" fmla="*/ 2168937 w 6386648"/>
                <a:gd name="connsiteY1416" fmla="*/ 629774 h 1849426"/>
                <a:gd name="connsiteX1417" fmla="*/ 2150912 w 6386648"/>
                <a:gd name="connsiteY1417" fmla="*/ 647799 h 1849426"/>
                <a:gd name="connsiteX1418" fmla="*/ 2132888 w 6386648"/>
                <a:gd name="connsiteY1418" fmla="*/ 629774 h 1849426"/>
                <a:gd name="connsiteX1419" fmla="*/ 2150912 w 6386648"/>
                <a:gd name="connsiteY1419" fmla="*/ 611750 h 1849426"/>
                <a:gd name="connsiteX1420" fmla="*/ 2036758 w 6386648"/>
                <a:gd name="connsiteY1420" fmla="*/ 605742 h 1849426"/>
                <a:gd name="connsiteX1421" fmla="*/ 2054782 w 6386648"/>
                <a:gd name="connsiteY1421" fmla="*/ 623766 h 1849426"/>
                <a:gd name="connsiteX1422" fmla="*/ 2036758 w 6386648"/>
                <a:gd name="connsiteY1422" fmla="*/ 641791 h 1849426"/>
                <a:gd name="connsiteX1423" fmla="*/ 2018733 w 6386648"/>
                <a:gd name="connsiteY1423" fmla="*/ 623766 h 1849426"/>
                <a:gd name="connsiteX1424" fmla="*/ 2036758 w 6386648"/>
                <a:gd name="connsiteY1424" fmla="*/ 605742 h 1849426"/>
                <a:gd name="connsiteX1425" fmla="*/ 1652236 w 6386648"/>
                <a:gd name="connsiteY1425" fmla="*/ 605742 h 1849426"/>
                <a:gd name="connsiteX1426" fmla="*/ 1670261 w 6386648"/>
                <a:gd name="connsiteY1426" fmla="*/ 623766 h 1849426"/>
                <a:gd name="connsiteX1427" fmla="*/ 1652236 w 6386648"/>
                <a:gd name="connsiteY1427" fmla="*/ 641791 h 1849426"/>
                <a:gd name="connsiteX1428" fmla="*/ 1634212 w 6386648"/>
                <a:gd name="connsiteY1428" fmla="*/ 623766 h 1849426"/>
                <a:gd name="connsiteX1429" fmla="*/ 1652236 w 6386648"/>
                <a:gd name="connsiteY1429" fmla="*/ 605742 h 1849426"/>
                <a:gd name="connsiteX1430" fmla="*/ 1027390 w 6386648"/>
                <a:gd name="connsiteY1430" fmla="*/ 605742 h 1849426"/>
                <a:gd name="connsiteX1431" fmla="*/ 1045415 w 6386648"/>
                <a:gd name="connsiteY1431" fmla="*/ 623766 h 1849426"/>
                <a:gd name="connsiteX1432" fmla="*/ 1027390 w 6386648"/>
                <a:gd name="connsiteY1432" fmla="*/ 641791 h 1849426"/>
                <a:gd name="connsiteX1433" fmla="*/ 1009366 w 6386648"/>
                <a:gd name="connsiteY1433" fmla="*/ 623766 h 1849426"/>
                <a:gd name="connsiteX1434" fmla="*/ 1027390 w 6386648"/>
                <a:gd name="connsiteY1434" fmla="*/ 605742 h 1849426"/>
                <a:gd name="connsiteX1435" fmla="*/ 504684 w 6386648"/>
                <a:gd name="connsiteY1435" fmla="*/ 605742 h 1849426"/>
                <a:gd name="connsiteX1436" fmla="*/ 522708 w 6386648"/>
                <a:gd name="connsiteY1436" fmla="*/ 623766 h 1849426"/>
                <a:gd name="connsiteX1437" fmla="*/ 504684 w 6386648"/>
                <a:gd name="connsiteY1437" fmla="*/ 641791 h 1849426"/>
                <a:gd name="connsiteX1438" fmla="*/ 486659 w 6386648"/>
                <a:gd name="connsiteY1438" fmla="*/ 623766 h 1849426"/>
                <a:gd name="connsiteX1439" fmla="*/ 504684 w 6386648"/>
                <a:gd name="connsiteY1439" fmla="*/ 605742 h 1849426"/>
                <a:gd name="connsiteX1440" fmla="*/ 378512 w 6386648"/>
                <a:gd name="connsiteY1440" fmla="*/ 605742 h 1849426"/>
                <a:gd name="connsiteX1441" fmla="*/ 396537 w 6386648"/>
                <a:gd name="connsiteY1441" fmla="*/ 623766 h 1849426"/>
                <a:gd name="connsiteX1442" fmla="*/ 378512 w 6386648"/>
                <a:gd name="connsiteY1442" fmla="*/ 641791 h 1849426"/>
                <a:gd name="connsiteX1443" fmla="*/ 360488 w 6386648"/>
                <a:gd name="connsiteY1443" fmla="*/ 623766 h 1849426"/>
                <a:gd name="connsiteX1444" fmla="*/ 378512 w 6386648"/>
                <a:gd name="connsiteY1444" fmla="*/ 605742 h 1849426"/>
                <a:gd name="connsiteX1445" fmla="*/ 3358547 w 6386648"/>
                <a:gd name="connsiteY1445" fmla="*/ 599734 h 1849426"/>
                <a:gd name="connsiteX1446" fmla="*/ 3376572 w 6386648"/>
                <a:gd name="connsiteY1446" fmla="*/ 617758 h 1849426"/>
                <a:gd name="connsiteX1447" fmla="*/ 3358547 w 6386648"/>
                <a:gd name="connsiteY1447" fmla="*/ 635783 h 1849426"/>
                <a:gd name="connsiteX1448" fmla="*/ 3340523 w 6386648"/>
                <a:gd name="connsiteY1448" fmla="*/ 617758 h 1849426"/>
                <a:gd name="connsiteX1449" fmla="*/ 3358547 w 6386648"/>
                <a:gd name="connsiteY1449" fmla="*/ 599734 h 1849426"/>
                <a:gd name="connsiteX1450" fmla="*/ 3887263 w 6386648"/>
                <a:gd name="connsiteY1450" fmla="*/ 593726 h 1849426"/>
                <a:gd name="connsiteX1451" fmla="*/ 3905288 w 6386648"/>
                <a:gd name="connsiteY1451" fmla="*/ 611750 h 1849426"/>
                <a:gd name="connsiteX1452" fmla="*/ 3887263 w 6386648"/>
                <a:gd name="connsiteY1452" fmla="*/ 629775 h 1849426"/>
                <a:gd name="connsiteX1453" fmla="*/ 3869238 w 6386648"/>
                <a:gd name="connsiteY1453" fmla="*/ 611750 h 1849426"/>
                <a:gd name="connsiteX1454" fmla="*/ 3887263 w 6386648"/>
                <a:gd name="connsiteY1454" fmla="*/ 593726 h 1849426"/>
                <a:gd name="connsiteX1455" fmla="*/ 5623614 w 6386648"/>
                <a:gd name="connsiteY1455" fmla="*/ 587718 h 1849426"/>
                <a:gd name="connsiteX1456" fmla="*/ 5641639 w 6386648"/>
                <a:gd name="connsiteY1456" fmla="*/ 605743 h 1849426"/>
                <a:gd name="connsiteX1457" fmla="*/ 5623614 w 6386648"/>
                <a:gd name="connsiteY1457" fmla="*/ 623767 h 1849426"/>
                <a:gd name="connsiteX1458" fmla="*/ 5605590 w 6386648"/>
                <a:gd name="connsiteY1458" fmla="*/ 605743 h 1849426"/>
                <a:gd name="connsiteX1459" fmla="*/ 5623614 w 6386648"/>
                <a:gd name="connsiteY1459" fmla="*/ 587718 h 1849426"/>
                <a:gd name="connsiteX1460" fmla="*/ 4157629 w 6386648"/>
                <a:gd name="connsiteY1460" fmla="*/ 587718 h 1849426"/>
                <a:gd name="connsiteX1461" fmla="*/ 4175654 w 6386648"/>
                <a:gd name="connsiteY1461" fmla="*/ 605743 h 1849426"/>
                <a:gd name="connsiteX1462" fmla="*/ 4157629 w 6386648"/>
                <a:gd name="connsiteY1462" fmla="*/ 623767 h 1849426"/>
                <a:gd name="connsiteX1463" fmla="*/ 4139604 w 6386648"/>
                <a:gd name="connsiteY1463" fmla="*/ 605743 h 1849426"/>
                <a:gd name="connsiteX1464" fmla="*/ 4157629 w 6386648"/>
                <a:gd name="connsiteY1464" fmla="*/ 587718 h 1849426"/>
                <a:gd name="connsiteX1465" fmla="*/ 1886555 w 6386648"/>
                <a:gd name="connsiteY1465" fmla="*/ 587718 h 1849426"/>
                <a:gd name="connsiteX1466" fmla="*/ 1904579 w 6386648"/>
                <a:gd name="connsiteY1466" fmla="*/ 605743 h 1849426"/>
                <a:gd name="connsiteX1467" fmla="*/ 1886555 w 6386648"/>
                <a:gd name="connsiteY1467" fmla="*/ 623767 h 1849426"/>
                <a:gd name="connsiteX1468" fmla="*/ 1868530 w 6386648"/>
                <a:gd name="connsiteY1468" fmla="*/ 605743 h 1849426"/>
                <a:gd name="connsiteX1469" fmla="*/ 1886555 w 6386648"/>
                <a:gd name="connsiteY1469" fmla="*/ 587718 h 1849426"/>
                <a:gd name="connsiteX1470" fmla="*/ 1147553 w 6386648"/>
                <a:gd name="connsiteY1470" fmla="*/ 587718 h 1849426"/>
                <a:gd name="connsiteX1471" fmla="*/ 1165578 w 6386648"/>
                <a:gd name="connsiteY1471" fmla="*/ 605743 h 1849426"/>
                <a:gd name="connsiteX1472" fmla="*/ 1147553 w 6386648"/>
                <a:gd name="connsiteY1472" fmla="*/ 623767 h 1849426"/>
                <a:gd name="connsiteX1473" fmla="*/ 1129529 w 6386648"/>
                <a:gd name="connsiteY1473" fmla="*/ 605743 h 1849426"/>
                <a:gd name="connsiteX1474" fmla="*/ 1147553 w 6386648"/>
                <a:gd name="connsiteY1474" fmla="*/ 587718 h 1849426"/>
                <a:gd name="connsiteX1475" fmla="*/ 6212411 w 6386648"/>
                <a:gd name="connsiteY1475" fmla="*/ 581710 h 1849426"/>
                <a:gd name="connsiteX1476" fmla="*/ 6230436 w 6386648"/>
                <a:gd name="connsiteY1476" fmla="*/ 599734 h 1849426"/>
                <a:gd name="connsiteX1477" fmla="*/ 6212411 w 6386648"/>
                <a:gd name="connsiteY1477" fmla="*/ 617759 h 1849426"/>
                <a:gd name="connsiteX1478" fmla="*/ 6194387 w 6386648"/>
                <a:gd name="connsiteY1478" fmla="*/ 599734 h 1849426"/>
                <a:gd name="connsiteX1479" fmla="*/ 6212411 w 6386648"/>
                <a:gd name="connsiteY1479" fmla="*/ 581710 h 1849426"/>
                <a:gd name="connsiteX1480" fmla="*/ 3478710 w 6386648"/>
                <a:gd name="connsiteY1480" fmla="*/ 581710 h 1849426"/>
                <a:gd name="connsiteX1481" fmla="*/ 3496735 w 6386648"/>
                <a:gd name="connsiteY1481" fmla="*/ 599734 h 1849426"/>
                <a:gd name="connsiteX1482" fmla="*/ 3478710 w 6386648"/>
                <a:gd name="connsiteY1482" fmla="*/ 617759 h 1849426"/>
                <a:gd name="connsiteX1483" fmla="*/ 3460686 w 6386648"/>
                <a:gd name="connsiteY1483" fmla="*/ 599734 h 1849426"/>
                <a:gd name="connsiteX1484" fmla="*/ 3478710 w 6386648"/>
                <a:gd name="connsiteY1484" fmla="*/ 581710 h 1849426"/>
                <a:gd name="connsiteX1485" fmla="*/ 2883904 w 6386648"/>
                <a:gd name="connsiteY1485" fmla="*/ 581710 h 1849426"/>
                <a:gd name="connsiteX1486" fmla="*/ 2901929 w 6386648"/>
                <a:gd name="connsiteY1486" fmla="*/ 599734 h 1849426"/>
                <a:gd name="connsiteX1487" fmla="*/ 2883904 w 6386648"/>
                <a:gd name="connsiteY1487" fmla="*/ 617759 h 1849426"/>
                <a:gd name="connsiteX1488" fmla="*/ 2865880 w 6386648"/>
                <a:gd name="connsiteY1488" fmla="*/ 599734 h 1849426"/>
                <a:gd name="connsiteX1489" fmla="*/ 2883904 w 6386648"/>
                <a:gd name="connsiteY1489" fmla="*/ 581710 h 1849426"/>
                <a:gd name="connsiteX1490" fmla="*/ 4488076 w 6386648"/>
                <a:gd name="connsiteY1490" fmla="*/ 575702 h 1849426"/>
                <a:gd name="connsiteX1491" fmla="*/ 4506101 w 6386648"/>
                <a:gd name="connsiteY1491" fmla="*/ 593726 h 1849426"/>
                <a:gd name="connsiteX1492" fmla="*/ 4488076 w 6386648"/>
                <a:gd name="connsiteY1492" fmla="*/ 611751 h 1849426"/>
                <a:gd name="connsiteX1493" fmla="*/ 4470051 w 6386648"/>
                <a:gd name="connsiteY1493" fmla="*/ 593726 h 1849426"/>
                <a:gd name="connsiteX1494" fmla="*/ 4488076 w 6386648"/>
                <a:gd name="connsiteY1494" fmla="*/ 575702 h 1849426"/>
                <a:gd name="connsiteX1495" fmla="*/ 4313840 w 6386648"/>
                <a:gd name="connsiteY1495" fmla="*/ 575702 h 1849426"/>
                <a:gd name="connsiteX1496" fmla="*/ 4331865 w 6386648"/>
                <a:gd name="connsiteY1496" fmla="*/ 593726 h 1849426"/>
                <a:gd name="connsiteX1497" fmla="*/ 4313840 w 6386648"/>
                <a:gd name="connsiteY1497" fmla="*/ 611751 h 1849426"/>
                <a:gd name="connsiteX1498" fmla="*/ 4295816 w 6386648"/>
                <a:gd name="connsiteY1498" fmla="*/ 593726 h 1849426"/>
                <a:gd name="connsiteX1499" fmla="*/ 4313840 w 6386648"/>
                <a:gd name="connsiteY1499" fmla="*/ 575702 h 1849426"/>
                <a:gd name="connsiteX1500" fmla="*/ 1381870 w 6386648"/>
                <a:gd name="connsiteY1500" fmla="*/ 569693 h 1849426"/>
                <a:gd name="connsiteX1501" fmla="*/ 1399895 w 6386648"/>
                <a:gd name="connsiteY1501" fmla="*/ 587717 h 1849426"/>
                <a:gd name="connsiteX1502" fmla="*/ 1381870 w 6386648"/>
                <a:gd name="connsiteY1502" fmla="*/ 605742 h 1849426"/>
                <a:gd name="connsiteX1503" fmla="*/ 1363846 w 6386648"/>
                <a:gd name="connsiteY1503" fmla="*/ 587717 h 1849426"/>
                <a:gd name="connsiteX1504" fmla="*/ 1381870 w 6386648"/>
                <a:gd name="connsiteY1504" fmla="*/ 569693 h 1849426"/>
                <a:gd name="connsiteX1505" fmla="*/ 126170 w 6386648"/>
                <a:gd name="connsiteY1505" fmla="*/ 563685 h 1849426"/>
                <a:gd name="connsiteX1506" fmla="*/ 144195 w 6386648"/>
                <a:gd name="connsiteY1506" fmla="*/ 581709 h 1849426"/>
                <a:gd name="connsiteX1507" fmla="*/ 126170 w 6386648"/>
                <a:gd name="connsiteY1507" fmla="*/ 599734 h 1849426"/>
                <a:gd name="connsiteX1508" fmla="*/ 108146 w 6386648"/>
                <a:gd name="connsiteY1508" fmla="*/ 581709 h 1849426"/>
                <a:gd name="connsiteX1509" fmla="*/ 126170 w 6386648"/>
                <a:gd name="connsiteY1509" fmla="*/ 563685 h 1849426"/>
                <a:gd name="connsiteX1510" fmla="*/ 2583497 w 6386648"/>
                <a:gd name="connsiteY1510" fmla="*/ 557677 h 1849426"/>
                <a:gd name="connsiteX1511" fmla="*/ 2601522 w 6386648"/>
                <a:gd name="connsiteY1511" fmla="*/ 575702 h 1849426"/>
                <a:gd name="connsiteX1512" fmla="*/ 2583497 w 6386648"/>
                <a:gd name="connsiteY1512" fmla="*/ 593726 h 1849426"/>
                <a:gd name="connsiteX1513" fmla="*/ 2565473 w 6386648"/>
                <a:gd name="connsiteY1513" fmla="*/ 575702 h 1849426"/>
                <a:gd name="connsiteX1514" fmla="*/ 2583497 w 6386648"/>
                <a:gd name="connsiteY1514" fmla="*/ 557677 h 1849426"/>
                <a:gd name="connsiteX1515" fmla="*/ 246333 w 6386648"/>
                <a:gd name="connsiteY1515" fmla="*/ 557677 h 1849426"/>
                <a:gd name="connsiteX1516" fmla="*/ 264358 w 6386648"/>
                <a:gd name="connsiteY1516" fmla="*/ 575702 h 1849426"/>
                <a:gd name="connsiteX1517" fmla="*/ 246333 w 6386648"/>
                <a:gd name="connsiteY1517" fmla="*/ 593726 h 1849426"/>
                <a:gd name="connsiteX1518" fmla="*/ 228309 w 6386648"/>
                <a:gd name="connsiteY1518" fmla="*/ 575702 h 1849426"/>
                <a:gd name="connsiteX1519" fmla="*/ 246333 w 6386648"/>
                <a:gd name="connsiteY1519" fmla="*/ 557677 h 1849426"/>
                <a:gd name="connsiteX1520" fmla="*/ 1736351 w 6386648"/>
                <a:gd name="connsiteY1520" fmla="*/ 551669 h 1849426"/>
                <a:gd name="connsiteX1521" fmla="*/ 1754375 w 6386648"/>
                <a:gd name="connsiteY1521" fmla="*/ 569693 h 1849426"/>
                <a:gd name="connsiteX1522" fmla="*/ 1736351 w 6386648"/>
                <a:gd name="connsiteY1522" fmla="*/ 587718 h 1849426"/>
                <a:gd name="connsiteX1523" fmla="*/ 1718326 w 6386648"/>
                <a:gd name="connsiteY1523" fmla="*/ 569693 h 1849426"/>
                <a:gd name="connsiteX1524" fmla="*/ 1736351 w 6386648"/>
                <a:gd name="connsiteY1524" fmla="*/ 551669 h 1849426"/>
                <a:gd name="connsiteX1525" fmla="*/ 3731051 w 6386648"/>
                <a:gd name="connsiteY1525" fmla="*/ 545661 h 1849426"/>
                <a:gd name="connsiteX1526" fmla="*/ 3749076 w 6386648"/>
                <a:gd name="connsiteY1526" fmla="*/ 563685 h 1849426"/>
                <a:gd name="connsiteX1527" fmla="*/ 3731051 w 6386648"/>
                <a:gd name="connsiteY1527" fmla="*/ 581710 h 1849426"/>
                <a:gd name="connsiteX1528" fmla="*/ 3713027 w 6386648"/>
                <a:gd name="connsiteY1528" fmla="*/ 563685 h 1849426"/>
                <a:gd name="connsiteX1529" fmla="*/ 3731051 w 6386648"/>
                <a:gd name="connsiteY1529" fmla="*/ 545661 h 1849426"/>
                <a:gd name="connsiteX1530" fmla="*/ 2763741 w 6386648"/>
                <a:gd name="connsiteY1530" fmla="*/ 545661 h 1849426"/>
                <a:gd name="connsiteX1531" fmla="*/ 2781766 w 6386648"/>
                <a:gd name="connsiteY1531" fmla="*/ 563685 h 1849426"/>
                <a:gd name="connsiteX1532" fmla="*/ 2763741 w 6386648"/>
                <a:gd name="connsiteY1532" fmla="*/ 581710 h 1849426"/>
                <a:gd name="connsiteX1533" fmla="*/ 2745717 w 6386648"/>
                <a:gd name="connsiteY1533" fmla="*/ 563685 h 1849426"/>
                <a:gd name="connsiteX1534" fmla="*/ 2763741 w 6386648"/>
                <a:gd name="connsiteY1534" fmla="*/ 545661 h 1849426"/>
                <a:gd name="connsiteX1535" fmla="*/ 726984 w 6386648"/>
                <a:gd name="connsiteY1535" fmla="*/ 545661 h 1849426"/>
                <a:gd name="connsiteX1536" fmla="*/ 745009 w 6386648"/>
                <a:gd name="connsiteY1536" fmla="*/ 563685 h 1849426"/>
                <a:gd name="connsiteX1537" fmla="*/ 726984 w 6386648"/>
                <a:gd name="connsiteY1537" fmla="*/ 581710 h 1849426"/>
                <a:gd name="connsiteX1538" fmla="*/ 708960 w 6386648"/>
                <a:gd name="connsiteY1538" fmla="*/ 563685 h 1849426"/>
                <a:gd name="connsiteX1539" fmla="*/ 726984 w 6386648"/>
                <a:gd name="connsiteY1539" fmla="*/ 545661 h 1849426"/>
                <a:gd name="connsiteX1540" fmla="*/ 3136246 w 6386648"/>
                <a:gd name="connsiteY1540" fmla="*/ 539653 h 1849426"/>
                <a:gd name="connsiteX1541" fmla="*/ 3154271 w 6386648"/>
                <a:gd name="connsiteY1541" fmla="*/ 557677 h 1849426"/>
                <a:gd name="connsiteX1542" fmla="*/ 3136246 w 6386648"/>
                <a:gd name="connsiteY1542" fmla="*/ 575702 h 1849426"/>
                <a:gd name="connsiteX1543" fmla="*/ 3118221 w 6386648"/>
                <a:gd name="connsiteY1543" fmla="*/ 557677 h 1849426"/>
                <a:gd name="connsiteX1544" fmla="*/ 3136246 w 6386648"/>
                <a:gd name="connsiteY1544" fmla="*/ 539653 h 1849426"/>
                <a:gd name="connsiteX1545" fmla="*/ 3004067 w 6386648"/>
                <a:gd name="connsiteY1545" fmla="*/ 539653 h 1849426"/>
                <a:gd name="connsiteX1546" fmla="*/ 3022092 w 6386648"/>
                <a:gd name="connsiteY1546" fmla="*/ 557677 h 1849426"/>
                <a:gd name="connsiteX1547" fmla="*/ 3004067 w 6386648"/>
                <a:gd name="connsiteY1547" fmla="*/ 575702 h 1849426"/>
                <a:gd name="connsiteX1548" fmla="*/ 2986043 w 6386648"/>
                <a:gd name="connsiteY1548" fmla="*/ 557677 h 1849426"/>
                <a:gd name="connsiteX1549" fmla="*/ 3004067 w 6386648"/>
                <a:gd name="connsiteY1549" fmla="*/ 539653 h 1849426"/>
                <a:gd name="connsiteX1550" fmla="*/ 835130 w 6386648"/>
                <a:gd name="connsiteY1550" fmla="*/ 539653 h 1849426"/>
                <a:gd name="connsiteX1551" fmla="*/ 847146 w 6386648"/>
                <a:gd name="connsiteY1551" fmla="*/ 551669 h 1849426"/>
                <a:gd name="connsiteX1552" fmla="*/ 835130 w 6386648"/>
                <a:gd name="connsiteY1552" fmla="*/ 563685 h 1849426"/>
                <a:gd name="connsiteX1553" fmla="*/ 823114 w 6386648"/>
                <a:gd name="connsiteY1553" fmla="*/ 551669 h 1849426"/>
                <a:gd name="connsiteX1554" fmla="*/ 835130 w 6386648"/>
                <a:gd name="connsiteY1554" fmla="*/ 539653 h 1849426"/>
                <a:gd name="connsiteX1555" fmla="*/ 612829 w 6386648"/>
                <a:gd name="connsiteY1555" fmla="*/ 539653 h 1849426"/>
                <a:gd name="connsiteX1556" fmla="*/ 630854 w 6386648"/>
                <a:gd name="connsiteY1556" fmla="*/ 557677 h 1849426"/>
                <a:gd name="connsiteX1557" fmla="*/ 612829 w 6386648"/>
                <a:gd name="connsiteY1557" fmla="*/ 575702 h 1849426"/>
                <a:gd name="connsiteX1558" fmla="*/ 594805 w 6386648"/>
                <a:gd name="connsiteY1558" fmla="*/ 557677 h 1849426"/>
                <a:gd name="connsiteX1559" fmla="*/ 612829 w 6386648"/>
                <a:gd name="connsiteY1559" fmla="*/ 539653 h 1849426"/>
                <a:gd name="connsiteX1560" fmla="*/ 6014143 w 6386648"/>
                <a:gd name="connsiteY1560" fmla="*/ 533645 h 1849426"/>
                <a:gd name="connsiteX1561" fmla="*/ 6032168 w 6386648"/>
                <a:gd name="connsiteY1561" fmla="*/ 551669 h 1849426"/>
                <a:gd name="connsiteX1562" fmla="*/ 6014143 w 6386648"/>
                <a:gd name="connsiteY1562" fmla="*/ 569694 h 1849426"/>
                <a:gd name="connsiteX1563" fmla="*/ 5996119 w 6386648"/>
                <a:gd name="connsiteY1563" fmla="*/ 551669 h 1849426"/>
                <a:gd name="connsiteX1564" fmla="*/ 6014143 w 6386648"/>
                <a:gd name="connsiteY1564" fmla="*/ 533645 h 1849426"/>
                <a:gd name="connsiteX1565" fmla="*/ 5725752 w 6386648"/>
                <a:gd name="connsiteY1565" fmla="*/ 533645 h 1849426"/>
                <a:gd name="connsiteX1566" fmla="*/ 5743777 w 6386648"/>
                <a:gd name="connsiteY1566" fmla="*/ 551669 h 1849426"/>
                <a:gd name="connsiteX1567" fmla="*/ 5725752 w 6386648"/>
                <a:gd name="connsiteY1567" fmla="*/ 569694 h 1849426"/>
                <a:gd name="connsiteX1568" fmla="*/ 5707728 w 6386648"/>
                <a:gd name="connsiteY1568" fmla="*/ 551669 h 1849426"/>
                <a:gd name="connsiteX1569" fmla="*/ 5725752 w 6386648"/>
                <a:gd name="connsiteY1569" fmla="*/ 533645 h 1849426"/>
                <a:gd name="connsiteX1570" fmla="*/ 4013434 w 6386648"/>
                <a:gd name="connsiteY1570" fmla="*/ 533645 h 1849426"/>
                <a:gd name="connsiteX1571" fmla="*/ 4031459 w 6386648"/>
                <a:gd name="connsiteY1571" fmla="*/ 551669 h 1849426"/>
                <a:gd name="connsiteX1572" fmla="*/ 4013434 w 6386648"/>
                <a:gd name="connsiteY1572" fmla="*/ 569694 h 1849426"/>
                <a:gd name="connsiteX1573" fmla="*/ 3995410 w 6386648"/>
                <a:gd name="connsiteY1573" fmla="*/ 551669 h 1849426"/>
                <a:gd name="connsiteX1574" fmla="*/ 4013434 w 6386648"/>
                <a:gd name="connsiteY1574" fmla="*/ 533645 h 1849426"/>
                <a:gd name="connsiteX1575" fmla="*/ 2223009 w 6386648"/>
                <a:gd name="connsiteY1575" fmla="*/ 533645 h 1849426"/>
                <a:gd name="connsiteX1576" fmla="*/ 2241034 w 6386648"/>
                <a:gd name="connsiteY1576" fmla="*/ 551669 h 1849426"/>
                <a:gd name="connsiteX1577" fmla="*/ 2223009 w 6386648"/>
                <a:gd name="connsiteY1577" fmla="*/ 569694 h 1849426"/>
                <a:gd name="connsiteX1578" fmla="*/ 2204985 w 6386648"/>
                <a:gd name="connsiteY1578" fmla="*/ 551669 h 1849426"/>
                <a:gd name="connsiteX1579" fmla="*/ 2223009 w 6386648"/>
                <a:gd name="connsiteY1579" fmla="*/ 533645 h 1849426"/>
                <a:gd name="connsiteX1580" fmla="*/ 1249691 w 6386648"/>
                <a:gd name="connsiteY1580" fmla="*/ 533645 h 1849426"/>
                <a:gd name="connsiteX1581" fmla="*/ 1267716 w 6386648"/>
                <a:gd name="connsiteY1581" fmla="*/ 551669 h 1849426"/>
                <a:gd name="connsiteX1582" fmla="*/ 1249691 w 6386648"/>
                <a:gd name="connsiteY1582" fmla="*/ 569694 h 1849426"/>
                <a:gd name="connsiteX1583" fmla="*/ 1231667 w 6386648"/>
                <a:gd name="connsiteY1583" fmla="*/ 551669 h 1849426"/>
                <a:gd name="connsiteX1584" fmla="*/ 1249691 w 6386648"/>
                <a:gd name="connsiteY1584" fmla="*/ 533645 h 1849426"/>
                <a:gd name="connsiteX1585" fmla="*/ 2409261 w 6386648"/>
                <a:gd name="connsiteY1585" fmla="*/ 527636 h 1849426"/>
                <a:gd name="connsiteX1586" fmla="*/ 2427286 w 6386648"/>
                <a:gd name="connsiteY1586" fmla="*/ 545661 h 1849426"/>
                <a:gd name="connsiteX1587" fmla="*/ 2409261 w 6386648"/>
                <a:gd name="connsiteY1587" fmla="*/ 563685 h 1849426"/>
                <a:gd name="connsiteX1588" fmla="*/ 2391237 w 6386648"/>
                <a:gd name="connsiteY1588" fmla="*/ 545661 h 1849426"/>
                <a:gd name="connsiteX1589" fmla="*/ 2409261 w 6386648"/>
                <a:gd name="connsiteY1589" fmla="*/ 527636 h 1849426"/>
                <a:gd name="connsiteX1590" fmla="*/ 5527484 w 6386648"/>
                <a:gd name="connsiteY1590" fmla="*/ 521628 h 1849426"/>
                <a:gd name="connsiteX1591" fmla="*/ 5545509 w 6386648"/>
                <a:gd name="connsiteY1591" fmla="*/ 539652 h 1849426"/>
                <a:gd name="connsiteX1592" fmla="*/ 5527484 w 6386648"/>
                <a:gd name="connsiteY1592" fmla="*/ 557677 h 1849426"/>
                <a:gd name="connsiteX1593" fmla="*/ 5509460 w 6386648"/>
                <a:gd name="connsiteY1593" fmla="*/ 539652 h 1849426"/>
                <a:gd name="connsiteX1594" fmla="*/ 5527484 w 6386648"/>
                <a:gd name="connsiteY1594" fmla="*/ 521628 h 1849426"/>
                <a:gd name="connsiteX1595" fmla="*/ 4830540 w 6386648"/>
                <a:gd name="connsiteY1595" fmla="*/ 521628 h 1849426"/>
                <a:gd name="connsiteX1596" fmla="*/ 4848565 w 6386648"/>
                <a:gd name="connsiteY1596" fmla="*/ 539652 h 1849426"/>
                <a:gd name="connsiteX1597" fmla="*/ 4830540 w 6386648"/>
                <a:gd name="connsiteY1597" fmla="*/ 557677 h 1849426"/>
                <a:gd name="connsiteX1598" fmla="*/ 4812516 w 6386648"/>
                <a:gd name="connsiteY1598" fmla="*/ 539652 h 1849426"/>
                <a:gd name="connsiteX1599" fmla="*/ 4830540 w 6386648"/>
                <a:gd name="connsiteY1599" fmla="*/ 521628 h 1849426"/>
                <a:gd name="connsiteX1600" fmla="*/ 1514049 w 6386648"/>
                <a:gd name="connsiteY1600" fmla="*/ 521628 h 1849426"/>
                <a:gd name="connsiteX1601" fmla="*/ 1532074 w 6386648"/>
                <a:gd name="connsiteY1601" fmla="*/ 539652 h 1849426"/>
                <a:gd name="connsiteX1602" fmla="*/ 1514049 w 6386648"/>
                <a:gd name="connsiteY1602" fmla="*/ 557677 h 1849426"/>
                <a:gd name="connsiteX1603" fmla="*/ 1496025 w 6386648"/>
                <a:gd name="connsiteY1603" fmla="*/ 539652 h 1849426"/>
                <a:gd name="connsiteX1604" fmla="*/ 1514049 w 6386648"/>
                <a:gd name="connsiteY1604" fmla="*/ 521628 h 1849426"/>
                <a:gd name="connsiteX1605" fmla="*/ 6332574 w 6386648"/>
                <a:gd name="connsiteY1605" fmla="*/ 515620 h 1849426"/>
                <a:gd name="connsiteX1606" fmla="*/ 6350598 w 6386648"/>
                <a:gd name="connsiteY1606" fmla="*/ 533644 h 1849426"/>
                <a:gd name="connsiteX1607" fmla="*/ 6332574 w 6386648"/>
                <a:gd name="connsiteY1607" fmla="*/ 551669 h 1849426"/>
                <a:gd name="connsiteX1608" fmla="*/ 6314549 w 6386648"/>
                <a:gd name="connsiteY1608" fmla="*/ 533644 h 1849426"/>
                <a:gd name="connsiteX1609" fmla="*/ 6332574 w 6386648"/>
                <a:gd name="connsiteY1609" fmla="*/ 515620 h 1849426"/>
                <a:gd name="connsiteX1610" fmla="*/ 5893980 w 6386648"/>
                <a:gd name="connsiteY1610" fmla="*/ 509612 h 1849426"/>
                <a:gd name="connsiteX1611" fmla="*/ 5912005 w 6386648"/>
                <a:gd name="connsiteY1611" fmla="*/ 527636 h 1849426"/>
                <a:gd name="connsiteX1612" fmla="*/ 5893980 w 6386648"/>
                <a:gd name="connsiteY1612" fmla="*/ 545661 h 1849426"/>
                <a:gd name="connsiteX1613" fmla="*/ 5875956 w 6386648"/>
                <a:gd name="connsiteY1613" fmla="*/ 527636 h 1849426"/>
                <a:gd name="connsiteX1614" fmla="*/ 5893980 w 6386648"/>
                <a:gd name="connsiteY1614" fmla="*/ 509612 h 1849426"/>
                <a:gd name="connsiteX1615" fmla="*/ 3244392 w 6386648"/>
                <a:gd name="connsiteY1615" fmla="*/ 509612 h 1849426"/>
                <a:gd name="connsiteX1616" fmla="*/ 3262417 w 6386648"/>
                <a:gd name="connsiteY1616" fmla="*/ 527636 h 1849426"/>
                <a:gd name="connsiteX1617" fmla="*/ 3244392 w 6386648"/>
                <a:gd name="connsiteY1617" fmla="*/ 545661 h 1849426"/>
                <a:gd name="connsiteX1618" fmla="*/ 3226368 w 6386648"/>
                <a:gd name="connsiteY1618" fmla="*/ 527636 h 1849426"/>
                <a:gd name="connsiteX1619" fmla="*/ 3244392 w 6386648"/>
                <a:gd name="connsiteY1619" fmla="*/ 509612 h 1849426"/>
                <a:gd name="connsiteX1620" fmla="*/ 1982684 w 6386648"/>
                <a:gd name="connsiteY1620" fmla="*/ 509612 h 1849426"/>
                <a:gd name="connsiteX1621" fmla="*/ 2000709 w 6386648"/>
                <a:gd name="connsiteY1621" fmla="*/ 527636 h 1849426"/>
                <a:gd name="connsiteX1622" fmla="*/ 1982684 w 6386648"/>
                <a:gd name="connsiteY1622" fmla="*/ 545661 h 1849426"/>
                <a:gd name="connsiteX1623" fmla="*/ 1964660 w 6386648"/>
                <a:gd name="connsiteY1623" fmla="*/ 527636 h 1849426"/>
                <a:gd name="connsiteX1624" fmla="*/ 1982684 w 6386648"/>
                <a:gd name="connsiteY1624" fmla="*/ 509612 h 1849426"/>
                <a:gd name="connsiteX1625" fmla="*/ 5040825 w 6386648"/>
                <a:gd name="connsiteY1625" fmla="*/ 503604 h 1849426"/>
                <a:gd name="connsiteX1626" fmla="*/ 5058850 w 6386648"/>
                <a:gd name="connsiteY1626" fmla="*/ 521628 h 1849426"/>
                <a:gd name="connsiteX1627" fmla="*/ 5040825 w 6386648"/>
                <a:gd name="connsiteY1627" fmla="*/ 539653 h 1849426"/>
                <a:gd name="connsiteX1628" fmla="*/ 5022801 w 6386648"/>
                <a:gd name="connsiteY1628" fmla="*/ 521628 h 1849426"/>
                <a:gd name="connsiteX1629" fmla="*/ 5040825 w 6386648"/>
                <a:gd name="connsiteY1629" fmla="*/ 503604 h 1849426"/>
                <a:gd name="connsiteX1630" fmla="*/ 4926670 w 6386648"/>
                <a:gd name="connsiteY1630" fmla="*/ 503604 h 1849426"/>
                <a:gd name="connsiteX1631" fmla="*/ 4944695 w 6386648"/>
                <a:gd name="connsiteY1631" fmla="*/ 521628 h 1849426"/>
                <a:gd name="connsiteX1632" fmla="*/ 4926670 w 6386648"/>
                <a:gd name="connsiteY1632" fmla="*/ 539653 h 1849426"/>
                <a:gd name="connsiteX1633" fmla="*/ 4908646 w 6386648"/>
                <a:gd name="connsiteY1633" fmla="*/ 521628 h 1849426"/>
                <a:gd name="connsiteX1634" fmla="*/ 4926670 w 6386648"/>
                <a:gd name="connsiteY1634" fmla="*/ 503604 h 1849426"/>
                <a:gd name="connsiteX1635" fmla="*/ 5419337 w 6386648"/>
                <a:gd name="connsiteY1635" fmla="*/ 497596 h 1849426"/>
                <a:gd name="connsiteX1636" fmla="*/ 5437362 w 6386648"/>
                <a:gd name="connsiteY1636" fmla="*/ 515621 h 1849426"/>
                <a:gd name="connsiteX1637" fmla="*/ 5419337 w 6386648"/>
                <a:gd name="connsiteY1637" fmla="*/ 533645 h 1849426"/>
                <a:gd name="connsiteX1638" fmla="*/ 5401312 w 6386648"/>
                <a:gd name="connsiteY1638" fmla="*/ 515621 h 1849426"/>
                <a:gd name="connsiteX1639" fmla="*/ 5419337 w 6386648"/>
                <a:gd name="connsiteY1639" fmla="*/ 497596 h 1849426"/>
                <a:gd name="connsiteX1640" fmla="*/ 3610889 w 6386648"/>
                <a:gd name="connsiteY1640" fmla="*/ 497596 h 1849426"/>
                <a:gd name="connsiteX1641" fmla="*/ 3628914 w 6386648"/>
                <a:gd name="connsiteY1641" fmla="*/ 515621 h 1849426"/>
                <a:gd name="connsiteX1642" fmla="*/ 3610889 w 6386648"/>
                <a:gd name="connsiteY1642" fmla="*/ 533645 h 1849426"/>
                <a:gd name="connsiteX1643" fmla="*/ 3592865 w 6386648"/>
                <a:gd name="connsiteY1643" fmla="*/ 515621 h 1849426"/>
                <a:gd name="connsiteX1644" fmla="*/ 3610889 w 6386648"/>
                <a:gd name="connsiteY1644" fmla="*/ 497596 h 1849426"/>
                <a:gd name="connsiteX1645" fmla="*/ 967309 w 6386648"/>
                <a:gd name="connsiteY1645" fmla="*/ 497596 h 1849426"/>
                <a:gd name="connsiteX1646" fmla="*/ 985334 w 6386648"/>
                <a:gd name="connsiteY1646" fmla="*/ 515621 h 1849426"/>
                <a:gd name="connsiteX1647" fmla="*/ 967309 w 6386648"/>
                <a:gd name="connsiteY1647" fmla="*/ 533645 h 1849426"/>
                <a:gd name="connsiteX1648" fmla="*/ 949285 w 6386648"/>
                <a:gd name="connsiteY1648" fmla="*/ 515621 h 1849426"/>
                <a:gd name="connsiteX1649" fmla="*/ 967309 w 6386648"/>
                <a:gd name="connsiteY1649" fmla="*/ 497596 h 1849426"/>
                <a:gd name="connsiteX1650" fmla="*/ 450609 w 6386648"/>
                <a:gd name="connsiteY1650" fmla="*/ 497596 h 1849426"/>
                <a:gd name="connsiteX1651" fmla="*/ 468634 w 6386648"/>
                <a:gd name="connsiteY1651" fmla="*/ 515621 h 1849426"/>
                <a:gd name="connsiteX1652" fmla="*/ 450609 w 6386648"/>
                <a:gd name="connsiteY1652" fmla="*/ 533645 h 1849426"/>
                <a:gd name="connsiteX1653" fmla="*/ 432585 w 6386648"/>
                <a:gd name="connsiteY1653" fmla="*/ 515621 h 1849426"/>
                <a:gd name="connsiteX1654" fmla="*/ 450609 w 6386648"/>
                <a:gd name="connsiteY1654" fmla="*/ 497596 h 1849426"/>
                <a:gd name="connsiteX1655" fmla="*/ 4632272 w 6386648"/>
                <a:gd name="connsiteY1655" fmla="*/ 485580 h 1849426"/>
                <a:gd name="connsiteX1656" fmla="*/ 4650297 w 6386648"/>
                <a:gd name="connsiteY1656" fmla="*/ 503604 h 1849426"/>
                <a:gd name="connsiteX1657" fmla="*/ 4632272 w 6386648"/>
                <a:gd name="connsiteY1657" fmla="*/ 521629 h 1849426"/>
                <a:gd name="connsiteX1658" fmla="*/ 4614248 w 6386648"/>
                <a:gd name="connsiteY1658" fmla="*/ 503604 h 1849426"/>
                <a:gd name="connsiteX1659" fmla="*/ 4632272 w 6386648"/>
                <a:gd name="connsiteY1659" fmla="*/ 485580 h 1849426"/>
                <a:gd name="connsiteX1660" fmla="*/ 4379930 w 6386648"/>
                <a:gd name="connsiteY1660" fmla="*/ 485580 h 1849426"/>
                <a:gd name="connsiteX1661" fmla="*/ 4397955 w 6386648"/>
                <a:gd name="connsiteY1661" fmla="*/ 503604 h 1849426"/>
                <a:gd name="connsiteX1662" fmla="*/ 4379930 w 6386648"/>
                <a:gd name="connsiteY1662" fmla="*/ 521629 h 1849426"/>
                <a:gd name="connsiteX1663" fmla="*/ 4361906 w 6386648"/>
                <a:gd name="connsiteY1663" fmla="*/ 503604 h 1849426"/>
                <a:gd name="connsiteX1664" fmla="*/ 4379930 w 6386648"/>
                <a:gd name="connsiteY1664" fmla="*/ 485580 h 1849426"/>
                <a:gd name="connsiteX1665" fmla="*/ 5160987 w 6386648"/>
                <a:gd name="connsiteY1665" fmla="*/ 479571 h 1849426"/>
                <a:gd name="connsiteX1666" fmla="*/ 5179012 w 6386648"/>
                <a:gd name="connsiteY1666" fmla="*/ 497595 h 1849426"/>
                <a:gd name="connsiteX1667" fmla="*/ 5160987 w 6386648"/>
                <a:gd name="connsiteY1667" fmla="*/ 515620 h 1849426"/>
                <a:gd name="connsiteX1668" fmla="*/ 5142963 w 6386648"/>
                <a:gd name="connsiteY1668" fmla="*/ 497595 h 1849426"/>
                <a:gd name="connsiteX1669" fmla="*/ 5160987 w 6386648"/>
                <a:gd name="connsiteY1669" fmla="*/ 479571 h 1849426"/>
                <a:gd name="connsiteX1670" fmla="*/ 4241743 w 6386648"/>
                <a:gd name="connsiteY1670" fmla="*/ 479571 h 1849426"/>
                <a:gd name="connsiteX1671" fmla="*/ 4259768 w 6386648"/>
                <a:gd name="connsiteY1671" fmla="*/ 497595 h 1849426"/>
                <a:gd name="connsiteX1672" fmla="*/ 4241743 w 6386648"/>
                <a:gd name="connsiteY1672" fmla="*/ 515620 h 1849426"/>
                <a:gd name="connsiteX1673" fmla="*/ 4223719 w 6386648"/>
                <a:gd name="connsiteY1673" fmla="*/ 497595 h 1849426"/>
                <a:gd name="connsiteX1674" fmla="*/ 4241743 w 6386648"/>
                <a:gd name="connsiteY1674" fmla="*/ 479571 h 1849426"/>
                <a:gd name="connsiteX1675" fmla="*/ 3821173 w 6386648"/>
                <a:gd name="connsiteY1675" fmla="*/ 479571 h 1849426"/>
                <a:gd name="connsiteX1676" fmla="*/ 3839198 w 6386648"/>
                <a:gd name="connsiteY1676" fmla="*/ 497595 h 1849426"/>
                <a:gd name="connsiteX1677" fmla="*/ 3821173 w 6386648"/>
                <a:gd name="connsiteY1677" fmla="*/ 515620 h 1849426"/>
                <a:gd name="connsiteX1678" fmla="*/ 3803149 w 6386648"/>
                <a:gd name="connsiteY1678" fmla="*/ 497595 h 1849426"/>
                <a:gd name="connsiteX1679" fmla="*/ 3821173 w 6386648"/>
                <a:gd name="connsiteY1679" fmla="*/ 479571 h 1849426"/>
                <a:gd name="connsiteX1680" fmla="*/ 3364555 w 6386648"/>
                <a:gd name="connsiteY1680" fmla="*/ 479571 h 1849426"/>
                <a:gd name="connsiteX1681" fmla="*/ 3382580 w 6386648"/>
                <a:gd name="connsiteY1681" fmla="*/ 497595 h 1849426"/>
                <a:gd name="connsiteX1682" fmla="*/ 3364555 w 6386648"/>
                <a:gd name="connsiteY1682" fmla="*/ 515620 h 1849426"/>
                <a:gd name="connsiteX1683" fmla="*/ 3346531 w 6386648"/>
                <a:gd name="connsiteY1683" fmla="*/ 497595 h 1849426"/>
                <a:gd name="connsiteX1684" fmla="*/ 3364555 w 6386648"/>
                <a:gd name="connsiteY1684" fmla="*/ 479571 h 1849426"/>
                <a:gd name="connsiteX1685" fmla="*/ 1093480 w 6386648"/>
                <a:gd name="connsiteY1685" fmla="*/ 479571 h 1849426"/>
                <a:gd name="connsiteX1686" fmla="*/ 1111505 w 6386648"/>
                <a:gd name="connsiteY1686" fmla="*/ 497595 h 1849426"/>
                <a:gd name="connsiteX1687" fmla="*/ 1093480 w 6386648"/>
                <a:gd name="connsiteY1687" fmla="*/ 515620 h 1849426"/>
                <a:gd name="connsiteX1688" fmla="*/ 1075456 w 6386648"/>
                <a:gd name="connsiteY1688" fmla="*/ 497595 h 1849426"/>
                <a:gd name="connsiteX1689" fmla="*/ 1093480 w 6386648"/>
                <a:gd name="connsiteY1689" fmla="*/ 479571 h 1849426"/>
                <a:gd name="connsiteX1690" fmla="*/ 5299175 w 6386648"/>
                <a:gd name="connsiteY1690" fmla="*/ 473563 h 1849426"/>
                <a:gd name="connsiteX1691" fmla="*/ 5317200 w 6386648"/>
                <a:gd name="connsiteY1691" fmla="*/ 491587 h 1849426"/>
                <a:gd name="connsiteX1692" fmla="*/ 5299175 w 6386648"/>
                <a:gd name="connsiteY1692" fmla="*/ 509612 h 1849426"/>
                <a:gd name="connsiteX1693" fmla="*/ 5281150 w 6386648"/>
                <a:gd name="connsiteY1693" fmla="*/ 491587 h 1849426"/>
                <a:gd name="connsiteX1694" fmla="*/ 5299175 w 6386648"/>
                <a:gd name="connsiteY1694" fmla="*/ 473563 h 1849426"/>
                <a:gd name="connsiteX1695" fmla="*/ 4506101 w 6386648"/>
                <a:gd name="connsiteY1695" fmla="*/ 473563 h 1849426"/>
                <a:gd name="connsiteX1696" fmla="*/ 4524126 w 6386648"/>
                <a:gd name="connsiteY1696" fmla="*/ 491587 h 1849426"/>
                <a:gd name="connsiteX1697" fmla="*/ 4506101 w 6386648"/>
                <a:gd name="connsiteY1697" fmla="*/ 509612 h 1849426"/>
                <a:gd name="connsiteX1698" fmla="*/ 4488077 w 6386648"/>
                <a:gd name="connsiteY1698" fmla="*/ 491587 h 1849426"/>
                <a:gd name="connsiteX1699" fmla="*/ 4506101 w 6386648"/>
                <a:gd name="connsiteY1699" fmla="*/ 473563 h 1849426"/>
                <a:gd name="connsiteX1700" fmla="*/ 4115572 w 6386648"/>
                <a:gd name="connsiteY1700" fmla="*/ 473563 h 1849426"/>
                <a:gd name="connsiteX1701" fmla="*/ 4133597 w 6386648"/>
                <a:gd name="connsiteY1701" fmla="*/ 491587 h 1849426"/>
                <a:gd name="connsiteX1702" fmla="*/ 4115572 w 6386648"/>
                <a:gd name="connsiteY1702" fmla="*/ 509612 h 1849426"/>
                <a:gd name="connsiteX1703" fmla="*/ 4097548 w 6386648"/>
                <a:gd name="connsiteY1703" fmla="*/ 491587 h 1849426"/>
                <a:gd name="connsiteX1704" fmla="*/ 4115572 w 6386648"/>
                <a:gd name="connsiteY1704" fmla="*/ 473563 h 1849426"/>
                <a:gd name="connsiteX1705" fmla="*/ 2295107 w 6386648"/>
                <a:gd name="connsiteY1705" fmla="*/ 473563 h 1849426"/>
                <a:gd name="connsiteX1706" fmla="*/ 2313132 w 6386648"/>
                <a:gd name="connsiteY1706" fmla="*/ 491587 h 1849426"/>
                <a:gd name="connsiteX1707" fmla="*/ 2295107 w 6386648"/>
                <a:gd name="connsiteY1707" fmla="*/ 509612 h 1849426"/>
                <a:gd name="connsiteX1708" fmla="*/ 2277083 w 6386648"/>
                <a:gd name="connsiteY1708" fmla="*/ 491587 h 1849426"/>
                <a:gd name="connsiteX1709" fmla="*/ 2295107 w 6386648"/>
                <a:gd name="connsiteY1709" fmla="*/ 473563 h 1849426"/>
                <a:gd name="connsiteX1710" fmla="*/ 1838489 w 6386648"/>
                <a:gd name="connsiteY1710" fmla="*/ 473563 h 1849426"/>
                <a:gd name="connsiteX1711" fmla="*/ 1856514 w 6386648"/>
                <a:gd name="connsiteY1711" fmla="*/ 491587 h 1849426"/>
                <a:gd name="connsiteX1712" fmla="*/ 1838489 w 6386648"/>
                <a:gd name="connsiteY1712" fmla="*/ 509612 h 1849426"/>
                <a:gd name="connsiteX1713" fmla="*/ 1820465 w 6386648"/>
                <a:gd name="connsiteY1713" fmla="*/ 491587 h 1849426"/>
                <a:gd name="connsiteX1714" fmla="*/ 1838489 w 6386648"/>
                <a:gd name="connsiteY1714" fmla="*/ 473563 h 1849426"/>
                <a:gd name="connsiteX1715" fmla="*/ 2889912 w 6386648"/>
                <a:gd name="connsiteY1715" fmla="*/ 467555 h 1849426"/>
                <a:gd name="connsiteX1716" fmla="*/ 2907937 w 6386648"/>
                <a:gd name="connsiteY1716" fmla="*/ 485580 h 1849426"/>
                <a:gd name="connsiteX1717" fmla="*/ 2889912 w 6386648"/>
                <a:gd name="connsiteY1717" fmla="*/ 503604 h 1849426"/>
                <a:gd name="connsiteX1718" fmla="*/ 2871888 w 6386648"/>
                <a:gd name="connsiteY1718" fmla="*/ 485580 h 1849426"/>
                <a:gd name="connsiteX1719" fmla="*/ 2889912 w 6386648"/>
                <a:gd name="connsiteY1719" fmla="*/ 467555 h 1849426"/>
                <a:gd name="connsiteX1720" fmla="*/ 2108855 w 6386648"/>
                <a:gd name="connsiteY1720" fmla="*/ 467555 h 1849426"/>
                <a:gd name="connsiteX1721" fmla="*/ 2126880 w 6386648"/>
                <a:gd name="connsiteY1721" fmla="*/ 485580 h 1849426"/>
                <a:gd name="connsiteX1722" fmla="*/ 2108855 w 6386648"/>
                <a:gd name="connsiteY1722" fmla="*/ 503604 h 1849426"/>
                <a:gd name="connsiteX1723" fmla="*/ 2090831 w 6386648"/>
                <a:gd name="connsiteY1723" fmla="*/ 485580 h 1849426"/>
                <a:gd name="connsiteX1724" fmla="*/ 2108855 w 6386648"/>
                <a:gd name="connsiteY1724" fmla="*/ 467555 h 1849426"/>
                <a:gd name="connsiteX1725" fmla="*/ 1616189 w 6386648"/>
                <a:gd name="connsiteY1725" fmla="*/ 467555 h 1849426"/>
                <a:gd name="connsiteX1726" fmla="*/ 1634213 w 6386648"/>
                <a:gd name="connsiteY1726" fmla="*/ 485580 h 1849426"/>
                <a:gd name="connsiteX1727" fmla="*/ 1616189 w 6386648"/>
                <a:gd name="connsiteY1727" fmla="*/ 503604 h 1849426"/>
                <a:gd name="connsiteX1728" fmla="*/ 1598164 w 6386648"/>
                <a:gd name="connsiteY1728" fmla="*/ 485580 h 1849426"/>
                <a:gd name="connsiteX1729" fmla="*/ 1616189 w 6386648"/>
                <a:gd name="connsiteY1729" fmla="*/ 467555 h 1849426"/>
                <a:gd name="connsiteX1730" fmla="*/ 330447 w 6386648"/>
                <a:gd name="connsiteY1730" fmla="*/ 467555 h 1849426"/>
                <a:gd name="connsiteX1731" fmla="*/ 348472 w 6386648"/>
                <a:gd name="connsiteY1731" fmla="*/ 485580 h 1849426"/>
                <a:gd name="connsiteX1732" fmla="*/ 330447 w 6386648"/>
                <a:gd name="connsiteY1732" fmla="*/ 503604 h 1849426"/>
                <a:gd name="connsiteX1733" fmla="*/ 312423 w 6386648"/>
                <a:gd name="connsiteY1733" fmla="*/ 485580 h 1849426"/>
                <a:gd name="connsiteX1734" fmla="*/ 330447 w 6386648"/>
                <a:gd name="connsiteY1734" fmla="*/ 467555 h 1849426"/>
                <a:gd name="connsiteX1735" fmla="*/ 3935328 w 6386648"/>
                <a:gd name="connsiteY1735" fmla="*/ 461547 h 1849426"/>
                <a:gd name="connsiteX1736" fmla="*/ 3953353 w 6386648"/>
                <a:gd name="connsiteY1736" fmla="*/ 479571 h 1849426"/>
                <a:gd name="connsiteX1737" fmla="*/ 3935328 w 6386648"/>
                <a:gd name="connsiteY1737" fmla="*/ 497596 h 1849426"/>
                <a:gd name="connsiteX1738" fmla="*/ 3917304 w 6386648"/>
                <a:gd name="connsiteY1738" fmla="*/ 479571 h 1849426"/>
                <a:gd name="connsiteX1739" fmla="*/ 3935328 w 6386648"/>
                <a:gd name="connsiteY1739" fmla="*/ 461547 h 1849426"/>
                <a:gd name="connsiteX1740" fmla="*/ 6224427 w 6386648"/>
                <a:gd name="connsiteY1740" fmla="*/ 455539 h 1849426"/>
                <a:gd name="connsiteX1741" fmla="*/ 6242452 w 6386648"/>
                <a:gd name="connsiteY1741" fmla="*/ 473563 h 1849426"/>
                <a:gd name="connsiteX1742" fmla="*/ 6224427 w 6386648"/>
                <a:gd name="connsiteY1742" fmla="*/ 491588 h 1849426"/>
                <a:gd name="connsiteX1743" fmla="*/ 6206403 w 6386648"/>
                <a:gd name="connsiteY1743" fmla="*/ 473563 h 1849426"/>
                <a:gd name="connsiteX1744" fmla="*/ 6224427 w 6386648"/>
                <a:gd name="connsiteY1744" fmla="*/ 455539 h 1849426"/>
                <a:gd name="connsiteX1745" fmla="*/ 6110273 w 6386648"/>
                <a:gd name="connsiteY1745" fmla="*/ 455539 h 1849426"/>
                <a:gd name="connsiteX1746" fmla="*/ 6128298 w 6386648"/>
                <a:gd name="connsiteY1746" fmla="*/ 473563 h 1849426"/>
                <a:gd name="connsiteX1747" fmla="*/ 6110273 w 6386648"/>
                <a:gd name="connsiteY1747" fmla="*/ 491588 h 1849426"/>
                <a:gd name="connsiteX1748" fmla="*/ 6092248 w 6386648"/>
                <a:gd name="connsiteY1748" fmla="*/ 473563 h 1849426"/>
                <a:gd name="connsiteX1749" fmla="*/ 6110273 w 6386648"/>
                <a:gd name="connsiteY1749" fmla="*/ 455539 h 1849426"/>
                <a:gd name="connsiteX1750" fmla="*/ 3496734 w 6386648"/>
                <a:gd name="connsiteY1750" fmla="*/ 455539 h 1849426"/>
                <a:gd name="connsiteX1751" fmla="*/ 3514759 w 6386648"/>
                <a:gd name="connsiteY1751" fmla="*/ 473563 h 1849426"/>
                <a:gd name="connsiteX1752" fmla="*/ 3496734 w 6386648"/>
                <a:gd name="connsiteY1752" fmla="*/ 491588 h 1849426"/>
                <a:gd name="connsiteX1753" fmla="*/ 3478709 w 6386648"/>
                <a:gd name="connsiteY1753" fmla="*/ 473563 h 1849426"/>
                <a:gd name="connsiteX1754" fmla="*/ 3496734 w 6386648"/>
                <a:gd name="connsiteY1754" fmla="*/ 455539 h 1849426"/>
                <a:gd name="connsiteX1755" fmla="*/ 1333805 w 6386648"/>
                <a:gd name="connsiteY1755" fmla="*/ 455539 h 1849426"/>
                <a:gd name="connsiteX1756" fmla="*/ 1351830 w 6386648"/>
                <a:gd name="connsiteY1756" fmla="*/ 473563 h 1849426"/>
                <a:gd name="connsiteX1757" fmla="*/ 1333805 w 6386648"/>
                <a:gd name="connsiteY1757" fmla="*/ 491588 h 1849426"/>
                <a:gd name="connsiteX1758" fmla="*/ 1315781 w 6386648"/>
                <a:gd name="connsiteY1758" fmla="*/ 473563 h 1849426"/>
                <a:gd name="connsiteX1759" fmla="*/ 1333805 w 6386648"/>
                <a:gd name="connsiteY1759" fmla="*/ 455539 h 1849426"/>
                <a:gd name="connsiteX1760" fmla="*/ 2727693 w 6386648"/>
                <a:gd name="connsiteY1760" fmla="*/ 449531 h 1849426"/>
                <a:gd name="connsiteX1761" fmla="*/ 2745718 w 6386648"/>
                <a:gd name="connsiteY1761" fmla="*/ 467555 h 1849426"/>
                <a:gd name="connsiteX1762" fmla="*/ 2727693 w 6386648"/>
                <a:gd name="connsiteY1762" fmla="*/ 485580 h 1849426"/>
                <a:gd name="connsiteX1763" fmla="*/ 2709669 w 6386648"/>
                <a:gd name="connsiteY1763" fmla="*/ 467555 h 1849426"/>
                <a:gd name="connsiteX1764" fmla="*/ 2727693 w 6386648"/>
                <a:gd name="connsiteY1764" fmla="*/ 449531 h 1849426"/>
                <a:gd name="connsiteX1765" fmla="*/ 2607530 w 6386648"/>
                <a:gd name="connsiteY1765" fmla="*/ 449531 h 1849426"/>
                <a:gd name="connsiteX1766" fmla="*/ 2625555 w 6386648"/>
                <a:gd name="connsiteY1766" fmla="*/ 467555 h 1849426"/>
                <a:gd name="connsiteX1767" fmla="*/ 2607530 w 6386648"/>
                <a:gd name="connsiteY1767" fmla="*/ 485580 h 1849426"/>
                <a:gd name="connsiteX1768" fmla="*/ 2589506 w 6386648"/>
                <a:gd name="connsiteY1768" fmla="*/ 467555 h 1849426"/>
                <a:gd name="connsiteX1769" fmla="*/ 2607530 w 6386648"/>
                <a:gd name="connsiteY1769" fmla="*/ 449531 h 1849426"/>
                <a:gd name="connsiteX1770" fmla="*/ 5797850 w 6386648"/>
                <a:gd name="connsiteY1770" fmla="*/ 443523 h 1849426"/>
                <a:gd name="connsiteX1771" fmla="*/ 5815875 w 6386648"/>
                <a:gd name="connsiteY1771" fmla="*/ 461547 h 1849426"/>
                <a:gd name="connsiteX1772" fmla="*/ 5797850 w 6386648"/>
                <a:gd name="connsiteY1772" fmla="*/ 479572 h 1849426"/>
                <a:gd name="connsiteX1773" fmla="*/ 5779826 w 6386648"/>
                <a:gd name="connsiteY1773" fmla="*/ 461547 h 1849426"/>
                <a:gd name="connsiteX1774" fmla="*/ 5797850 w 6386648"/>
                <a:gd name="connsiteY1774" fmla="*/ 443523 h 1849426"/>
                <a:gd name="connsiteX1775" fmla="*/ 5653655 w 6386648"/>
                <a:gd name="connsiteY1775" fmla="*/ 443523 h 1849426"/>
                <a:gd name="connsiteX1776" fmla="*/ 5671680 w 6386648"/>
                <a:gd name="connsiteY1776" fmla="*/ 461547 h 1849426"/>
                <a:gd name="connsiteX1777" fmla="*/ 5653655 w 6386648"/>
                <a:gd name="connsiteY1777" fmla="*/ 479572 h 1849426"/>
                <a:gd name="connsiteX1778" fmla="*/ 5635631 w 6386648"/>
                <a:gd name="connsiteY1778" fmla="*/ 461547 h 1849426"/>
                <a:gd name="connsiteX1779" fmla="*/ 5653655 w 6386648"/>
                <a:gd name="connsiteY1779" fmla="*/ 443523 h 1849426"/>
                <a:gd name="connsiteX1780" fmla="*/ 96129 w 6386648"/>
                <a:gd name="connsiteY1780" fmla="*/ 437514 h 1849426"/>
                <a:gd name="connsiteX1781" fmla="*/ 114154 w 6386648"/>
                <a:gd name="connsiteY1781" fmla="*/ 455539 h 1849426"/>
                <a:gd name="connsiteX1782" fmla="*/ 96129 w 6386648"/>
                <a:gd name="connsiteY1782" fmla="*/ 473563 h 1849426"/>
                <a:gd name="connsiteX1783" fmla="*/ 78105 w 6386648"/>
                <a:gd name="connsiteY1783" fmla="*/ 455539 h 1849426"/>
                <a:gd name="connsiteX1784" fmla="*/ 96129 w 6386648"/>
                <a:gd name="connsiteY1784" fmla="*/ 437514 h 1849426"/>
                <a:gd name="connsiteX1785" fmla="*/ 3058140 w 6386648"/>
                <a:gd name="connsiteY1785" fmla="*/ 431506 h 1849426"/>
                <a:gd name="connsiteX1786" fmla="*/ 3076165 w 6386648"/>
                <a:gd name="connsiteY1786" fmla="*/ 449530 h 1849426"/>
                <a:gd name="connsiteX1787" fmla="*/ 3058140 w 6386648"/>
                <a:gd name="connsiteY1787" fmla="*/ 467555 h 1849426"/>
                <a:gd name="connsiteX1788" fmla="*/ 3040116 w 6386648"/>
                <a:gd name="connsiteY1788" fmla="*/ 449530 h 1849426"/>
                <a:gd name="connsiteX1789" fmla="*/ 3058140 w 6386648"/>
                <a:gd name="connsiteY1789" fmla="*/ 431506 h 1849426"/>
                <a:gd name="connsiteX1790" fmla="*/ 2493375 w 6386648"/>
                <a:gd name="connsiteY1790" fmla="*/ 431506 h 1849426"/>
                <a:gd name="connsiteX1791" fmla="*/ 2511400 w 6386648"/>
                <a:gd name="connsiteY1791" fmla="*/ 449530 h 1849426"/>
                <a:gd name="connsiteX1792" fmla="*/ 2493375 w 6386648"/>
                <a:gd name="connsiteY1792" fmla="*/ 467555 h 1849426"/>
                <a:gd name="connsiteX1793" fmla="*/ 2475351 w 6386648"/>
                <a:gd name="connsiteY1793" fmla="*/ 449530 h 1849426"/>
                <a:gd name="connsiteX1794" fmla="*/ 2493375 w 6386648"/>
                <a:gd name="connsiteY1794" fmla="*/ 431506 h 1849426"/>
                <a:gd name="connsiteX1795" fmla="*/ 216292 w 6386648"/>
                <a:gd name="connsiteY1795" fmla="*/ 431506 h 1849426"/>
                <a:gd name="connsiteX1796" fmla="*/ 234317 w 6386648"/>
                <a:gd name="connsiteY1796" fmla="*/ 449530 h 1849426"/>
                <a:gd name="connsiteX1797" fmla="*/ 216292 w 6386648"/>
                <a:gd name="connsiteY1797" fmla="*/ 467555 h 1849426"/>
                <a:gd name="connsiteX1798" fmla="*/ 198268 w 6386648"/>
                <a:gd name="connsiteY1798" fmla="*/ 449530 h 1849426"/>
                <a:gd name="connsiteX1799" fmla="*/ 216292 w 6386648"/>
                <a:gd name="connsiteY1799" fmla="*/ 431506 h 1849426"/>
                <a:gd name="connsiteX1800" fmla="*/ 4758442 w 6386648"/>
                <a:gd name="connsiteY1800" fmla="*/ 425498 h 1849426"/>
                <a:gd name="connsiteX1801" fmla="*/ 4776467 w 6386648"/>
                <a:gd name="connsiteY1801" fmla="*/ 443522 h 1849426"/>
                <a:gd name="connsiteX1802" fmla="*/ 4758442 w 6386648"/>
                <a:gd name="connsiteY1802" fmla="*/ 461547 h 1849426"/>
                <a:gd name="connsiteX1803" fmla="*/ 4740417 w 6386648"/>
                <a:gd name="connsiteY1803" fmla="*/ 443522 h 1849426"/>
                <a:gd name="connsiteX1804" fmla="*/ 4758442 w 6386648"/>
                <a:gd name="connsiteY1804" fmla="*/ 425498 h 1849426"/>
                <a:gd name="connsiteX1805" fmla="*/ 1453968 w 6386648"/>
                <a:gd name="connsiteY1805" fmla="*/ 425498 h 1849426"/>
                <a:gd name="connsiteX1806" fmla="*/ 1471993 w 6386648"/>
                <a:gd name="connsiteY1806" fmla="*/ 443522 h 1849426"/>
                <a:gd name="connsiteX1807" fmla="*/ 1453968 w 6386648"/>
                <a:gd name="connsiteY1807" fmla="*/ 461547 h 1849426"/>
                <a:gd name="connsiteX1808" fmla="*/ 1435944 w 6386648"/>
                <a:gd name="connsiteY1808" fmla="*/ 443522 h 1849426"/>
                <a:gd name="connsiteX1809" fmla="*/ 1453968 w 6386648"/>
                <a:gd name="connsiteY1809" fmla="*/ 425498 h 1849426"/>
                <a:gd name="connsiteX1810" fmla="*/ 552748 w 6386648"/>
                <a:gd name="connsiteY1810" fmla="*/ 425498 h 1849426"/>
                <a:gd name="connsiteX1811" fmla="*/ 570773 w 6386648"/>
                <a:gd name="connsiteY1811" fmla="*/ 443522 h 1849426"/>
                <a:gd name="connsiteX1812" fmla="*/ 552748 w 6386648"/>
                <a:gd name="connsiteY1812" fmla="*/ 461547 h 1849426"/>
                <a:gd name="connsiteX1813" fmla="*/ 534724 w 6386648"/>
                <a:gd name="connsiteY1813" fmla="*/ 443522 h 1849426"/>
                <a:gd name="connsiteX1814" fmla="*/ 552748 w 6386648"/>
                <a:gd name="connsiteY1814" fmla="*/ 425498 h 1849426"/>
                <a:gd name="connsiteX1815" fmla="*/ 1742358 w 6386648"/>
                <a:gd name="connsiteY1815" fmla="*/ 419490 h 1849426"/>
                <a:gd name="connsiteX1816" fmla="*/ 1760383 w 6386648"/>
                <a:gd name="connsiteY1816" fmla="*/ 437514 h 1849426"/>
                <a:gd name="connsiteX1817" fmla="*/ 1742358 w 6386648"/>
                <a:gd name="connsiteY1817" fmla="*/ 455539 h 1849426"/>
                <a:gd name="connsiteX1818" fmla="*/ 1724334 w 6386648"/>
                <a:gd name="connsiteY1818" fmla="*/ 437514 h 1849426"/>
                <a:gd name="connsiteX1819" fmla="*/ 1742358 w 6386648"/>
                <a:gd name="connsiteY1819" fmla="*/ 419490 h 1849426"/>
                <a:gd name="connsiteX1820" fmla="*/ 1183602 w 6386648"/>
                <a:gd name="connsiteY1820" fmla="*/ 413482 h 1849426"/>
                <a:gd name="connsiteX1821" fmla="*/ 1201627 w 6386648"/>
                <a:gd name="connsiteY1821" fmla="*/ 431506 h 1849426"/>
                <a:gd name="connsiteX1822" fmla="*/ 1183602 w 6386648"/>
                <a:gd name="connsiteY1822" fmla="*/ 449531 h 1849426"/>
                <a:gd name="connsiteX1823" fmla="*/ 1165578 w 6386648"/>
                <a:gd name="connsiteY1823" fmla="*/ 431506 h 1849426"/>
                <a:gd name="connsiteX1824" fmla="*/ 1183602 w 6386648"/>
                <a:gd name="connsiteY1824" fmla="*/ 413482 h 1849426"/>
                <a:gd name="connsiteX1825" fmla="*/ 895212 w 6386648"/>
                <a:gd name="connsiteY1825" fmla="*/ 413482 h 1849426"/>
                <a:gd name="connsiteX1826" fmla="*/ 913236 w 6386648"/>
                <a:gd name="connsiteY1826" fmla="*/ 431506 h 1849426"/>
                <a:gd name="connsiteX1827" fmla="*/ 895212 w 6386648"/>
                <a:gd name="connsiteY1827" fmla="*/ 449531 h 1849426"/>
                <a:gd name="connsiteX1828" fmla="*/ 877187 w 6386648"/>
                <a:gd name="connsiteY1828" fmla="*/ 431506 h 1849426"/>
                <a:gd name="connsiteX1829" fmla="*/ 895212 w 6386648"/>
                <a:gd name="connsiteY1829" fmla="*/ 413482 h 1849426"/>
                <a:gd name="connsiteX1830" fmla="*/ 672910 w 6386648"/>
                <a:gd name="connsiteY1830" fmla="*/ 413482 h 1849426"/>
                <a:gd name="connsiteX1831" fmla="*/ 690935 w 6386648"/>
                <a:gd name="connsiteY1831" fmla="*/ 431506 h 1849426"/>
                <a:gd name="connsiteX1832" fmla="*/ 672910 w 6386648"/>
                <a:gd name="connsiteY1832" fmla="*/ 449531 h 1849426"/>
                <a:gd name="connsiteX1833" fmla="*/ 654886 w 6386648"/>
                <a:gd name="connsiteY1833" fmla="*/ 431506 h 1849426"/>
                <a:gd name="connsiteX1834" fmla="*/ 672910 w 6386648"/>
                <a:gd name="connsiteY1834" fmla="*/ 413482 h 1849426"/>
                <a:gd name="connsiteX1835" fmla="*/ 3719035 w 6386648"/>
                <a:gd name="connsiteY1835" fmla="*/ 407474 h 1849426"/>
                <a:gd name="connsiteX1836" fmla="*/ 3737060 w 6386648"/>
                <a:gd name="connsiteY1836" fmla="*/ 425499 h 1849426"/>
                <a:gd name="connsiteX1837" fmla="*/ 3719035 w 6386648"/>
                <a:gd name="connsiteY1837" fmla="*/ 443523 h 1849426"/>
                <a:gd name="connsiteX1838" fmla="*/ 3701011 w 6386648"/>
                <a:gd name="connsiteY1838" fmla="*/ 425499 h 1849426"/>
                <a:gd name="connsiteX1839" fmla="*/ 3719035 w 6386648"/>
                <a:gd name="connsiteY1839" fmla="*/ 407474 h 1849426"/>
                <a:gd name="connsiteX1840" fmla="*/ 6002126 w 6386648"/>
                <a:gd name="connsiteY1840" fmla="*/ 401466 h 1849426"/>
                <a:gd name="connsiteX1841" fmla="*/ 6020151 w 6386648"/>
                <a:gd name="connsiteY1841" fmla="*/ 419490 h 1849426"/>
                <a:gd name="connsiteX1842" fmla="*/ 6002126 w 6386648"/>
                <a:gd name="connsiteY1842" fmla="*/ 437515 h 1849426"/>
                <a:gd name="connsiteX1843" fmla="*/ 5984102 w 6386648"/>
                <a:gd name="connsiteY1843" fmla="*/ 419490 h 1849426"/>
                <a:gd name="connsiteX1844" fmla="*/ 6002126 w 6386648"/>
                <a:gd name="connsiteY1844" fmla="*/ 401466 h 1849426"/>
                <a:gd name="connsiteX1845" fmla="*/ 1970668 w 6386648"/>
                <a:gd name="connsiteY1845" fmla="*/ 401466 h 1849426"/>
                <a:gd name="connsiteX1846" fmla="*/ 1988693 w 6386648"/>
                <a:gd name="connsiteY1846" fmla="*/ 419490 h 1849426"/>
                <a:gd name="connsiteX1847" fmla="*/ 1970668 w 6386648"/>
                <a:gd name="connsiteY1847" fmla="*/ 437515 h 1849426"/>
                <a:gd name="connsiteX1848" fmla="*/ 1952644 w 6386648"/>
                <a:gd name="connsiteY1848" fmla="*/ 419490 h 1849426"/>
                <a:gd name="connsiteX1849" fmla="*/ 1970668 w 6386648"/>
                <a:gd name="connsiteY1849" fmla="*/ 401466 h 1849426"/>
                <a:gd name="connsiteX1850" fmla="*/ 5533492 w 6386648"/>
                <a:gd name="connsiteY1850" fmla="*/ 395457 h 1849426"/>
                <a:gd name="connsiteX1851" fmla="*/ 5551517 w 6386648"/>
                <a:gd name="connsiteY1851" fmla="*/ 413481 h 1849426"/>
                <a:gd name="connsiteX1852" fmla="*/ 5533492 w 6386648"/>
                <a:gd name="connsiteY1852" fmla="*/ 431506 h 1849426"/>
                <a:gd name="connsiteX1853" fmla="*/ 5515468 w 6386648"/>
                <a:gd name="connsiteY1853" fmla="*/ 413481 h 1849426"/>
                <a:gd name="connsiteX1854" fmla="*/ 5533492 w 6386648"/>
                <a:gd name="connsiteY1854" fmla="*/ 395457 h 1849426"/>
                <a:gd name="connsiteX1855" fmla="*/ 3166287 w 6386648"/>
                <a:gd name="connsiteY1855" fmla="*/ 395457 h 1849426"/>
                <a:gd name="connsiteX1856" fmla="*/ 3184312 w 6386648"/>
                <a:gd name="connsiteY1856" fmla="*/ 413481 h 1849426"/>
                <a:gd name="connsiteX1857" fmla="*/ 3166287 w 6386648"/>
                <a:gd name="connsiteY1857" fmla="*/ 431506 h 1849426"/>
                <a:gd name="connsiteX1858" fmla="*/ 3148262 w 6386648"/>
                <a:gd name="connsiteY1858" fmla="*/ 413481 h 1849426"/>
                <a:gd name="connsiteX1859" fmla="*/ 3166287 w 6386648"/>
                <a:gd name="connsiteY1859" fmla="*/ 395457 h 1849426"/>
                <a:gd name="connsiteX1860" fmla="*/ 2373213 w 6386648"/>
                <a:gd name="connsiteY1860" fmla="*/ 395457 h 1849426"/>
                <a:gd name="connsiteX1861" fmla="*/ 2391238 w 6386648"/>
                <a:gd name="connsiteY1861" fmla="*/ 413481 h 1849426"/>
                <a:gd name="connsiteX1862" fmla="*/ 2373213 w 6386648"/>
                <a:gd name="connsiteY1862" fmla="*/ 431506 h 1849426"/>
                <a:gd name="connsiteX1863" fmla="*/ 2355189 w 6386648"/>
                <a:gd name="connsiteY1863" fmla="*/ 413481 h 1849426"/>
                <a:gd name="connsiteX1864" fmla="*/ 2373213 w 6386648"/>
                <a:gd name="connsiteY1864" fmla="*/ 395457 h 1849426"/>
                <a:gd name="connsiteX1865" fmla="*/ 787065 w 6386648"/>
                <a:gd name="connsiteY1865" fmla="*/ 395457 h 1849426"/>
                <a:gd name="connsiteX1866" fmla="*/ 805090 w 6386648"/>
                <a:gd name="connsiteY1866" fmla="*/ 413481 h 1849426"/>
                <a:gd name="connsiteX1867" fmla="*/ 787065 w 6386648"/>
                <a:gd name="connsiteY1867" fmla="*/ 431506 h 1849426"/>
                <a:gd name="connsiteX1868" fmla="*/ 769041 w 6386648"/>
                <a:gd name="connsiteY1868" fmla="*/ 413481 h 1849426"/>
                <a:gd name="connsiteX1869" fmla="*/ 787065 w 6386648"/>
                <a:gd name="connsiteY1869" fmla="*/ 395457 h 1849426"/>
                <a:gd name="connsiteX1870" fmla="*/ 6344591 w 6386648"/>
                <a:gd name="connsiteY1870" fmla="*/ 389449 h 1849426"/>
                <a:gd name="connsiteX1871" fmla="*/ 6362615 w 6386648"/>
                <a:gd name="connsiteY1871" fmla="*/ 407473 h 1849426"/>
                <a:gd name="connsiteX1872" fmla="*/ 6344591 w 6386648"/>
                <a:gd name="connsiteY1872" fmla="*/ 425498 h 1849426"/>
                <a:gd name="connsiteX1873" fmla="*/ 6326566 w 6386648"/>
                <a:gd name="connsiteY1873" fmla="*/ 407473 h 1849426"/>
                <a:gd name="connsiteX1874" fmla="*/ 6344591 w 6386648"/>
                <a:gd name="connsiteY1874" fmla="*/ 389449 h 1849426"/>
                <a:gd name="connsiteX1875" fmla="*/ 5407321 w 6386648"/>
                <a:gd name="connsiteY1875" fmla="*/ 383441 h 1849426"/>
                <a:gd name="connsiteX1876" fmla="*/ 5425346 w 6386648"/>
                <a:gd name="connsiteY1876" fmla="*/ 401465 h 1849426"/>
                <a:gd name="connsiteX1877" fmla="*/ 5407321 w 6386648"/>
                <a:gd name="connsiteY1877" fmla="*/ 419490 h 1849426"/>
                <a:gd name="connsiteX1878" fmla="*/ 5389297 w 6386648"/>
                <a:gd name="connsiteY1878" fmla="*/ 401465 h 1849426"/>
                <a:gd name="connsiteX1879" fmla="*/ 5407321 w 6386648"/>
                <a:gd name="connsiteY1879" fmla="*/ 383441 h 1849426"/>
                <a:gd name="connsiteX1880" fmla="*/ 5233085 w 6386648"/>
                <a:gd name="connsiteY1880" fmla="*/ 383441 h 1849426"/>
                <a:gd name="connsiteX1881" fmla="*/ 5251110 w 6386648"/>
                <a:gd name="connsiteY1881" fmla="*/ 401465 h 1849426"/>
                <a:gd name="connsiteX1882" fmla="*/ 5233085 w 6386648"/>
                <a:gd name="connsiteY1882" fmla="*/ 419490 h 1849426"/>
                <a:gd name="connsiteX1883" fmla="*/ 5215061 w 6386648"/>
                <a:gd name="connsiteY1883" fmla="*/ 401465 h 1849426"/>
                <a:gd name="connsiteX1884" fmla="*/ 5233085 w 6386648"/>
                <a:gd name="connsiteY1884" fmla="*/ 383441 h 1849426"/>
                <a:gd name="connsiteX1885" fmla="*/ 4956711 w 6386648"/>
                <a:gd name="connsiteY1885" fmla="*/ 383441 h 1849426"/>
                <a:gd name="connsiteX1886" fmla="*/ 4974736 w 6386648"/>
                <a:gd name="connsiteY1886" fmla="*/ 401465 h 1849426"/>
                <a:gd name="connsiteX1887" fmla="*/ 4956711 w 6386648"/>
                <a:gd name="connsiteY1887" fmla="*/ 419490 h 1849426"/>
                <a:gd name="connsiteX1888" fmla="*/ 4938687 w 6386648"/>
                <a:gd name="connsiteY1888" fmla="*/ 401465 h 1849426"/>
                <a:gd name="connsiteX1889" fmla="*/ 4956711 w 6386648"/>
                <a:gd name="connsiteY1889" fmla="*/ 383441 h 1849426"/>
                <a:gd name="connsiteX1890" fmla="*/ 3604880 w 6386648"/>
                <a:gd name="connsiteY1890" fmla="*/ 377433 h 1849426"/>
                <a:gd name="connsiteX1891" fmla="*/ 3622905 w 6386648"/>
                <a:gd name="connsiteY1891" fmla="*/ 395458 h 1849426"/>
                <a:gd name="connsiteX1892" fmla="*/ 3604880 w 6386648"/>
                <a:gd name="connsiteY1892" fmla="*/ 413482 h 1849426"/>
                <a:gd name="connsiteX1893" fmla="*/ 3586856 w 6386648"/>
                <a:gd name="connsiteY1893" fmla="*/ 395458 h 1849426"/>
                <a:gd name="connsiteX1894" fmla="*/ 3604880 w 6386648"/>
                <a:gd name="connsiteY1894" fmla="*/ 377433 h 1849426"/>
                <a:gd name="connsiteX1895" fmla="*/ 5082882 w 6386648"/>
                <a:gd name="connsiteY1895" fmla="*/ 371425 h 1849426"/>
                <a:gd name="connsiteX1896" fmla="*/ 5100907 w 6386648"/>
                <a:gd name="connsiteY1896" fmla="*/ 389449 h 1849426"/>
                <a:gd name="connsiteX1897" fmla="*/ 5082882 w 6386648"/>
                <a:gd name="connsiteY1897" fmla="*/ 407474 h 1849426"/>
                <a:gd name="connsiteX1898" fmla="*/ 5064858 w 6386648"/>
                <a:gd name="connsiteY1898" fmla="*/ 389449 h 1849426"/>
                <a:gd name="connsiteX1899" fmla="*/ 5082882 w 6386648"/>
                <a:gd name="connsiteY1899" fmla="*/ 371425 h 1849426"/>
                <a:gd name="connsiteX1900" fmla="*/ 4638280 w 6386648"/>
                <a:gd name="connsiteY1900" fmla="*/ 371425 h 1849426"/>
                <a:gd name="connsiteX1901" fmla="*/ 4656305 w 6386648"/>
                <a:gd name="connsiteY1901" fmla="*/ 389449 h 1849426"/>
                <a:gd name="connsiteX1902" fmla="*/ 4638280 w 6386648"/>
                <a:gd name="connsiteY1902" fmla="*/ 407474 h 1849426"/>
                <a:gd name="connsiteX1903" fmla="*/ 4620255 w 6386648"/>
                <a:gd name="connsiteY1903" fmla="*/ 389449 h 1849426"/>
                <a:gd name="connsiteX1904" fmla="*/ 4638280 w 6386648"/>
                <a:gd name="connsiteY1904" fmla="*/ 371425 h 1849426"/>
                <a:gd name="connsiteX1905" fmla="*/ 4289808 w 6386648"/>
                <a:gd name="connsiteY1905" fmla="*/ 371425 h 1849426"/>
                <a:gd name="connsiteX1906" fmla="*/ 4307833 w 6386648"/>
                <a:gd name="connsiteY1906" fmla="*/ 389449 h 1849426"/>
                <a:gd name="connsiteX1907" fmla="*/ 4289808 w 6386648"/>
                <a:gd name="connsiteY1907" fmla="*/ 407474 h 1849426"/>
                <a:gd name="connsiteX1908" fmla="*/ 4271784 w 6386648"/>
                <a:gd name="connsiteY1908" fmla="*/ 389449 h 1849426"/>
                <a:gd name="connsiteX1909" fmla="*/ 4289808 w 6386648"/>
                <a:gd name="connsiteY1909" fmla="*/ 371425 h 1849426"/>
                <a:gd name="connsiteX1910" fmla="*/ 3412620 w 6386648"/>
                <a:gd name="connsiteY1910" fmla="*/ 371425 h 1849426"/>
                <a:gd name="connsiteX1911" fmla="*/ 3430645 w 6386648"/>
                <a:gd name="connsiteY1911" fmla="*/ 389449 h 1849426"/>
                <a:gd name="connsiteX1912" fmla="*/ 3412620 w 6386648"/>
                <a:gd name="connsiteY1912" fmla="*/ 407474 h 1849426"/>
                <a:gd name="connsiteX1913" fmla="*/ 3394596 w 6386648"/>
                <a:gd name="connsiteY1913" fmla="*/ 389449 h 1849426"/>
                <a:gd name="connsiteX1914" fmla="*/ 3412620 w 6386648"/>
                <a:gd name="connsiteY1914" fmla="*/ 371425 h 1849426"/>
                <a:gd name="connsiteX1915" fmla="*/ 3286449 w 6386648"/>
                <a:gd name="connsiteY1915" fmla="*/ 371425 h 1849426"/>
                <a:gd name="connsiteX1916" fmla="*/ 3304474 w 6386648"/>
                <a:gd name="connsiteY1916" fmla="*/ 389449 h 1849426"/>
                <a:gd name="connsiteX1917" fmla="*/ 3286449 w 6386648"/>
                <a:gd name="connsiteY1917" fmla="*/ 407474 h 1849426"/>
                <a:gd name="connsiteX1918" fmla="*/ 3268424 w 6386648"/>
                <a:gd name="connsiteY1918" fmla="*/ 389449 h 1849426"/>
                <a:gd name="connsiteX1919" fmla="*/ 3286449 w 6386648"/>
                <a:gd name="connsiteY1919" fmla="*/ 371425 h 1849426"/>
                <a:gd name="connsiteX1920" fmla="*/ 2204985 w 6386648"/>
                <a:gd name="connsiteY1920" fmla="*/ 371425 h 1849426"/>
                <a:gd name="connsiteX1921" fmla="*/ 2223010 w 6386648"/>
                <a:gd name="connsiteY1921" fmla="*/ 389449 h 1849426"/>
                <a:gd name="connsiteX1922" fmla="*/ 2204985 w 6386648"/>
                <a:gd name="connsiteY1922" fmla="*/ 407474 h 1849426"/>
                <a:gd name="connsiteX1923" fmla="*/ 2186961 w 6386648"/>
                <a:gd name="connsiteY1923" fmla="*/ 389449 h 1849426"/>
                <a:gd name="connsiteX1924" fmla="*/ 2204985 w 6386648"/>
                <a:gd name="connsiteY1924" fmla="*/ 371425 h 1849426"/>
                <a:gd name="connsiteX1925" fmla="*/ 1033398 w 6386648"/>
                <a:gd name="connsiteY1925" fmla="*/ 371425 h 1849426"/>
                <a:gd name="connsiteX1926" fmla="*/ 1051423 w 6386648"/>
                <a:gd name="connsiteY1926" fmla="*/ 389449 h 1849426"/>
                <a:gd name="connsiteX1927" fmla="*/ 1033398 w 6386648"/>
                <a:gd name="connsiteY1927" fmla="*/ 407474 h 1849426"/>
                <a:gd name="connsiteX1928" fmla="*/ 1015374 w 6386648"/>
                <a:gd name="connsiteY1928" fmla="*/ 389449 h 1849426"/>
                <a:gd name="connsiteX1929" fmla="*/ 1033398 w 6386648"/>
                <a:gd name="connsiteY1929" fmla="*/ 371425 h 1849426"/>
                <a:gd name="connsiteX1930" fmla="*/ 432585 w 6386648"/>
                <a:gd name="connsiteY1930" fmla="*/ 371425 h 1849426"/>
                <a:gd name="connsiteX1931" fmla="*/ 450610 w 6386648"/>
                <a:gd name="connsiteY1931" fmla="*/ 389449 h 1849426"/>
                <a:gd name="connsiteX1932" fmla="*/ 432585 w 6386648"/>
                <a:gd name="connsiteY1932" fmla="*/ 407474 h 1849426"/>
                <a:gd name="connsiteX1933" fmla="*/ 414561 w 6386648"/>
                <a:gd name="connsiteY1933" fmla="*/ 389449 h 1849426"/>
                <a:gd name="connsiteX1934" fmla="*/ 432585 w 6386648"/>
                <a:gd name="connsiteY1934" fmla="*/ 371425 h 1849426"/>
                <a:gd name="connsiteX1935" fmla="*/ 4037466 w 6386648"/>
                <a:gd name="connsiteY1935" fmla="*/ 365417 h 1849426"/>
                <a:gd name="connsiteX1936" fmla="*/ 4055491 w 6386648"/>
                <a:gd name="connsiteY1936" fmla="*/ 383441 h 1849426"/>
                <a:gd name="connsiteX1937" fmla="*/ 4037466 w 6386648"/>
                <a:gd name="connsiteY1937" fmla="*/ 401466 h 1849426"/>
                <a:gd name="connsiteX1938" fmla="*/ 4019441 w 6386648"/>
                <a:gd name="connsiteY1938" fmla="*/ 383441 h 1849426"/>
                <a:gd name="connsiteX1939" fmla="*/ 4037466 w 6386648"/>
                <a:gd name="connsiteY1939" fmla="*/ 365417 h 1849426"/>
                <a:gd name="connsiteX1940" fmla="*/ 2943986 w 6386648"/>
                <a:gd name="connsiteY1940" fmla="*/ 365417 h 1849426"/>
                <a:gd name="connsiteX1941" fmla="*/ 2962011 w 6386648"/>
                <a:gd name="connsiteY1941" fmla="*/ 383441 h 1849426"/>
                <a:gd name="connsiteX1942" fmla="*/ 2943986 w 6386648"/>
                <a:gd name="connsiteY1942" fmla="*/ 401466 h 1849426"/>
                <a:gd name="connsiteX1943" fmla="*/ 2925962 w 6386648"/>
                <a:gd name="connsiteY1943" fmla="*/ 383441 h 1849426"/>
                <a:gd name="connsiteX1944" fmla="*/ 2943986 w 6386648"/>
                <a:gd name="connsiteY1944" fmla="*/ 365417 h 1849426"/>
                <a:gd name="connsiteX1945" fmla="*/ 2811807 w 6386648"/>
                <a:gd name="connsiteY1945" fmla="*/ 365417 h 1849426"/>
                <a:gd name="connsiteX1946" fmla="*/ 2829832 w 6386648"/>
                <a:gd name="connsiteY1946" fmla="*/ 383441 h 1849426"/>
                <a:gd name="connsiteX1947" fmla="*/ 2811807 w 6386648"/>
                <a:gd name="connsiteY1947" fmla="*/ 401466 h 1849426"/>
                <a:gd name="connsiteX1948" fmla="*/ 2793783 w 6386648"/>
                <a:gd name="connsiteY1948" fmla="*/ 383441 h 1849426"/>
                <a:gd name="connsiteX1949" fmla="*/ 2811807 w 6386648"/>
                <a:gd name="connsiteY1949" fmla="*/ 365417 h 1849426"/>
                <a:gd name="connsiteX1950" fmla="*/ 5899988 w 6386648"/>
                <a:gd name="connsiteY1950" fmla="*/ 353401 h 1849426"/>
                <a:gd name="connsiteX1951" fmla="*/ 5918013 w 6386648"/>
                <a:gd name="connsiteY1951" fmla="*/ 371425 h 1849426"/>
                <a:gd name="connsiteX1952" fmla="*/ 5899988 w 6386648"/>
                <a:gd name="connsiteY1952" fmla="*/ 389450 h 1849426"/>
                <a:gd name="connsiteX1953" fmla="*/ 5881963 w 6386648"/>
                <a:gd name="connsiteY1953" fmla="*/ 371425 h 1849426"/>
                <a:gd name="connsiteX1954" fmla="*/ 5899988 w 6386648"/>
                <a:gd name="connsiteY1954" fmla="*/ 353401 h 1849426"/>
                <a:gd name="connsiteX1955" fmla="*/ 4842556 w 6386648"/>
                <a:gd name="connsiteY1955" fmla="*/ 353401 h 1849426"/>
                <a:gd name="connsiteX1956" fmla="*/ 4860581 w 6386648"/>
                <a:gd name="connsiteY1956" fmla="*/ 371425 h 1849426"/>
                <a:gd name="connsiteX1957" fmla="*/ 4842556 w 6386648"/>
                <a:gd name="connsiteY1957" fmla="*/ 389450 h 1849426"/>
                <a:gd name="connsiteX1958" fmla="*/ 4824532 w 6386648"/>
                <a:gd name="connsiteY1958" fmla="*/ 371425 h 1849426"/>
                <a:gd name="connsiteX1959" fmla="*/ 4842556 w 6386648"/>
                <a:gd name="connsiteY1959" fmla="*/ 353401 h 1849426"/>
                <a:gd name="connsiteX1960" fmla="*/ 4518117 w 6386648"/>
                <a:gd name="connsiteY1960" fmla="*/ 353401 h 1849426"/>
                <a:gd name="connsiteX1961" fmla="*/ 4536142 w 6386648"/>
                <a:gd name="connsiteY1961" fmla="*/ 371425 h 1849426"/>
                <a:gd name="connsiteX1962" fmla="*/ 4518117 w 6386648"/>
                <a:gd name="connsiteY1962" fmla="*/ 389450 h 1849426"/>
                <a:gd name="connsiteX1963" fmla="*/ 4500092 w 6386648"/>
                <a:gd name="connsiteY1963" fmla="*/ 371425 h 1849426"/>
                <a:gd name="connsiteX1964" fmla="*/ 4518117 w 6386648"/>
                <a:gd name="connsiteY1964" fmla="*/ 353401 h 1849426"/>
                <a:gd name="connsiteX1965" fmla="*/ 4403962 w 6386648"/>
                <a:gd name="connsiteY1965" fmla="*/ 353401 h 1849426"/>
                <a:gd name="connsiteX1966" fmla="*/ 4421987 w 6386648"/>
                <a:gd name="connsiteY1966" fmla="*/ 371425 h 1849426"/>
                <a:gd name="connsiteX1967" fmla="*/ 4403962 w 6386648"/>
                <a:gd name="connsiteY1967" fmla="*/ 389450 h 1849426"/>
                <a:gd name="connsiteX1968" fmla="*/ 4385938 w 6386648"/>
                <a:gd name="connsiteY1968" fmla="*/ 371425 h 1849426"/>
                <a:gd name="connsiteX1969" fmla="*/ 4403962 w 6386648"/>
                <a:gd name="connsiteY1969" fmla="*/ 353401 h 1849426"/>
                <a:gd name="connsiteX1970" fmla="*/ 4151621 w 6386648"/>
                <a:gd name="connsiteY1970" fmla="*/ 353401 h 1849426"/>
                <a:gd name="connsiteX1971" fmla="*/ 4169646 w 6386648"/>
                <a:gd name="connsiteY1971" fmla="*/ 371425 h 1849426"/>
                <a:gd name="connsiteX1972" fmla="*/ 4151621 w 6386648"/>
                <a:gd name="connsiteY1972" fmla="*/ 389450 h 1849426"/>
                <a:gd name="connsiteX1973" fmla="*/ 4133597 w 6386648"/>
                <a:gd name="connsiteY1973" fmla="*/ 371425 h 1849426"/>
                <a:gd name="connsiteX1974" fmla="*/ 4151621 w 6386648"/>
                <a:gd name="connsiteY1974" fmla="*/ 353401 h 1849426"/>
                <a:gd name="connsiteX1975" fmla="*/ 3911295 w 6386648"/>
                <a:gd name="connsiteY1975" fmla="*/ 347392 h 1849426"/>
                <a:gd name="connsiteX1976" fmla="*/ 3929320 w 6386648"/>
                <a:gd name="connsiteY1976" fmla="*/ 365417 h 1849426"/>
                <a:gd name="connsiteX1977" fmla="*/ 3911295 w 6386648"/>
                <a:gd name="connsiteY1977" fmla="*/ 383441 h 1849426"/>
                <a:gd name="connsiteX1978" fmla="*/ 3893271 w 6386648"/>
                <a:gd name="connsiteY1978" fmla="*/ 365417 h 1849426"/>
                <a:gd name="connsiteX1979" fmla="*/ 3911295 w 6386648"/>
                <a:gd name="connsiteY1979" fmla="*/ 347392 h 1849426"/>
                <a:gd name="connsiteX1980" fmla="*/ 2078814 w 6386648"/>
                <a:gd name="connsiteY1980" fmla="*/ 347392 h 1849426"/>
                <a:gd name="connsiteX1981" fmla="*/ 2096839 w 6386648"/>
                <a:gd name="connsiteY1981" fmla="*/ 365417 h 1849426"/>
                <a:gd name="connsiteX1982" fmla="*/ 2078814 w 6386648"/>
                <a:gd name="connsiteY1982" fmla="*/ 383441 h 1849426"/>
                <a:gd name="connsiteX1983" fmla="*/ 2060790 w 6386648"/>
                <a:gd name="connsiteY1983" fmla="*/ 365417 h 1849426"/>
                <a:gd name="connsiteX1984" fmla="*/ 2078814 w 6386648"/>
                <a:gd name="connsiteY1984" fmla="*/ 347392 h 1849426"/>
                <a:gd name="connsiteX1985" fmla="*/ 1345823 w 6386648"/>
                <a:gd name="connsiteY1985" fmla="*/ 347392 h 1849426"/>
                <a:gd name="connsiteX1986" fmla="*/ 1363847 w 6386648"/>
                <a:gd name="connsiteY1986" fmla="*/ 365417 h 1849426"/>
                <a:gd name="connsiteX1987" fmla="*/ 1345823 w 6386648"/>
                <a:gd name="connsiteY1987" fmla="*/ 383441 h 1849426"/>
                <a:gd name="connsiteX1988" fmla="*/ 1327798 w 6386648"/>
                <a:gd name="connsiteY1988" fmla="*/ 365417 h 1849426"/>
                <a:gd name="connsiteX1989" fmla="*/ 1345823 w 6386648"/>
                <a:gd name="connsiteY1989" fmla="*/ 347392 h 1849426"/>
                <a:gd name="connsiteX1990" fmla="*/ 1556107 w 6386648"/>
                <a:gd name="connsiteY1990" fmla="*/ 341384 h 1849426"/>
                <a:gd name="connsiteX1991" fmla="*/ 1574131 w 6386648"/>
                <a:gd name="connsiteY1991" fmla="*/ 359408 h 1849426"/>
                <a:gd name="connsiteX1992" fmla="*/ 1556107 w 6386648"/>
                <a:gd name="connsiteY1992" fmla="*/ 377433 h 1849426"/>
                <a:gd name="connsiteX1993" fmla="*/ 1538082 w 6386648"/>
                <a:gd name="connsiteY1993" fmla="*/ 359408 h 1849426"/>
                <a:gd name="connsiteX1994" fmla="*/ 1556107 w 6386648"/>
                <a:gd name="connsiteY1994" fmla="*/ 341384 h 1849426"/>
                <a:gd name="connsiteX1995" fmla="*/ 306414 w 6386648"/>
                <a:gd name="connsiteY1995" fmla="*/ 341384 h 1849426"/>
                <a:gd name="connsiteX1996" fmla="*/ 324439 w 6386648"/>
                <a:gd name="connsiteY1996" fmla="*/ 359408 h 1849426"/>
                <a:gd name="connsiteX1997" fmla="*/ 306414 w 6386648"/>
                <a:gd name="connsiteY1997" fmla="*/ 377433 h 1849426"/>
                <a:gd name="connsiteX1998" fmla="*/ 288390 w 6386648"/>
                <a:gd name="connsiteY1998" fmla="*/ 359408 h 1849426"/>
                <a:gd name="connsiteX1999" fmla="*/ 306414 w 6386648"/>
                <a:gd name="connsiteY1999" fmla="*/ 341384 h 1849426"/>
                <a:gd name="connsiteX2000" fmla="*/ 6206403 w 6386648"/>
                <a:gd name="connsiteY2000" fmla="*/ 335376 h 1849426"/>
                <a:gd name="connsiteX2001" fmla="*/ 6224428 w 6386648"/>
                <a:gd name="connsiteY2001" fmla="*/ 353400 h 1849426"/>
                <a:gd name="connsiteX2002" fmla="*/ 6206403 w 6386648"/>
                <a:gd name="connsiteY2002" fmla="*/ 371425 h 1849426"/>
                <a:gd name="connsiteX2003" fmla="*/ 6188379 w 6386648"/>
                <a:gd name="connsiteY2003" fmla="*/ 353400 h 1849426"/>
                <a:gd name="connsiteX2004" fmla="*/ 6206403 w 6386648"/>
                <a:gd name="connsiteY2004" fmla="*/ 335376 h 1849426"/>
                <a:gd name="connsiteX2005" fmla="*/ 1670261 w 6386648"/>
                <a:gd name="connsiteY2005" fmla="*/ 335376 h 1849426"/>
                <a:gd name="connsiteX2006" fmla="*/ 1688286 w 6386648"/>
                <a:gd name="connsiteY2006" fmla="*/ 353400 h 1849426"/>
                <a:gd name="connsiteX2007" fmla="*/ 1670261 w 6386648"/>
                <a:gd name="connsiteY2007" fmla="*/ 371425 h 1849426"/>
                <a:gd name="connsiteX2008" fmla="*/ 1652237 w 6386648"/>
                <a:gd name="connsiteY2008" fmla="*/ 353400 h 1849426"/>
                <a:gd name="connsiteX2009" fmla="*/ 1670261 w 6386648"/>
                <a:gd name="connsiteY2009" fmla="*/ 335376 h 1849426"/>
                <a:gd name="connsiteX2010" fmla="*/ 5767809 w 6386648"/>
                <a:gd name="connsiteY2010" fmla="*/ 329368 h 1849426"/>
                <a:gd name="connsiteX2011" fmla="*/ 5785834 w 6386648"/>
                <a:gd name="connsiteY2011" fmla="*/ 347392 h 1849426"/>
                <a:gd name="connsiteX2012" fmla="*/ 5767809 w 6386648"/>
                <a:gd name="connsiteY2012" fmla="*/ 365417 h 1849426"/>
                <a:gd name="connsiteX2013" fmla="*/ 5749785 w 6386648"/>
                <a:gd name="connsiteY2013" fmla="*/ 347392 h 1849426"/>
                <a:gd name="connsiteX2014" fmla="*/ 5767809 w 6386648"/>
                <a:gd name="connsiteY2014" fmla="*/ 329368 h 1849426"/>
                <a:gd name="connsiteX2015" fmla="*/ 3797141 w 6386648"/>
                <a:gd name="connsiteY2015" fmla="*/ 329368 h 1849426"/>
                <a:gd name="connsiteX2016" fmla="*/ 3815166 w 6386648"/>
                <a:gd name="connsiteY2016" fmla="*/ 347392 h 1849426"/>
                <a:gd name="connsiteX2017" fmla="*/ 3797141 w 6386648"/>
                <a:gd name="connsiteY2017" fmla="*/ 365417 h 1849426"/>
                <a:gd name="connsiteX2018" fmla="*/ 3779116 w 6386648"/>
                <a:gd name="connsiteY2018" fmla="*/ 347392 h 1849426"/>
                <a:gd name="connsiteX2019" fmla="*/ 3797141 w 6386648"/>
                <a:gd name="connsiteY2019" fmla="*/ 329368 h 1849426"/>
                <a:gd name="connsiteX2020" fmla="*/ 2673619 w 6386648"/>
                <a:gd name="connsiteY2020" fmla="*/ 329368 h 1849426"/>
                <a:gd name="connsiteX2021" fmla="*/ 2691644 w 6386648"/>
                <a:gd name="connsiteY2021" fmla="*/ 347392 h 1849426"/>
                <a:gd name="connsiteX2022" fmla="*/ 2673619 w 6386648"/>
                <a:gd name="connsiteY2022" fmla="*/ 365417 h 1849426"/>
                <a:gd name="connsiteX2023" fmla="*/ 2655595 w 6386648"/>
                <a:gd name="connsiteY2023" fmla="*/ 347392 h 1849426"/>
                <a:gd name="connsiteX2024" fmla="*/ 2673619 w 6386648"/>
                <a:gd name="connsiteY2024" fmla="*/ 329368 h 1849426"/>
                <a:gd name="connsiteX2025" fmla="*/ 1898570 w 6386648"/>
                <a:gd name="connsiteY2025" fmla="*/ 329368 h 1849426"/>
                <a:gd name="connsiteX2026" fmla="*/ 1916595 w 6386648"/>
                <a:gd name="connsiteY2026" fmla="*/ 347392 h 1849426"/>
                <a:gd name="connsiteX2027" fmla="*/ 1898570 w 6386648"/>
                <a:gd name="connsiteY2027" fmla="*/ 365417 h 1849426"/>
                <a:gd name="connsiteX2028" fmla="*/ 1880546 w 6386648"/>
                <a:gd name="connsiteY2028" fmla="*/ 347392 h 1849426"/>
                <a:gd name="connsiteX2029" fmla="*/ 1898570 w 6386648"/>
                <a:gd name="connsiteY2029" fmla="*/ 329368 h 1849426"/>
                <a:gd name="connsiteX2030" fmla="*/ 66089 w 6386648"/>
                <a:gd name="connsiteY2030" fmla="*/ 323360 h 1849426"/>
                <a:gd name="connsiteX2031" fmla="*/ 84114 w 6386648"/>
                <a:gd name="connsiteY2031" fmla="*/ 341384 h 1849426"/>
                <a:gd name="connsiteX2032" fmla="*/ 66089 w 6386648"/>
                <a:gd name="connsiteY2032" fmla="*/ 359409 h 1849426"/>
                <a:gd name="connsiteX2033" fmla="*/ 48065 w 6386648"/>
                <a:gd name="connsiteY2033" fmla="*/ 341384 h 1849426"/>
                <a:gd name="connsiteX2034" fmla="*/ 66089 w 6386648"/>
                <a:gd name="connsiteY2034" fmla="*/ 323360 h 1849426"/>
                <a:gd name="connsiteX2035" fmla="*/ 5647646 w 6386648"/>
                <a:gd name="connsiteY2035" fmla="*/ 317352 h 1849426"/>
                <a:gd name="connsiteX2036" fmla="*/ 5665671 w 6386648"/>
                <a:gd name="connsiteY2036" fmla="*/ 335377 h 1849426"/>
                <a:gd name="connsiteX2037" fmla="*/ 5647646 w 6386648"/>
                <a:gd name="connsiteY2037" fmla="*/ 353401 h 1849426"/>
                <a:gd name="connsiteX2038" fmla="*/ 5629622 w 6386648"/>
                <a:gd name="connsiteY2038" fmla="*/ 335377 h 1849426"/>
                <a:gd name="connsiteX2039" fmla="*/ 5647646 w 6386648"/>
                <a:gd name="connsiteY2039" fmla="*/ 317352 h 1849426"/>
                <a:gd name="connsiteX2040" fmla="*/ 3064148 w 6386648"/>
                <a:gd name="connsiteY2040" fmla="*/ 311344 h 1849426"/>
                <a:gd name="connsiteX2041" fmla="*/ 3082173 w 6386648"/>
                <a:gd name="connsiteY2041" fmla="*/ 329368 h 1849426"/>
                <a:gd name="connsiteX2042" fmla="*/ 3064148 w 6386648"/>
                <a:gd name="connsiteY2042" fmla="*/ 347393 h 1849426"/>
                <a:gd name="connsiteX2043" fmla="*/ 3046124 w 6386648"/>
                <a:gd name="connsiteY2043" fmla="*/ 329368 h 1849426"/>
                <a:gd name="connsiteX2044" fmla="*/ 3064148 w 6386648"/>
                <a:gd name="connsiteY2044" fmla="*/ 311344 h 1849426"/>
                <a:gd name="connsiteX2045" fmla="*/ 2553457 w 6386648"/>
                <a:gd name="connsiteY2045" fmla="*/ 311344 h 1849426"/>
                <a:gd name="connsiteX2046" fmla="*/ 2571482 w 6386648"/>
                <a:gd name="connsiteY2046" fmla="*/ 329368 h 1849426"/>
                <a:gd name="connsiteX2047" fmla="*/ 2553457 w 6386648"/>
                <a:gd name="connsiteY2047" fmla="*/ 347393 h 1849426"/>
                <a:gd name="connsiteX2048" fmla="*/ 2535433 w 6386648"/>
                <a:gd name="connsiteY2048" fmla="*/ 329368 h 1849426"/>
                <a:gd name="connsiteX2049" fmla="*/ 2553457 w 6386648"/>
                <a:gd name="connsiteY2049" fmla="*/ 311344 h 1849426"/>
                <a:gd name="connsiteX2050" fmla="*/ 6098257 w 6386648"/>
                <a:gd name="connsiteY2050" fmla="*/ 305335 h 1849426"/>
                <a:gd name="connsiteX2051" fmla="*/ 6116282 w 6386648"/>
                <a:gd name="connsiteY2051" fmla="*/ 323359 h 1849426"/>
                <a:gd name="connsiteX2052" fmla="*/ 6098257 w 6386648"/>
                <a:gd name="connsiteY2052" fmla="*/ 341384 h 1849426"/>
                <a:gd name="connsiteX2053" fmla="*/ 6080233 w 6386648"/>
                <a:gd name="connsiteY2053" fmla="*/ 323359 h 1849426"/>
                <a:gd name="connsiteX2054" fmla="*/ 6098257 w 6386648"/>
                <a:gd name="connsiteY2054" fmla="*/ 305335 h 1849426"/>
                <a:gd name="connsiteX2055" fmla="*/ 1231667 w 6386648"/>
                <a:gd name="connsiteY2055" fmla="*/ 305335 h 1849426"/>
                <a:gd name="connsiteX2056" fmla="*/ 1249692 w 6386648"/>
                <a:gd name="connsiteY2056" fmla="*/ 323359 h 1849426"/>
                <a:gd name="connsiteX2057" fmla="*/ 1231667 w 6386648"/>
                <a:gd name="connsiteY2057" fmla="*/ 341384 h 1849426"/>
                <a:gd name="connsiteX2058" fmla="*/ 1213643 w 6386648"/>
                <a:gd name="connsiteY2058" fmla="*/ 323359 h 1849426"/>
                <a:gd name="connsiteX2059" fmla="*/ 1231667 w 6386648"/>
                <a:gd name="connsiteY2059" fmla="*/ 305335 h 1849426"/>
                <a:gd name="connsiteX2060" fmla="*/ 174235 w 6386648"/>
                <a:gd name="connsiteY2060" fmla="*/ 305335 h 1849426"/>
                <a:gd name="connsiteX2061" fmla="*/ 192260 w 6386648"/>
                <a:gd name="connsiteY2061" fmla="*/ 323359 h 1849426"/>
                <a:gd name="connsiteX2062" fmla="*/ 174235 w 6386648"/>
                <a:gd name="connsiteY2062" fmla="*/ 341384 h 1849426"/>
                <a:gd name="connsiteX2063" fmla="*/ 156211 w 6386648"/>
                <a:gd name="connsiteY2063" fmla="*/ 323359 h 1849426"/>
                <a:gd name="connsiteX2064" fmla="*/ 174235 w 6386648"/>
                <a:gd name="connsiteY2064" fmla="*/ 305335 h 1849426"/>
                <a:gd name="connsiteX2065" fmla="*/ 3520767 w 6386648"/>
                <a:gd name="connsiteY2065" fmla="*/ 299327 h 1849426"/>
                <a:gd name="connsiteX2066" fmla="*/ 3538792 w 6386648"/>
                <a:gd name="connsiteY2066" fmla="*/ 317351 h 1849426"/>
                <a:gd name="connsiteX2067" fmla="*/ 3520767 w 6386648"/>
                <a:gd name="connsiteY2067" fmla="*/ 335376 h 1849426"/>
                <a:gd name="connsiteX2068" fmla="*/ 3502743 w 6386648"/>
                <a:gd name="connsiteY2068" fmla="*/ 317351 h 1849426"/>
                <a:gd name="connsiteX2069" fmla="*/ 3520767 w 6386648"/>
                <a:gd name="connsiteY2069" fmla="*/ 299327 h 1849426"/>
                <a:gd name="connsiteX2070" fmla="*/ 5347240 w 6386648"/>
                <a:gd name="connsiteY2070" fmla="*/ 293319 h 1849426"/>
                <a:gd name="connsiteX2071" fmla="*/ 5365265 w 6386648"/>
                <a:gd name="connsiteY2071" fmla="*/ 311343 h 1849426"/>
                <a:gd name="connsiteX2072" fmla="*/ 5347240 w 6386648"/>
                <a:gd name="connsiteY2072" fmla="*/ 329368 h 1849426"/>
                <a:gd name="connsiteX2073" fmla="*/ 5329216 w 6386648"/>
                <a:gd name="connsiteY2073" fmla="*/ 311343 h 1849426"/>
                <a:gd name="connsiteX2074" fmla="*/ 5347240 w 6386648"/>
                <a:gd name="connsiteY2074" fmla="*/ 293319 h 1849426"/>
                <a:gd name="connsiteX2075" fmla="*/ 2439302 w 6386648"/>
                <a:gd name="connsiteY2075" fmla="*/ 293319 h 1849426"/>
                <a:gd name="connsiteX2076" fmla="*/ 2457327 w 6386648"/>
                <a:gd name="connsiteY2076" fmla="*/ 311343 h 1849426"/>
                <a:gd name="connsiteX2077" fmla="*/ 2439302 w 6386648"/>
                <a:gd name="connsiteY2077" fmla="*/ 329368 h 1849426"/>
                <a:gd name="connsiteX2078" fmla="*/ 2421278 w 6386648"/>
                <a:gd name="connsiteY2078" fmla="*/ 311343 h 1849426"/>
                <a:gd name="connsiteX2079" fmla="*/ 2439302 w 6386648"/>
                <a:gd name="connsiteY2079" fmla="*/ 293319 h 1849426"/>
                <a:gd name="connsiteX2080" fmla="*/ 2301115 w 6386648"/>
                <a:gd name="connsiteY2080" fmla="*/ 293319 h 1849426"/>
                <a:gd name="connsiteX2081" fmla="*/ 2319140 w 6386648"/>
                <a:gd name="connsiteY2081" fmla="*/ 311343 h 1849426"/>
                <a:gd name="connsiteX2082" fmla="*/ 2301115 w 6386648"/>
                <a:gd name="connsiteY2082" fmla="*/ 329368 h 1849426"/>
                <a:gd name="connsiteX2083" fmla="*/ 2283091 w 6386648"/>
                <a:gd name="connsiteY2083" fmla="*/ 311343 h 1849426"/>
                <a:gd name="connsiteX2084" fmla="*/ 2301115 w 6386648"/>
                <a:gd name="connsiteY2084" fmla="*/ 293319 h 1849426"/>
                <a:gd name="connsiteX2085" fmla="*/ 1447960 w 6386648"/>
                <a:gd name="connsiteY2085" fmla="*/ 293319 h 1849426"/>
                <a:gd name="connsiteX2086" fmla="*/ 1465985 w 6386648"/>
                <a:gd name="connsiteY2086" fmla="*/ 311343 h 1849426"/>
                <a:gd name="connsiteX2087" fmla="*/ 1447960 w 6386648"/>
                <a:gd name="connsiteY2087" fmla="*/ 329368 h 1849426"/>
                <a:gd name="connsiteX2088" fmla="*/ 1429936 w 6386648"/>
                <a:gd name="connsiteY2088" fmla="*/ 311343 h 1849426"/>
                <a:gd name="connsiteX2089" fmla="*/ 1447960 w 6386648"/>
                <a:gd name="connsiteY2089" fmla="*/ 293319 h 1849426"/>
                <a:gd name="connsiteX2090" fmla="*/ 901219 w 6386648"/>
                <a:gd name="connsiteY2090" fmla="*/ 293319 h 1849426"/>
                <a:gd name="connsiteX2091" fmla="*/ 919244 w 6386648"/>
                <a:gd name="connsiteY2091" fmla="*/ 311343 h 1849426"/>
                <a:gd name="connsiteX2092" fmla="*/ 901219 w 6386648"/>
                <a:gd name="connsiteY2092" fmla="*/ 329368 h 1849426"/>
                <a:gd name="connsiteX2093" fmla="*/ 883195 w 6386648"/>
                <a:gd name="connsiteY2093" fmla="*/ 311343 h 1849426"/>
                <a:gd name="connsiteX2094" fmla="*/ 901219 w 6386648"/>
                <a:gd name="connsiteY2094" fmla="*/ 293319 h 1849426"/>
                <a:gd name="connsiteX2095" fmla="*/ 552748 w 6386648"/>
                <a:gd name="connsiteY2095" fmla="*/ 293319 h 1849426"/>
                <a:gd name="connsiteX2096" fmla="*/ 570773 w 6386648"/>
                <a:gd name="connsiteY2096" fmla="*/ 311343 h 1849426"/>
                <a:gd name="connsiteX2097" fmla="*/ 552748 w 6386648"/>
                <a:gd name="connsiteY2097" fmla="*/ 329368 h 1849426"/>
                <a:gd name="connsiteX2098" fmla="*/ 534724 w 6386648"/>
                <a:gd name="connsiteY2098" fmla="*/ 311343 h 1849426"/>
                <a:gd name="connsiteX2099" fmla="*/ 552748 w 6386648"/>
                <a:gd name="connsiteY2099" fmla="*/ 293319 h 1849426"/>
                <a:gd name="connsiteX2100" fmla="*/ 6326566 w 6386648"/>
                <a:gd name="connsiteY2100" fmla="*/ 287311 h 1849426"/>
                <a:gd name="connsiteX2101" fmla="*/ 6344591 w 6386648"/>
                <a:gd name="connsiteY2101" fmla="*/ 305336 h 1849426"/>
                <a:gd name="connsiteX2102" fmla="*/ 6326566 w 6386648"/>
                <a:gd name="connsiteY2102" fmla="*/ 323360 h 1849426"/>
                <a:gd name="connsiteX2103" fmla="*/ 6308542 w 6386648"/>
                <a:gd name="connsiteY2103" fmla="*/ 305336 h 1849426"/>
                <a:gd name="connsiteX2104" fmla="*/ 6326566 w 6386648"/>
                <a:gd name="connsiteY2104" fmla="*/ 287311 h 1849426"/>
                <a:gd name="connsiteX2105" fmla="*/ 5503451 w 6386648"/>
                <a:gd name="connsiteY2105" fmla="*/ 287311 h 1849426"/>
                <a:gd name="connsiteX2106" fmla="*/ 5521476 w 6386648"/>
                <a:gd name="connsiteY2106" fmla="*/ 305336 h 1849426"/>
                <a:gd name="connsiteX2107" fmla="*/ 5503451 w 6386648"/>
                <a:gd name="connsiteY2107" fmla="*/ 323360 h 1849426"/>
                <a:gd name="connsiteX2108" fmla="*/ 5485427 w 6386648"/>
                <a:gd name="connsiteY2108" fmla="*/ 305336 h 1849426"/>
                <a:gd name="connsiteX2109" fmla="*/ 5503451 w 6386648"/>
                <a:gd name="connsiteY2109" fmla="*/ 287311 h 1849426"/>
                <a:gd name="connsiteX2110" fmla="*/ 1808448 w 6386648"/>
                <a:gd name="connsiteY2110" fmla="*/ 287311 h 1849426"/>
                <a:gd name="connsiteX2111" fmla="*/ 1826473 w 6386648"/>
                <a:gd name="connsiteY2111" fmla="*/ 305336 h 1849426"/>
                <a:gd name="connsiteX2112" fmla="*/ 1808448 w 6386648"/>
                <a:gd name="connsiteY2112" fmla="*/ 323360 h 1849426"/>
                <a:gd name="connsiteX2113" fmla="*/ 1790424 w 6386648"/>
                <a:gd name="connsiteY2113" fmla="*/ 305336 h 1849426"/>
                <a:gd name="connsiteX2114" fmla="*/ 1808448 w 6386648"/>
                <a:gd name="connsiteY2114" fmla="*/ 287311 h 1849426"/>
                <a:gd name="connsiteX2115" fmla="*/ 672910 w 6386648"/>
                <a:gd name="connsiteY2115" fmla="*/ 287311 h 1849426"/>
                <a:gd name="connsiteX2116" fmla="*/ 690935 w 6386648"/>
                <a:gd name="connsiteY2116" fmla="*/ 305336 h 1849426"/>
                <a:gd name="connsiteX2117" fmla="*/ 672910 w 6386648"/>
                <a:gd name="connsiteY2117" fmla="*/ 323360 h 1849426"/>
                <a:gd name="connsiteX2118" fmla="*/ 654886 w 6386648"/>
                <a:gd name="connsiteY2118" fmla="*/ 305336 h 1849426"/>
                <a:gd name="connsiteX2119" fmla="*/ 672910 w 6386648"/>
                <a:gd name="connsiteY2119" fmla="*/ 287311 h 1849426"/>
                <a:gd name="connsiteX2120" fmla="*/ 4710377 w 6386648"/>
                <a:gd name="connsiteY2120" fmla="*/ 275295 h 1849426"/>
                <a:gd name="connsiteX2121" fmla="*/ 4728402 w 6386648"/>
                <a:gd name="connsiteY2121" fmla="*/ 293319 h 1849426"/>
                <a:gd name="connsiteX2122" fmla="*/ 4710377 w 6386648"/>
                <a:gd name="connsiteY2122" fmla="*/ 311344 h 1849426"/>
                <a:gd name="connsiteX2123" fmla="*/ 4692353 w 6386648"/>
                <a:gd name="connsiteY2123" fmla="*/ 293319 h 1849426"/>
                <a:gd name="connsiteX2124" fmla="*/ 4710377 w 6386648"/>
                <a:gd name="connsiteY2124" fmla="*/ 275295 h 1849426"/>
                <a:gd name="connsiteX2125" fmla="*/ 4962719 w 6386648"/>
                <a:gd name="connsiteY2125" fmla="*/ 269287 h 1849426"/>
                <a:gd name="connsiteX2126" fmla="*/ 4980744 w 6386648"/>
                <a:gd name="connsiteY2126" fmla="*/ 287311 h 1849426"/>
                <a:gd name="connsiteX2127" fmla="*/ 4962719 w 6386648"/>
                <a:gd name="connsiteY2127" fmla="*/ 305336 h 1849426"/>
                <a:gd name="connsiteX2128" fmla="*/ 4944695 w 6386648"/>
                <a:gd name="connsiteY2128" fmla="*/ 287311 h 1849426"/>
                <a:gd name="connsiteX2129" fmla="*/ 4962719 w 6386648"/>
                <a:gd name="connsiteY2129" fmla="*/ 269287 h 1849426"/>
                <a:gd name="connsiteX2130" fmla="*/ 3652945 w 6386648"/>
                <a:gd name="connsiteY2130" fmla="*/ 269287 h 1849426"/>
                <a:gd name="connsiteX2131" fmla="*/ 3670970 w 6386648"/>
                <a:gd name="connsiteY2131" fmla="*/ 287311 h 1849426"/>
                <a:gd name="connsiteX2132" fmla="*/ 3652945 w 6386648"/>
                <a:gd name="connsiteY2132" fmla="*/ 305336 h 1849426"/>
                <a:gd name="connsiteX2133" fmla="*/ 3634921 w 6386648"/>
                <a:gd name="connsiteY2133" fmla="*/ 287311 h 1849426"/>
                <a:gd name="connsiteX2134" fmla="*/ 3652945 w 6386648"/>
                <a:gd name="connsiteY2134" fmla="*/ 269287 h 1849426"/>
                <a:gd name="connsiteX2135" fmla="*/ 1123520 w 6386648"/>
                <a:gd name="connsiteY2135" fmla="*/ 269287 h 1849426"/>
                <a:gd name="connsiteX2136" fmla="*/ 1141545 w 6386648"/>
                <a:gd name="connsiteY2136" fmla="*/ 287311 h 1849426"/>
                <a:gd name="connsiteX2137" fmla="*/ 1123520 w 6386648"/>
                <a:gd name="connsiteY2137" fmla="*/ 305336 h 1849426"/>
                <a:gd name="connsiteX2138" fmla="*/ 1105496 w 6386648"/>
                <a:gd name="connsiteY2138" fmla="*/ 287311 h 1849426"/>
                <a:gd name="connsiteX2139" fmla="*/ 1123520 w 6386648"/>
                <a:gd name="connsiteY2139" fmla="*/ 269287 h 1849426"/>
                <a:gd name="connsiteX2140" fmla="*/ 5112922 w 6386648"/>
                <a:gd name="connsiteY2140" fmla="*/ 263279 h 1849426"/>
                <a:gd name="connsiteX2141" fmla="*/ 5130947 w 6386648"/>
                <a:gd name="connsiteY2141" fmla="*/ 281303 h 1849426"/>
                <a:gd name="connsiteX2142" fmla="*/ 5112922 w 6386648"/>
                <a:gd name="connsiteY2142" fmla="*/ 299328 h 1849426"/>
                <a:gd name="connsiteX2143" fmla="*/ 5094898 w 6386648"/>
                <a:gd name="connsiteY2143" fmla="*/ 281303 h 1849426"/>
                <a:gd name="connsiteX2144" fmla="*/ 5112922 w 6386648"/>
                <a:gd name="connsiteY2144" fmla="*/ 263279 h 1849426"/>
                <a:gd name="connsiteX2145" fmla="*/ 4217710 w 6386648"/>
                <a:gd name="connsiteY2145" fmla="*/ 263279 h 1849426"/>
                <a:gd name="connsiteX2146" fmla="*/ 4235735 w 6386648"/>
                <a:gd name="connsiteY2146" fmla="*/ 281303 h 1849426"/>
                <a:gd name="connsiteX2147" fmla="*/ 4217710 w 6386648"/>
                <a:gd name="connsiteY2147" fmla="*/ 299328 h 1849426"/>
                <a:gd name="connsiteX2148" fmla="*/ 4199685 w 6386648"/>
                <a:gd name="connsiteY2148" fmla="*/ 281303 h 1849426"/>
                <a:gd name="connsiteX2149" fmla="*/ 4217710 w 6386648"/>
                <a:gd name="connsiteY2149" fmla="*/ 263279 h 1849426"/>
                <a:gd name="connsiteX2150" fmla="*/ 3190319 w 6386648"/>
                <a:gd name="connsiteY2150" fmla="*/ 263279 h 1849426"/>
                <a:gd name="connsiteX2151" fmla="*/ 3208344 w 6386648"/>
                <a:gd name="connsiteY2151" fmla="*/ 281303 h 1849426"/>
                <a:gd name="connsiteX2152" fmla="*/ 3190319 w 6386648"/>
                <a:gd name="connsiteY2152" fmla="*/ 299328 h 1849426"/>
                <a:gd name="connsiteX2153" fmla="*/ 3172295 w 6386648"/>
                <a:gd name="connsiteY2153" fmla="*/ 281303 h 1849426"/>
                <a:gd name="connsiteX2154" fmla="*/ 3190319 w 6386648"/>
                <a:gd name="connsiteY2154" fmla="*/ 263279 h 1849426"/>
                <a:gd name="connsiteX2155" fmla="*/ 5996118 w 6386648"/>
                <a:gd name="connsiteY2155" fmla="*/ 257270 h 1849426"/>
                <a:gd name="connsiteX2156" fmla="*/ 6014143 w 6386648"/>
                <a:gd name="connsiteY2156" fmla="*/ 275295 h 1849426"/>
                <a:gd name="connsiteX2157" fmla="*/ 5996118 w 6386648"/>
                <a:gd name="connsiteY2157" fmla="*/ 293319 h 1849426"/>
                <a:gd name="connsiteX2158" fmla="*/ 5978094 w 6386648"/>
                <a:gd name="connsiteY2158" fmla="*/ 275295 h 1849426"/>
                <a:gd name="connsiteX2159" fmla="*/ 5996118 w 6386648"/>
                <a:gd name="connsiteY2159" fmla="*/ 257270 h 1849426"/>
                <a:gd name="connsiteX2160" fmla="*/ 5233085 w 6386648"/>
                <a:gd name="connsiteY2160" fmla="*/ 257270 h 1849426"/>
                <a:gd name="connsiteX2161" fmla="*/ 5251110 w 6386648"/>
                <a:gd name="connsiteY2161" fmla="*/ 275295 h 1849426"/>
                <a:gd name="connsiteX2162" fmla="*/ 5233085 w 6386648"/>
                <a:gd name="connsiteY2162" fmla="*/ 293319 h 1849426"/>
                <a:gd name="connsiteX2163" fmla="*/ 5215061 w 6386648"/>
                <a:gd name="connsiteY2163" fmla="*/ 275295 h 1849426"/>
                <a:gd name="connsiteX2164" fmla="*/ 5233085 w 6386648"/>
                <a:gd name="connsiteY2164" fmla="*/ 257270 h 1849426"/>
                <a:gd name="connsiteX2165" fmla="*/ 4584206 w 6386648"/>
                <a:gd name="connsiteY2165" fmla="*/ 257270 h 1849426"/>
                <a:gd name="connsiteX2166" fmla="*/ 4602231 w 6386648"/>
                <a:gd name="connsiteY2166" fmla="*/ 275295 h 1849426"/>
                <a:gd name="connsiteX2167" fmla="*/ 4584206 w 6386648"/>
                <a:gd name="connsiteY2167" fmla="*/ 293319 h 1849426"/>
                <a:gd name="connsiteX2168" fmla="*/ 4566182 w 6386648"/>
                <a:gd name="connsiteY2168" fmla="*/ 275295 h 1849426"/>
                <a:gd name="connsiteX2169" fmla="*/ 4584206 w 6386648"/>
                <a:gd name="connsiteY2169" fmla="*/ 257270 h 1849426"/>
                <a:gd name="connsiteX2170" fmla="*/ 2156921 w 6386648"/>
                <a:gd name="connsiteY2170" fmla="*/ 257270 h 1849426"/>
                <a:gd name="connsiteX2171" fmla="*/ 2174945 w 6386648"/>
                <a:gd name="connsiteY2171" fmla="*/ 275295 h 1849426"/>
                <a:gd name="connsiteX2172" fmla="*/ 2156921 w 6386648"/>
                <a:gd name="connsiteY2172" fmla="*/ 293319 h 1849426"/>
                <a:gd name="connsiteX2173" fmla="*/ 2138896 w 6386648"/>
                <a:gd name="connsiteY2173" fmla="*/ 275295 h 1849426"/>
                <a:gd name="connsiteX2174" fmla="*/ 2156921 w 6386648"/>
                <a:gd name="connsiteY2174" fmla="*/ 257270 h 1849426"/>
                <a:gd name="connsiteX2175" fmla="*/ 781057 w 6386648"/>
                <a:gd name="connsiteY2175" fmla="*/ 257270 h 1849426"/>
                <a:gd name="connsiteX2176" fmla="*/ 799082 w 6386648"/>
                <a:gd name="connsiteY2176" fmla="*/ 275295 h 1849426"/>
                <a:gd name="connsiteX2177" fmla="*/ 781057 w 6386648"/>
                <a:gd name="connsiteY2177" fmla="*/ 293319 h 1849426"/>
                <a:gd name="connsiteX2178" fmla="*/ 763033 w 6386648"/>
                <a:gd name="connsiteY2178" fmla="*/ 275295 h 1849426"/>
                <a:gd name="connsiteX2179" fmla="*/ 781057 w 6386648"/>
                <a:gd name="connsiteY2179" fmla="*/ 257270 h 1849426"/>
                <a:gd name="connsiteX2180" fmla="*/ 420569 w 6386648"/>
                <a:gd name="connsiteY2180" fmla="*/ 257270 h 1849426"/>
                <a:gd name="connsiteX2181" fmla="*/ 438594 w 6386648"/>
                <a:gd name="connsiteY2181" fmla="*/ 275295 h 1849426"/>
                <a:gd name="connsiteX2182" fmla="*/ 420569 w 6386648"/>
                <a:gd name="connsiteY2182" fmla="*/ 293319 h 1849426"/>
                <a:gd name="connsiteX2183" fmla="*/ 402545 w 6386648"/>
                <a:gd name="connsiteY2183" fmla="*/ 275295 h 1849426"/>
                <a:gd name="connsiteX2184" fmla="*/ 420569 w 6386648"/>
                <a:gd name="connsiteY2184" fmla="*/ 257270 h 1849426"/>
                <a:gd name="connsiteX2185" fmla="*/ 5845915 w 6386648"/>
                <a:gd name="connsiteY2185" fmla="*/ 245254 h 1849426"/>
                <a:gd name="connsiteX2186" fmla="*/ 5863940 w 6386648"/>
                <a:gd name="connsiteY2186" fmla="*/ 263278 h 1849426"/>
                <a:gd name="connsiteX2187" fmla="*/ 5845915 w 6386648"/>
                <a:gd name="connsiteY2187" fmla="*/ 281303 h 1849426"/>
                <a:gd name="connsiteX2188" fmla="*/ 5827891 w 6386648"/>
                <a:gd name="connsiteY2188" fmla="*/ 263278 h 1849426"/>
                <a:gd name="connsiteX2189" fmla="*/ 5845915 w 6386648"/>
                <a:gd name="connsiteY2189" fmla="*/ 245254 h 1849426"/>
                <a:gd name="connsiteX2190" fmla="*/ 4013434 w 6386648"/>
                <a:gd name="connsiteY2190" fmla="*/ 245254 h 1849426"/>
                <a:gd name="connsiteX2191" fmla="*/ 4031459 w 6386648"/>
                <a:gd name="connsiteY2191" fmla="*/ 263278 h 1849426"/>
                <a:gd name="connsiteX2192" fmla="*/ 4013434 w 6386648"/>
                <a:gd name="connsiteY2192" fmla="*/ 281303 h 1849426"/>
                <a:gd name="connsiteX2193" fmla="*/ 3995410 w 6386648"/>
                <a:gd name="connsiteY2193" fmla="*/ 263278 h 1849426"/>
                <a:gd name="connsiteX2194" fmla="*/ 4013434 w 6386648"/>
                <a:gd name="connsiteY2194" fmla="*/ 245254 h 1849426"/>
                <a:gd name="connsiteX2195" fmla="*/ 2841847 w 6386648"/>
                <a:gd name="connsiteY2195" fmla="*/ 245254 h 1849426"/>
                <a:gd name="connsiteX2196" fmla="*/ 2859872 w 6386648"/>
                <a:gd name="connsiteY2196" fmla="*/ 263278 h 1849426"/>
                <a:gd name="connsiteX2197" fmla="*/ 2841847 w 6386648"/>
                <a:gd name="connsiteY2197" fmla="*/ 281303 h 1849426"/>
                <a:gd name="connsiteX2198" fmla="*/ 2823823 w 6386648"/>
                <a:gd name="connsiteY2198" fmla="*/ 263278 h 1849426"/>
                <a:gd name="connsiteX2199" fmla="*/ 2841847 w 6386648"/>
                <a:gd name="connsiteY2199" fmla="*/ 245254 h 1849426"/>
                <a:gd name="connsiteX2200" fmla="*/ 2006717 w 6386648"/>
                <a:gd name="connsiteY2200" fmla="*/ 245254 h 1849426"/>
                <a:gd name="connsiteX2201" fmla="*/ 2024741 w 6386648"/>
                <a:gd name="connsiteY2201" fmla="*/ 263278 h 1849426"/>
                <a:gd name="connsiteX2202" fmla="*/ 2006717 w 6386648"/>
                <a:gd name="connsiteY2202" fmla="*/ 281303 h 1849426"/>
                <a:gd name="connsiteX2203" fmla="*/ 1988692 w 6386648"/>
                <a:gd name="connsiteY2203" fmla="*/ 263278 h 1849426"/>
                <a:gd name="connsiteX2204" fmla="*/ 2006717 w 6386648"/>
                <a:gd name="connsiteY2204" fmla="*/ 245254 h 1849426"/>
                <a:gd name="connsiteX2205" fmla="*/ 1009366 w 6386648"/>
                <a:gd name="connsiteY2205" fmla="*/ 245254 h 1849426"/>
                <a:gd name="connsiteX2206" fmla="*/ 1027391 w 6386648"/>
                <a:gd name="connsiteY2206" fmla="*/ 263278 h 1849426"/>
                <a:gd name="connsiteX2207" fmla="*/ 1009366 w 6386648"/>
                <a:gd name="connsiteY2207" fmla="*/ 281303 h 1849426"/>
                <a:gd name="connsiteX2208" fmla="*/ 991342 w 6386648"/>
                <a:gd name="connsiteY2208" fmla="*/ 263278 h 1849426"/>
                <a:gd name="connsiteX2209" fmla="*/ 1009366 w 6386648"/>
                <a:gd name="connsiteY2209" fmla="*/ 245254 h 1849426"/>
                <a:gd name="connsiteX2210" fmla="*/ 4337873 w 6386648"/>
                <a:gd name="connsiteY2210" fmla="*/ 239246 h 1849426"/>
                <a:gd name="connsiteX2211" fmla="*/ 4355898 w 6386648"/>
                <a:gd name="connsiteY2211" fmla="*/ 257270 h 1849426"/>
                <a:gd name="connsiteX2212" fmla="*/ 4337873 w 6386648"/>
                <a:gd name="connsiteY2212" fmla="*/ 275295 h 1849426"/>
                <a:gd name="connsiteX2213" fmla="*/ 4319848 w 6386648"/>
                <a:gd name="connsiteY2213" fmla="*/ 257270 h 1849426"/>
                <a:gd name="connsiteX2214" fmla="*/ 4337873 w 6386648"/>
                <a:gd name="connsiteY2214" fmla="*/ 239246 h 1849426"/>
                <a:gd name="connsiteX2215" fmla="*/ 3310482 w 6386648"/>
                <a:gd name="connsiteY2215" fmla="*/ 239246 h 1849426"/>
                <a:gd name="connsiteX2216" fmla="*/ 3328507 w 6386648"/>
                <a:gd name="connsiteY2216" fmla="*/ 257270 h 1849426"/>
                <a:gd name="connsiteX2217" fmla="*/ 3310482 w 6386648"/>
                <a:gd name="connsiteY2217" fmla="*/ 275295 h 1849426"/>
                <a:gd name="connsiteX2218" fmla="*/ 3292458 w 6386648"/>
                <a:gd name="connsiteY2218" fmla="*/ 257270 h 1849426"/>
                <a:gd name="connsiteX2219" fmla="*/ 3310482 w 6386648"/>
                <a:gd name="connsiteY2219" fmla="*/ 239246 h 1849426"/>
                <a:gd name="connsiteX2220" fmla="*/ 3418628 w 6386648"/>
                <a:gd name="connsiteY2220" fmla="*/ 233238 h 1849426"/>
                <a:gd name="connsiteX2221" fmla="*/ 3436653 w 6386648"/>
                <a:gd name="connsiteY2221" fmla="*/ 251262 h 1849426"/>
                <a:gd name="connsiteX2222" fmla="*/ 3418628 w 6386648"/>
                <a:gd name="connsiteY2222" fmla="*/ 269287 h 1849426"/>
                <a:gd name="connsiteX2223" fmla="*/ 3400604 w 6386648"/>
                <a:gd name="connsiteY2223" fmla="*/ 251262 h 1849426"/>
                <a:gd name="connsiteX2224" fmla="*/ 3418628 w 6386648"/>
                <a:gd name="connsiteY2224" fmla="*/ 233238 h 1849426"/>
                <a:gd name="connsiteX2225" fmla="*/ 4836548 w 6386648"/>
                <a:gd name="connsiteY2225" fmla="*/ 227230 h 1849426"/>
                <a:gd name="connsiteX2226" fmla="*/ 4854573 w 6386648"/>
                <a:gd name="connsiteY2226" fmla="*/ 245255 h 1849426"/>
                <a:gd name="connsiteX2227" fmla="*/ 4836548 w 6386648"/>
                <a:gd name="connsiteY2227" fmla="*/ 263279 h 1849426"/>
                <a:gd name="connsiteX2228" fmla="*/ 4818524 w 6386648"/>
                <a:gd name="connsiteY2228" fmla="*/ 245255 h 1849426"/>
                <a:gd name="connsiteX2229" fmla="*/ 4836548 w 6386648"/>
                <a:gd name="connsiteY2229" fmla="*/ 227230 h 1849426"/>
                <a:gd name="connsiteX2230" fmla="*/ 2949994 w 6386648"/>
                <a:gd name="connsiteY2230" fmla="*/ 227230 h 1849426"/>
                <a:gd name="connsiteX2231" fmla="*/ 2968019 w 6386648"/>
                <a:gd name="connsiteY2231" fmla="*/ 245255 h 1849426"/>
                <a:gd name="connsiteX2232" fmla="*/ 2949994 w 6386648"/>
                <a:gd name="connsiteY2232" fmla="*/ 263279 h 1849426"/>
                <a:gd name="connsiteX2233" fmla="*/ 2931970 w 6386648"/>
                <a:gd name="connsiteY2233" fmla="*/ 245255 h 1849426"/>
                <a:gd name="connsiteX2234" fmla="*/ 2949994 w 6386648"/>
                <a:gd name="connsiteY2234" fmla="*/ 227230 h 1849426"/>
                <a:gd name="connsiteX2235" fmla="*/ 2727693 w 6386648"/>
                <a:gd name="connsiteY2235" fmla="*/ 227230 h 1849426"/>
                <a:gd name="connsiteX2236" fmla="*/ 2745718 w 6386648"/>
                <a:gd name="connsiteY2236" fmla="*/ 245255 h 1849426"/>
                <a:gd name="connsiteX2237" fmla="*/ 2727693 w 6386648"/>
                <a:gd name="connsiteY2237" fmla="*/ 263279 h 1849426"/>
                <a:gd name="connsiteX2238" fmla="*/ 2709669 w 6386648"/>
                <a:gd name="connsiteY2238" fmla="*/ 245255 h 1849426"/>
                <a:gd name="connsiteX2239" fmla="*/ 2727693 w 6386648"/>
                <a:gd name="connsiteY2239" fmla="*/ 227230 h 1849426"/>
                <a:gd name="connsiteX2240" fmla="*/ 270365 w 6386648"/>
                <a:gd name="connsiteY2240" fmla="*/ 227230 h 1849426"/>
                <a:gd name="connsiteX2241" fmla="*/ 288390 w 6386648"/>
                <a:gd name="connsiteY2241" fmla="*/ 245255 h 1849426"/>
                <a:gd name="connsiteX2242" fmla="*/ 270365 w 6386648"/>
                <a:gd name="connsiteY2242" fmla="*/ 263279 h 1849426"/>
                <a:gd name="connsiteX2243" fmla="*/ 252341 w 6386648"/>
                <a:gd name="connsiteY2243" fmla="*/ 245255 h 1849426"/>
                <a:gd name="connsiteX2244" fmla="*/ 270365 w 6386648"/>
                <a:gd name="connsiteY2244" fmla="*/ 227230 h 1849426"/>
                <a:gd name="connsiteX2245" fmla="*/ 3893271 w 6386648"/>
                <a:gd name="connsiteY2245" fmla="*/ 221222 h 1849426"/>
                <a:gd name="connsiteX2246" fmla="*/ 3911296 w 6386648"/>
                <a:gd name="connsiteY2246" fmla="*/ 239246 h 1849426"/>
                <a:gd name="connsiteX2247" fmla="*/ 3893271 w 6386648"/>
                <a:gd name="connsiteY2247" fmla="*/ 257271 h 1849426"/>
                <a:gd name="connsiteX2248" fmla="*/ 3875247 w 6386648"/>
                <a:gd name="connsiteY2248" fmla="*/ 239246 h 1849426"/>
                <a:gd name="connsiteX2249" fmla="*/ 3893271 w 6386648"/>
                <a:gd name="connsiteY2249" fmla="*/ 221222 h 1849426"/>
                <a:gd name="connsiteX2250" fmla="*/ 1682277 w 6386648"/>
                <a:gd name="connsiteY2250" fmla="*/ 221222 h 1849426"/>
                <a:gd name="connsiteX2251" fmla="*/ 1700302 w 6386648"/>
                <a:gd name="connsiteY2251" fmla="*/ 239246 h 1849426"/>
                <a:gd name="connsiteX2252" fmla="*/ 1682277 w 6386648"/>
                <a:gd name="connsiteY2252" fmla="*/ 257271 h 1849426"/>
                <a:gd name="connsiteX2253" fmla="*/ 1664253 w 6386648"/>
                <a:gd name="connsiteY2253" fmla="*/ 239246 h 1849426"/>
                <a:gd name="connsiteX2254" fmla="*/ 1682277 w 6386648"/>
                <a:gd name="connsiteY2254" fmla="*/ 221222 h 1849426"/>
                <a:gd name="connsiteX2255" fmla="*/ 4458036 w 6386648"/>
                <a:gd name="connsiteY2255" fmla="*/ 215213 h 1849426"/>
                <a:gd name="connsiteX2256" fmla="*/ 4476061 w 6386648"/>
                <a:gd name="connsiteY2256" fmla="*/ 233237 h 1849426"/>
                <a:gd name="connsiteX2257" fmla="*/ 4458036 w 6386648"/>
                <a:gd name="connsiteY2257" fmla="*/ 251262 h 1849426"/>
                <a:gd name="connsiteX2258" fmla="*/ 4440011 w 6386648"/>
                <a:gd name="connsiteY2258" fmla="*/ 233237 h 1849426"/>
                <a:gd name="connsiteX2259" fmla="*/ 4458036 w 6386648"/>
                <a:gd name="connsiteY2259" fmla="*/ 215213 h 1849426"/>
                <a:gd name="connsiteX2260" fmla="*/ 3767100 w 6386648"/>
                <a:gd name="connsiteY2260" fmla="*/ 215213 h 1849426"/>
                <a:gd name="connsiteX2261" fmla="*/ 3785125 w 6386648"/>
                <a:gd name="connsiteY2261" fmla="*/ 233237 h 1849426"/>
                <a:gd name="connsiteX2262" fmla="*/ 3767100 w 6386648"/>
                <a:gd name="connsiteY2262" fmla="*/ 251262 h 1849426"/>
                <a:gd name="connsiteX2263" fmla="*/ 3749075 w 6386648"/>
                <a:gd name="connsiteY2263" fmla="*/ 233237 h 1849426"/>
                <a:gd name="connsiteX2264" fmla="*/ 3767100 w 6386648"/>
                <a:gd name="connsiteY2264" fmla="*/ 215213 h 1849426"/>
                <a:gd name="connsiteX2265" fmla="*/ 6224427 w 6386648"/>
                <a:gd name="connsiteY2265" fmla="*/ 209205 h 1849426"/>
                <a:gd name="connsiteX2266" fmla="*/ 6242452 w 6386648"/>
                <a:gd name="connsiteY2266" fmla="*/ 227229 h 1849426"/>
                <a:gd name="connsiteX2267" fmla="*/ 6224427 w 6386648"/>
                <a:gd name="connsiteY2267" fmla="*/ 245254 h 1849426"/>
                <a:gd name="connsiteX2268" fmla="*/ 6206403 w 6386648"/>
                <a:gd name="connsiteY2268" fmla="*/ 227229 h 1849426"/>
                <a:gd name="connsiteX2269" fmla="*/ 6224427 w 6386648"/>
                <a:gd name="connsiteY2269" fmla="*/ 209205 h 1849426"/>
                <a:gd name="connsiteX2270" fmla="*/ 1315782 w 6386648"/>
                <a:gd name="connsiteY2270" fmla="*/ 209205 h 1849426"/>
                <a:gd name="connsiteX2271" fmla="*/ 1333806 w 6386648"/>
                <a:gd name="connsiteY2271" fmla="*/ 227229 h 1849426"/>
                <a:gd name="connsiteX2272" fmla="*/ 1315782 w 6386648"/>
                <a:gd name="connsiteY2272" fmla="*/ 245254 h 1849426"/>
                <a:gd name="connsiteX2273" fmla="*/ 1297757 w 6386648"/>
                <a:gd name="connsiteY2273" fmla="*/ 227229 h 1849426"/>
                <a:gd name="connsiteX2274" fmla="*/ 1315782 w 6386648"/>
                <a:gd name="connsiteY2274" fmla="*/ 209205 h 1849426"/>
                <a:gd name="connsiteX2275" fmla="*/ 5713736 w 6386648"/>
                <a:gd name="connsiteY2275" fmla="*/ 203197 h 1849426"/>
                <a:gd name="connsiteX2276" fmla="*/ 5731761 w 6386648"/>
                <a:gd name="connsiteY2276" fmla="*/ 221221 h 1849426"/>
                <a:gd name="connsiteX2277" fmla="*/ 5713736 w 6386648"/>
                <a:gd name="connsiteY2277" fmla="*/ 239246 h 1849426"/>
                <a:gd name="connsiteX2278" fmla="*/ 5695712 w 6386648"/>
                <a:gd name="connsiteY2278" fmla="*/ 221221 h 1849426"/>
                <a:gd name="connsiteX2279" fmla="*/ 5713736 w 6386648"/>
                <a:gd name="connsiteY2279" fmla="*/ 203197 h 1849426"/>
                <a:gd name="connsiteX2280" fmla="*/ 1550098 w 6386648"/>
                <a:gd name="connsiteY2280" fmla="*/ 203197 h 1849426"/>
                <a:gd name="connsiteX2281" fmla="*/ 1568123 w 6386648"/>
                <a:gd name="connsiteY2281" fmla="*/ 221221 h 1849426"/>
                <a:gd name="connsiteX2282" fmla="*/ 1550098 w 6386648"/>
                <a:gd name="connsiteY2282" fmla="*/ 239246 h 1849426"/>
                <a:gd name="connsiteX2283" fmla="*/ 1532074 w 6386648"/>
                <a:gd name="connsiteY2283" fmla="*/ 221221 h 1849426"/>
                <a:gd name="connsiteX2284" fmla="*/ 1550098 w 6386648"/>
                <a:gd name="connsiteY2284" fmla="*/ 203197 h 1849426"/>
                <a:gd name="connsiteX2285" fmla="*/ 5587565 w 6386648"/>
                <a:gd name="connsiteY2285" fmla="*/ 197189 h 1849426"/>
                <a:gd name="connsiteX2286" fmla="*/ 5605590 w 6386648"/>
                <a:gd name="connsiteY2286" fmla="*/ 215214 h 1849426"/>
                <a:gd name="connsiteX2287" fmla="*/ 5587565 w 6386648"/>
                <a:gd name="connsiteY2287" fmla="*/ 233238 h 1849426"/>
                <a:gd name="connsiteX2288" fmla="*/ 5569541 w 6386648"/>
                <a:gd name="connsiteY2288" fmla="*/ 215214 h 1849426"/>
                <a:gd name="connsiteX2289" fmla="*/ 5587565 w 6386648"/>
                <a:gd name="connsiteY2289" fmla="*/ 197189 h 1849426"/>
                <a:gd name="connsiteX2290" fmla="*/ 4121580 w 6386648"/>
                <a:gd name="connsiteY2290" fmla="*/ 197189 h 1849426"/>
                <a:gd name="connsiteX2291" fmla="*/ 4139605 w 6386648"/>
                <a:gd name="connsiteY2291" fmla="*/ 215214 h 1849426"/>
                <a:gd name="connsiteX2292" fmla="*/ 4121580 w 6386648"/>
                <a:gd name="connsiteY2292" fmla="*/ 233238 h 1849426"/>
                <a:gd name="connsiteX2293" fmla="*/ 4103556 w 6386648"/>
                <a:gd name="connsiteY2293" fmla="*/ 215214 h 1849426"/>
                <a:gd name="connsiteX2294" fmla="*/ 4121580 w 6386648"/>
                <a:gd name="connsiteY2294" fmla="*/ 197189 h 1849426"/>
                <a:gd name="connsiteX2295" fmla="*/ 3076164 w 6386648"/>
                <a:gd name="connsiteY2295" fmla="*/ 197189 h 1849426"/>
                <a:gd name="connsiteX2296" fmla="*/ 3094189 w 6386648"/>
                <a:gd name="connsiteY2296" fmla="*/ 215214 h 1849426"/>
                <a:gd name="connsiteX2297" fmla="*/ 3076164 w 6386648"/>
                <a:gd name="connsiteY2297" fmla="*/ 233238 h 1849426"/>
                <a:gd name="connsiteX2298" fmla="*/ 3058139 w 6386648"/>
                <a:gd name="connsiteY2298" fmla="*/ 215214 h 1849426"/>
                <a:gd name="connsiteX2299" fmla="*/ 3076164 w 6386648"/>
                <a:gd name="connsiteY2299" fmla="*/ 197189 h 1849426"/>
                <a:gd name="connsiteX2300" fmla="*/ 5449378 w 6386648"/>
                <a:gd name="connsiteY2300" fmla="*/ 191181 h 1849426"/>
                <a:gd name="connsiteX2301" fmla="*/ 5467403 w 6386648"/>
                <a:gd name="connsiteY2301" fmla="*/ 209205 h 1849426"/>
                <a:gd name="connsiteX2302" fmla="*/ 5449378 w 6386648"/>
                <a:gd name="connsiteY2302" fmla="*/ 227230 h 1849426"/>
                <a:gd name="connsiteX2303" fmla="*/ 5431353 w 6386648"/>
                <a:gd name="connsiteY2303" fmla="*/ 209205 h 1849426"/>
                <a:gd name="connsiteX2304" fmla="*/ 5449378 w 6386648"/>
                <a:gd name="connsiteY2304" fmla="*/ 191181 h 1849426"/>
                <a:gd name="connsiteX2305" fmla="*/ 2607530 w 6386648"/>
                <a:gd name="connsiteY2305" fmla="*/ 191181 h 1849426"/>
                <a:gd name="connsiteX2306" fmla="*/ 2625555 w 6386648"/>
                <a:gd name="connsiteY2306" fmla="*/ 209205 h 1849426"/>
                <a:gd name="connsiteX2307" fmla="*/ 2607530 w 6386648"/>
                <a:gd name="connsiteY2307" fmla="*/ 227230 h 1849426"/>
                <a:gd name="connsiteX2308" fmla="*/ 2589506 w 6386648"/>
                <a:gd name="connsiteY2308" fmla="*/ 209205 h 1849426"/>
                <a:gd name="connsiteX2309" fmla="*/ 2607530 w 6386648"/>
                <a:gd name="connsiteY2309" fmla="*/ 191181 h 1849426"/>
                <a:gd name="connsiteX2310" fmla="*/ 30040 w 6386648"/>
                <a:gd name="connsiteY2310" fmla="*/ 191181 h 1849426"/>
                <a:gd name="connsiteX2311" fmla="*/ 48065 w 6386648"/>
                <a:gd name="connsiteY2311" fmla="*/ 209205 h 1849426"/>
                <a:gd name="connsiteX2312" fmla="*/ 30040 w 6386648"/>
                <a:gd name="connsiteY2312" fmla="*/ 227230 h 1849426"/>
                <a:gd name="connsiteX2313" fmla="*/ 12016 w 6386648"/>
                <a:gd name="connsiteY2313" fmla="*/ 209205 h 1849426"/>
                <a:gd name="connsiteX2314" fmla="*/ 30040 w 6386648"/>
                <a:gd name="connsiteY2314" fmla="*/ 191181 h 1849426"/>
                <a:gd name="connsiteX2315" fmla="*/ 6368623 w 6386648"/>
                <a:gd name="connsiteY2315" fmla="*/ 185173 h 1849426"/>
                <a:gd name="connsiteX2316" fmla="*/ 6386648 w 6386648"/>
                <a:gd name="connsiteY2316" fmla="*/ 203197 h 1849426"/>
                <a:gd name="connsiteX2317" fmla="*/ 6368623 w 6386648"/>
                <a:gd name="connsiteY2317" fmla="*/ 221222 h 1849426"/>
                <a:gd name="connsiteX2318" fmla="*/ 6350599 w 6386648"/>
                <a:gd name="connsiteY2318" fmla="*/ 203197 h 1849426"/>
                <a:gd name="connsiteX2319" fmla="*/ 6368623 w 6386648"/>
                <a:gd name="connsiteY2319" fmla="*/ 185173 h 1849426"/>
                <a:gd name="connsiteX2320" fmla="*/ 2379221 w 6386648"/>
                <a:gd name="connsiteY2320" fmla="*/ 179165 h 1849426"/>
                <a:gd name="connsiteX2321" fmla="*/ 2397246 w 6386648"/>
                <a:gd name="connsiteY2321" fmla="*/ 197189 h 1849426"/>
                <a:gd name="connsiteX2322" fmla="*/ 2379221 w 6386648"/>
                <a:gd name="connsiteY2322" fmla="*/ 215214 h 1849426"/>
                <a:gd name="connsiteX2323" fmla="*/ 2361197 w 6386648"/>
                <a:gd name="connsiteY2323" fmla="*/ 197189 h 1849426"/>
                <a:gd name="connsiteX2324" fmla="*/ 2379221 w 6386648"/>
                <a:gd name="connsiteY2324" fmla="*/ 179165 h 1849426"/>
                <a:gd name="connsiteX2325" fmla="*/ 2253050 w 6386648"/>
                <a:gd name="connsiteY2325" fmla="*/ 179165 h 1849426"/>
                <a:gd name="connsiteX2326" fmla="*/ 2271075 w 6386648"/>
                <a:gd name="connsiteY2326" fmla="*/ 197189 h 1849426"/>
                <a:gd name="connsiteX2327" fmla="*/ 2253050 w 6386648"/>
                <a:gd name="connsiteY2327" fmla="*/ 215214 h 1849426"/>
                <a:gd name="connsiteX2328" fmla="*/ 2235026 w 6386648"/>
                <a:gd name="connsiteY2328" fmla="*/ 197189 h 1849426"/>
                <a:gd name="connsiteX2329" fmla="*/ 2253050 w 6386648"/>
                <a:gd name="connsiteY2329" fmla="*/ 179165 h 1849426"/>
                <a:gd name="connsiteX2330" fmla="*/ 624846 w 6386648"/>
                <a:gd name="connsiteY2330" fmla="*/ 179165 h 1849426"/>
                <a:gd name="connsiteX2331" fmla="*/ 642870 w 6386648"/>
                <a:gd name="connsiteY2331" fmla="*/ 197189 h 1849426"/>
                <a:gd name="connsiteX2332" fmla="*/ 624846 w 6386648"/>
                <a:gd name="connsiteY2332" fmla="*/ 215214 h 1849426"/>
                <a:gd name="connsiteX2333" fmla="*/ 606821 w 6386648"/>
                <a:gd name="connsiteY2333" fmla="*/ 197189 h 1849426"/>
                <a:gd name="connsiteX2334" fmla="*/ 624846 w 6386648"/>
                <a:gd name="connsiteY2334" fmla="*/ 179165 h 1849426"/>
                <a:gd name="connsiteX2335" fmla="*/ 6116281 w 6386648"/>
                <a:gd name="connsiteY2335" fmla="*/ 167148 h 1849426"/>
                <a:gd name="connsiteX2336" fmla="*/ 6134306 w 6386648"/>
                <a:gd name="connsiteY2336" fmla="*/ 185173 h 1849426"/>
                <a:gd name="connsiteX2337" fmla="*/ 6116281 w 6386648"/>
                <a:gd name="connsiteY2337" fmla="*/ 203197 h 1849426"/>
                <a:gd name="connsiteX2338" fmla="*/ 6098257 w 6386648"/>
                <a:gd name="connsiteY2338" fmla="*/ 185173 h 1849426"/>
                <a:gd name="connsiteX2339" fmla="*/ 6116281 w 6386648"/>
                <a:gd name="connsiteY2339" fmla="*/ 167148 h 1849426"/>
                <a:gd name="connsiteX2340" fmla="*/ 5311191 w 6386648"/>
                <a:gd name="connsiteY2340" fmla="*/ 167148 h 1849426"/>
                <a:gd name="connsiteX2341" fmla="*/ 5329216 w 6386648"/>
                <a:gd name="connsiteY2341" fmla="*/ 185173 h 1849426"/>
                <a:gd name="connsiteX2342" fmla="*/ 5311191 w 6386648"/>
                <a:gd name="connsiteY2342" fmla="*/ 203197 h 1849426"/>
                <a:gd name="connsiteX2343" fmla="*/ 5293167 w 6386648"/>
                <a:gd name="connsiteY2343" fmla="*/ 185173 h 1849426"/>
                <a:gd name="connsiteX2344" fmla="*/ 5311191 w 6386648"/>
                <a:gd name="connsiteY2344" fmla="*/ 167148 h 1849426"/>
                <a:gd name="connsiteX2345" fmla="*/ 3508750 w 6386648"/>
                <a:gd name="connsiteY2345" fmla="*/ 167148 h 1849426"/>
                <a:gd name="connsiteX2346" fmla="*/ 3526775 w 6386648"/>
                <a:gd name="connsiteY2346" fmla="*/ 185173 h 1849426"/>
                <a:gd name="connsiteX2347" fmla="*/ 3508750 w 6386648"/>
                <a:gd name="connsiteY2347" fmla="*/ 203197 h 1849426"/>
                <a:gd name="connsiteX2348" fmla="*/ 3490726 w 6386648"/>
                <a:gd name="connsiteY2348" fmla="*/ 185173 h 1849426"/>
                <a:gd name="connsiteX2349" fmla="*/ 3508750 w 6386648"/>
                <a:gd name="connsiteY2349" fmla="*/ 167148 h 1849426"/>
                <a:gd name="connsiteX2350" fmla="*/ 1820464 w 6386648"/>
                <a:gd name="connsiteY2350" fmla="*/ 167148 h 1849426"/>
                <a:gd name="connsiteX2351" fmla="*/ 1838489 w 6386648"/>
                <a:gd name="connsiteY2351" fmla="*/ 185173 h 1849426"/>
                <a:gd name="connsiteX2352" fmla="*/ 1820464 w 6386648"/>
                <a:gd name="connsiteY2352" fmla="*/ 203197 h 1849426"/>
                <a:gd name="connsiteX2353" fmla="*/ 1802440 w 6386648"/>
                <a:gd name="connsiteY2353" fmla="*/ 185173 h 1849426"/>
                <a:gd name="connsiteX2354" fmla="*/ 1820464 w 6386648"/>
                <a:gd name="connsiteY2354" fmla="*/ 167148 h 1849426"/>
                <a:gd name="connsiteX2355" fmla="*/ 1423927 w 6386648"/>
                <a:gd name="connsiteY2355" fmla="*/ 167148 h 1849426"/>
                <a:gd name="connsiteX2356" fmla="*/ 1441952 w 6386648"/>
                <a:gd name="connsiteY2356" fmla="*/ 185173 h 1849426"/>
                <a:gd name="connsiteX2357" fmla="*/ 1423927 w 6386648"/>
                <a:gd name="connsiteY2357" fmla="*/ 203197 h 1849426"/>
                <a:gd name="connsiteX2358" fmla="*/ 1405903 w 6386648"/>
                <a:gd name="connsiteY2358" fmla="*/ 185173 h 1849426"/>
                <a:gd name="connsiteX2359" fmla="*/ 1423927 w 6386648"/>
                <a:gd name="connsiteY2359" fmla="*/ 167148 h 1849426"/>
                <a:gd name="connsiteX2360" fmla="*/ 5100906 w 6386648"/>
                <a:gd name="connsiteY2360" fmla="*/ 161140 h 1849426"/>
                <a:gd name="connsiteX2361" fmla="*/ 5118931 w 6386648"/>
                <a:gd name="connsiteY2361" fmla="*/ 179164 h 1849426"/>
                <a:gd name="connsiteX2362" fmla="*/ 5100906 w 6386648"/>
                <a:gd name="connsiteY2362" fmla="*/ 197189 h 1849426"/>
                <a:gd name="connsiteX2363" fmla="*/ 5082882 w 6386648"/>
                <a:gd name="connsiteY2363" fmla="*/ 179164 h 1849426"/>
                <a:gd name="connsiteX2364" fmla="*/ 5100906 w 6386648"/>
                <a:gd name="connsiteY2364" fmla="*/ 161140 h 1849426"/>
                <a:gd name="connsiteX2365" fmla="*/ 1189610 w 6386648"/>
                <a:gd name="connsiteY2365" fmla="*/ 161140 h 1849426"/>
                <a:gd name="connsiteX2366" fmla="*/ 1207635 w 6386648"/>
                <a:gd name="connsiteY2366" fmla="*/ 179164 h 1849426"/>
                <a:gd name="connsiteX2367" fmla="*/ 1189610 w 6386648"/>
                <a:gd name="connsiteY2367" fmla="*/ 197189 h 1849426"/>
                <a:gd name="connsiteX2368" fmla="*/ 1171586 w 6386648"/>
                <a:gd name="connsiteY2368" fmla="*/ 179164 h 1849426"/>
                <a:gd name="connsiteX2369" fmla="*/ 1189610 w 6386648"/>
                <a:gd name="connsiteY2369" fmla="*/ 161140 h 1849426"/>
                <a:gd name="connsiteX2370" fmla="*/ 492666 w 6386648"/>
                <a:gd name="connsiteY2370" fmla="*/ 161140 h 1849426"/>
                <a:gd name="connsiteX2371" fmla="*/ 510691 w 6386648"/>
                <a:gd name="connsiteY2371" fmla="*/ 179164 h 1849426"/>
                <a:gd name="connsiteX2372" fmla="*/ 492666 w 6386648"/>
                <a:gd name="connsiteY2372" fmla="*/ 197189 h 1849426"/>
                <a:gd name="connsiteX2373" fmla="*/ 474642 w 6386648"/>
                <a:gd name="connsiteY2373" fmla="*/ 179164 h 1849426"/>
                <a:gd name="connsiteX2374" fmla="*/ 492666 w 6386648"/>
                <a:gd name="connsiteY2374" fmla="*/ 161140 h 1849426"/>
                <a:gd name="connsiteX2375" fmla="*/ 132178 w 6386648"/>
                <a:gd name="connsiteY2375" fmla="*/ 161140 h 1849426"/>
                <a:gd name="connsiteX2376" fmla="*/ 150203 w 6386648"/>
                <a:gd name="connsiteY2376" fmla="*/ 179164 h 1849426"/>
                <a:gd name="connsiteX2377" fmla="*/ 132178 w 6386648"/>
                <a:gd name="connsiteY2377" fmla="*/ 197189 h 1849426"/>
                <a:gd name="connsiteX2378" fmla="*/ 114154 w 6386648"/>
                <a:gd name="connsiteY2378" fmla="*/ 179164 h 1849426"/>
                <a:gd name="connsiteX2379" fmla="*/ 132178 w 6386648"/>
                <a:gd name="connsiteY2379" fmla="*/ 161140 h 1849426"/>
                <a:gd name="connsiteX2380" fmla="*/ 4968727 w 6386648"/>
                <a:gd name="connsiteY2380" fmla="*/ 155132 h 1849426"/>
                <a:gd name="connsiteX2381" fmla="*/ 4986752 w 6386648"/>
                <a:gd name="connsiteY2381" fmla="*/ 173156 h 1849426"/>
                <a:gd name="connsiteX2382" fmla="*/ 4968727 w 6386648"/>
                <a:gd name="connsiteY2382" fmla="*/ 191181 h 1849426"/>
                <a:gd name="connsiteX2383" fmla="*/ 4950702 w 6386648"/>
                <a:gd name="connsiteY2383" fmla="*/ 173156 h 1849426"/>
                <a:gd name="connsiteX2384" fmla="*/ 4968727 w 6386648"/>
                <a:gd name="connsiteY2384" fmla="*/ 155132 h 1849426"/>
                <a:gd name="connsiteX2385" fmla="*/ 3634921 w 6386648"/>
                <a:gd name="connsiteY2385" fmla="*/ 155132 h 1849426"/>
                <a:gd name="connsiteX2386" fmla="*/ 3652946 w 6386648"/>
                <a:gd name="connsiteY2386" fmla="*/ 173156 h 1849426"/>
                <a:gd name="connsiteX2387" fmla="*/ 3634921 w 6386648"/>
                <a:gd name="connsiteY2387" fmla="*/ 191181 h 1849426"/>
                <a:gd name="connsiteX2388" fmla="*/ 3616897 w 6386648"/>
                <a:gd name="connsiteY2388" fmla="*/ 173156 h 1849426"/>
                <a:gd name="connsiteX2389" fmla="*/ 3634921 w 6386648"/>
                <a:gd name="connsiteY2389" fmla="*/ 155132 h 1849426"/>
                <a:gd name="connsiteX2390" fmla="*/ 2493375 w 6386648"/>
                <a:gd name="connsiteY2390" fmla="*/ 155132 h 1849426"/>
                <a:gd name="connsiteX2391" fmla="*/ 2511400 w 6386648"/>
                <a:gd name="connsiteY2391" fmla="*/ 173156 h 1849426"/>
                <a:gd name="connsiteX2392" fmla="*/ 2493375 w 6386648"/>
                <a:gd name="connsiteY2392" fmla="*/ 191181 h 1849426"/>
                <a:gd name="connsiteX2393" fmla="*/ 2475351 w 6386648"/>
                <a:gd name="connsiteY2393" fmla="*/ 173156 h 1849426"/>
                <a:gd name="connsiteX2394" fmla="*/ 2493375 w 6386648"/>
                <a:gd name="connsiteY2394" fmla="*/ 155132 h 1849426"/>
                <a:gd name="connsiteX2395" fmla="*/ 1922603 w 6386648"/>
                <a:gd name="connsiteY2395" fmla="*/ 155132 h 1849426"/>
                <a:gd name="connsiteX2396" fmla="*/ 1940628 w 6386648"/>
                <a:gd name="connsiteY2396" fmla="*/ 173156 h 1849426"/>
                <a:gd name="connsiteX2397" fmla="*/ 1922603 w 6386648"/>
                <a:gd name="connsiteY2397" fmla="*/ 191181 h 1849426"/>
                <a:gd name="connsiteX2398" fmla="*/ 1904579 w 6386648"/>
                <a:gd name="connsiteY2398" fmla="*/ 173156 h 1849426"/>
                <a:gd name="connsiteX2399" fmla="*/ 1922603 w 6386648"/>
                <a:gd name="connsiteY2399" fmla="*/ 155132 h 1849426"/>
                <a:gd name="connsiteX2400" fmla="*/ 919244 w 6386648"/>
                <a:gd name="connsiteY2400" fmla="*/ 155132 h 1849426"/>
                <a:gd name="connsiteX2401" fmla="*/ 937269 w 6386648"/>
                <a:gd name="connsiteY2401" fmla="*/ 173156 h 1849426"/>
                <a:gd name="connsiteX2402" fmla="*/ 919244 w 6386648"/>
                <a:gd name="connsiteY2402" fmla="*/ 191181 h 1849426"/>
                <a:gd name="connsiteX2403" fmla="*/ 901220 w 6386648"/>
                <a:gd name="connsiteY2403" fmla="*/ 173156 h 1849426"/>
                <a:gd name="connsiteX2404" fmla="*/ 919244 w 6386648"/>
                <a:gd name="connsiteY2404" fmla="*/ 155132 h 1849426"/>
                <a:gd name="connsiteX2405" fmla="*/ 5905996 w 6386648"/>
                <a:gd name="connsiteY2405" fmla="*/ 149124 h 1849426"/>
                <a:gd name="connsiteX2406" fmla="*/ 5924021 w 6386648"/>
                <a:gd name="connsiteY2406" fmla="*/ 167148 h 1849426"/>
                <a:gd name="connsiteX2407" fmla="*/ 5905996 w 6386648"/>
                <a:gd name="connsiteY2407" fmla="*/ 185173 h 1849426"/>
                <a:gd name="connsiteX2408" fmla="*/ 5887972 w 6386648"/>
                <a:gd name="connsiteY2408" fmla="*/ 167148 h 1849426"/>
                <a:gd name="connsiteX2409" fmla="*/ 5905996 w 6386648"/>
                <a:gd name="connsiteY2409" fmla="*/ 149124 h 1849426"/>
                <a:gd name="connsiteX2410" fmla="*/ 4644288 w 6386648"/>
                <a:gd name="connsiteY2410" fmla="*/ 149124 h 1849426"/>
                <a:gd name="connsiteX2411" fmla="*/ 4662313 w 6386648"/>
                <a:gd name="connsiteY2411" fmla="*/ 167148 h 1849426"/>
                <a:gd name="connsiteX2412" fmla="*/ 4644288 w 6386648"/>
                <a:gd name="connsiteY2412" fmla="*/ 185173 h 1849426"/>
                <a:gd name="connsiteX2413" fmla="*/ 4626264 w 6386648"/>
                <a:gd name="connsiteY2413" fmla="*/ 167148 h 1849426"/>
                <a:gd name="connsiteX2414" fmla="*/ 4644288 w 6386648"/>
                <a:gd name="connsiteY2414" fmla="*/ 149124 h 1849426"/>
                <a:gd name="connsiteX2415" fmla="*/ 2126880 w 6386648"/>
                <a:gd name="connsiteY2415" fmla="*/ 149124 h 1849426"/>
                <a:gd name="connsiteX2416" fmla="*/ 2144904 w 6386648"/>
                <a:gd name="connsiteY2416" fmla="*/ 167148 h 1849426"/>
                <a:gd name="connsiteX2417" fmla="*/ 2126880 w 6386648"/>
                <a:gd name="connsiteY2417" fmla="*/ 185173 h 1849426"/>
                <a:gd name="connsiteX2418" fmla="*/ 2108855 w 6386648"/>
                <a:gd name="connsiteY2418" fmla="*/ 167148 h 1849426"/>
                <a:gd name="connsiteX2419" fmla="*/ 2126880 w 6386648"/>
                <a:gd name="connsiteY2419" fmla="*/ 149124 h 1849426"/>
                <a:gd name="connsiteX2420" fmla="*/ 799081 w 6386648"/>
                <a:gd name="connsiteY2420" fmla="*/ 149124 h 1849426"/>
                <a:gd name="connsiteX2421" fmla="*/ 817106 w 6386648"/>
                <a:gd name="connsiteY2421" fmla="*/ 167148 h 1849426"/>
                <a:gd name="connsiteX2422" fmla="*/ 799081 w 6386648"/>
                <a:gd name="connsiteY2422" fmla="*/ 185173 h 1849426"/>
                <a:gd name="connsiteX2423" fmla="*/ 781057 w 6386648"/>
                <a:gd name="connsiteY2423" fmla="*/ 167148 h 1849426"/>
                <a:gd name="connsiteX2424" fmla="*/ 799081 w 6386648"/>
                <a:gd name="connsiteY2424" fmla="*/ 149124 h 1849426"/>
                <a:gd name="connsiteX2425" fmla="*/ 366495 w 6386648"/>
                <a:gd name="connsiteY2425" fmla="*/ 149124 h 1849426"/>
                <a:gd name="connsiteX2426" fmla="*/ 384520 w 6386648"/>
                <a:gd name="connsiteY2426" fmla="*/ 167148 h 1849426"/>
                <a:gd name="connsiteX2427" fmla="*/ 366495 w 6386648"/>
                <a:gd name="connsiteY2427" fmla="*/ 185173 h 1849426"/>
                <a:gd name="connsiteX2428" fmla="*/ 348471 w 6386648"/>
                <a:gd name="connsiteY2428" fmla="*/ 167148 h 1849426"/>
                <a:gd name="connsiteX2429" fmla="*/ 366495 w 6386648"/>
                <a:gd name="connsiteY2429" fmla="*/ 149124 h 1849426"/>
                <a:gd name="connsiteX2430" fmla="*/ 4758442 w 6386648"/>
                <a:gd name="connsiteY2430" fmla="*/ 143116 h 1849426"/>
                <a:gd name="connsiteX2431" fmla="*/ 4776467 w 6386648"/>
                <a:gd name="connsiteY2431" fmla="*/ 161140 h 1849426"/>
                <a:gd name="connsiteX2432" fmla="*/ 4758442 w 6386648"/>
                <a:gd name="connsiteY2432" fmla="*/ 179165 h 1849426"/>
                <a:gd name="connsiteX2433" fmla="*/ 4740417 w 6386648"/>
                <a:gd name="connsiteY2433" fmla="*/ 161140 h 1849426"/>
                <a:gd name="connsiteX2434" fmla="*/ 4758442 w 6386648"/>
                <a:gd name="connsiteY2434" fmla="*/ 143116 h 1849426"/>
                <a:gd name="connsiteX2435" fmla="*/ 3226368 w 6386648"/>
                <a:gd name="connsiteY2435" fmla="*/ 143116 h 1849426"/>
                <a:gd name="connsiteX2436" fmla="*/ 3244393 w 6386648"/>
                <a:gd name="connsiteY2436" fmla="*/ 161140 h 1849426"/>
                <a:gd name="connsiteX2437" fmla="*/ 3226368 w 6386648"/>
                <a:gd name="connsiteY2437" fmla="*/ 179165 h 1849426"/>
                <a:gd name="connsiteX2438" fmla="*/ 3208343 w 6386648"/>
                <a:gd name="connsiteY2438" fmla="*/ 161140 h 1849426"/>
                <a:gd name="connsiteX2439" fmla="*/ 3226368 w 6386648"/>
                <a:gd name="connsiteY2439" fmla="*/ 143116 h 1849426"/>
                <a:gd name="connsiteX2440" fmla="*/ 4235735 w 6386648"/>
                <a:gd name="connsiteY2440" fmla="*/ 131100 h 1849426"/>
                <a:gd name="connsiteX2441" fmla="*/ 4253760 w 6386648"/>
                <a:gd name="connsiteY2441" fmla="*/ 149124 h 1849426"/>
                <a:gd name="connsiteX2442" fmla="*/ 4235735 w 6386648"/>
                <a:gd name="connsiteY2442" fmla="*/ 167149 h 1849426"/>
                <a:gd name="connsiteX2443" fmla="*/ 4217711 w 6386648"/>
                <a:gd name="connsiteY2443" fmla="*/ 149124 h 1849426"/>
                <a:gd name="connsiteX2444" fmla="*/ 4235735 w 6386648"/>
                <a:gd name="connsiteY2444" fmla="*/ 131100 h 1849426"/>
                <a:gd name="connsiteX2445" fmla="*/ 1057431 w 6386648"/>
                <a:gd name="connsiteY2445" fmla="*/ 131100 h 1849426"/>
                <a:gd name="connsiteX2446" fmla="*/ 1075456 w 6386648"/>
                <a:gd name="connsiteY2446" fmla="*/ 149124 h 1849426"/>
                <a:gd name="connsiteX2447" fmla="*/ 1057431 w 6386648"/>
                <a:gd name="connsiteY2447" fmla="*/ 167149 h 1849426"/>
                <a:gd name="connsiteX2448" fmla="*/ 1039407 w 6386648"/>
                <a:gd name="connsiteY2448" fmla="*/ 149124 h 1849426"/>
                <a:gd name="connsiteX2449" fmla="*/ 1057431 w 6386648"/>
                <a:gd name="connsiteY2449" fmla="*/ 131100 h 1849426"/>
                <a:gd name="connsiteX2450" fmla="*/ 4536141 w 6386648"/>
                <a:gd name="connsiteY2450" fmla="*/ 119083 h 1849426"/>
                <a:gd name="connsiteX2451" fmla="*/ 4554166 w 6386648"/>
                <a:gd name="connsiteY2451" fmla="*/ 137107 h 1849426"/>
                <a:gd name="connsiteX2452" fmla="*/ 4536141 w 6386648"/>
                <a:gd name="connsiteY2452" fmla="*/ 155132 h 1849426"/>
                <a:gd name="connsiteX2453" fmla="*/ 4518117 w 6386648"/>
                <a:gd name="connsiteY2453" fmla="*/ 137107 h 1849426"/>
                <a:gd name="connsiteX2454" fmla="*/ 4536141 w 6386648"/>
                <a:gd name="connsiteY2454" fmla="*/ 119083 h 1849426"/>
                <a:gd name="connsiteX2455" fmla="*/ 4361905 w 6386648"/>
                <a:gd name="connsiteY2455" fmla="*/ 119083 h 1849426"/>
                <a:gd name="connsiteX2456" fmla="*/ 4379930 w 6386648"/>
                <a:gd name="connsiteY2456" fmla="*/ 137107 h 1849426"/>
                <a:gd name="connsiteX2457" fmla="*/ 4361905 w 6386648"/>
                <a:gd name="connsiteY2457" fmla="*/ 155132 h 1849426"/>
                <a:gd name="connsiteX2458" fmla="*/ 4343881 w 6386648"/>
                <a:gd name="connsiteY2458" fmla="*/ 137107 h 1849426"/>
                <a:gd name="connsiteX2459" fmla="*/ 4361905 w 6386648"/>
                <a:gd name="connsiteY2459" fmla="*/ 119083 h 1849426"/>
                <a:gd name="connsiteX2460" fmla="*/ 6020151 w 6386648"/>
                <a:gd name="connsiteY2460" fmla="*/ 113075 h 1849426"/>
                <a:gd name="connsiteX2461" fmla="*/ 6038176 w 6386648"/>
                <a:gd name="connsiteY2461" fmla="*/ 131099 h 1849426"/>
                <a:gd name="connsiteX2462" fmla="*/ 6020151 w 6386648"/>
                <a:gd name="connsiteY2462" fmla="*/ 149124 h 1849426"/>
                <a:gd name="connsiteX2463" fmla="*/ 6002126 w 6386648"/>
                <a:gd name="connsiteY2463" fmla="*/ 131099 h 1849426"/>
                <a:gd name="connsiteX2464" fmla="*/ 6020151 w 6386648"/>
                <a:gd name="connsiteY2464" fmla="*/ 113075 h 1849426"/>
                <a:gd name="connsiteX2465" fmla="*/ 5209053 w 6386648"/>
                <a:gd name="connsiteY2465" fmla="*/ 113075 h 1849426"/>
                <a:gd name="connsiteX2466" fmla="*/ 5227078 w 6386648"/>
                <a:gd name="connsiteY2466" fmla="*/ 131099 h 1849426"/>
                <a:gd name="connsiteX2467" fmla="*/ 5209053 w 6386648"/>
                <a:gd name="connsiteY2467" fmla="*/ 149124 h 1849426"/>
                <a:gd name="connsiteX2468" fmla="*/ 5191028 w 6386648"/>
                <a:gd name="connsiteY2468" fmla="*/ 131099 h 1849426"/>
                <a:gd name="connsiteX2469" fmla="*/ 5209053 w 6386648"/>
                <a:gd name="connsiteY2469" fmla="*/ 113075 h 1849426"/>
                <a:gd name="connsiteX2470" fmla="*/ 2865880 w 6386648"/>
                <a:gd name="connsiteY2470" fmla="*/ 113075 h 1849426"/>
                <a:gd name="connsiteX2471" fmla="*/ 2883905 w 6386648"/>
                <a:gd name="connsiteY2471" fmla="*/ 131099 h 1849426"/>
                <a:gd name="connsiteX2472" fmla="*/ 2865880 w 6386648"/>
                <a:gd name="connsiteY2472" fmla="*/ 149124 h 1849426"/>
                <a:gd name="connsiteX2473" fmla="*/ 2847855 w 6386648"/>
                <a:gd name="connsiteY2473" fmla="*/ 131099 h 1849426"/>
                <a:gd name="connsiteX2474" fmla="*/ 2865880 w 6386648"/>
                <a:gd name="connsiteY2474" fmla="*/ 113075 h 1849426"/>
                <a:gd name="connsiteX2475" fmla="*/ 2751725 w 6386648"/>
                <a:gd name="connsiteY2475" fmla="*/ 113075 h 1849426"/>
                <a:gd name="connsiteX2476" fmla="*/ 2769750 w 6386648"/>
                <a:gd name="connsiteY2476" fmla="*/ 131099 h 1849426"/>
                <a:gd name="connsiteX2477" fmla="*/ 2751725 w 6386648"/>
                <a:gd name="connsiteY2477" fmla="*/ 149124 h 1849426"/>
                <a:gd name="connsiteX2478" fmla="*/ 2733701 w 6386648"/>
                <a:gd name="connsiteY2478" fmla="*/ 131099 h 1849426"/>
                <a:gd name="connsiteX2479" fmla="*/ 2751725 w 6386648"/>
                <a:gd name="connsiteY2479" fmla="*/ 113075 h 1849426"/>
                <a:gd name="connsiteX2480" fmla="*/ 5797850 w 6386648"/>
                <a:gd name="connsiteY2480" fmla="*/ 107067 h 1849426"/>
                <a:gd name="connsiteX2481" fmla="*/ 5815875 w 6386648"/>
                <a:gd name="connsiteY2481" fmla="*/ 125092 h 1849426"/>
                <a:gd name="connsiteX2482" fmla="*/ 5797850 w 6386648"/>
                <a:gd name="connsiteY2482" fmla="*/ 143116 h 1849426"/>
                <a:gd name="connsiteX2483" fmla="*/ 5779826 w 6386648"/>
                <a:gd name="connsiteY2483" fmla="*/ 125092 h 1849426"/>
                <a:gd name="connsiteX2484" fmla="*/ 5797850 w 6386648"/>
                <a:gd name="connsiteY2484" fmla="*/ 107067 h 1849426"/>
                <a:gd name="connsiteX2485" fmla="*/ 4055491 w 6386648"/>
                <a:gd name="connsiteY2485" fmla="*/ 107067 h 1849426"/>
                <a:gd name="connsiteX2486" fmla="*/ 4073516 w 6386648"/>
                <a:gd name="connsiteY2486" fmla="*/ 125092 h 1849426"/>
                <a:gd name="connsiteX2487" fmla="*/ 4055491 w 6386648"/>
                <a:gd name="connsiteY2487" fmla="*/ 143116 h 1849426"/>
                <a:gd name="connsiteX2488" fmla="*/ 4037467 w 6386648"/>
                <a:gd name="connsiteY2488" fmla="*/ 125092 h 1849426"/>
                <a:gd name="connsiteX2489" fmla="*/ 4055491 w 6386648"/>
                <a:gd name="connsiteY2489" fmla="*/ 107067 h 1849426"/>
                <a:gd name="connsiteX2490" fmla="*/ 3917303 w 6386648"/>
                <a:gd name="connsiteY2490" fmla="*/ 107067 h 1849426"/>
                <a:gd name="connsiteX2491" fmla="*/ 3935328 w 6386648"/>
                <a:gd name="connsiteY2491" fmla="*/ 125092 h 1849426"/>
                <a:gd name="connsiteX2492" fmla="*/ 3917303 w 6386648"/>
                <a:gd name="connsiteY2492" fmla="*/ 143116 h 1849426"/>
                <a:gd name="connsiteX2493" fmla="*/ 3899278 w 6386648"/>
                <a:gd name="connsiteY2493" fmla="*/ 125092 h 1849426"/>
                <a:gd name="connsiteX2494" fmla="*/ 3917303 w 6386648"/>
                <a:gd name="connsiteY2494" fmla="*/ 107067 h 1849426"/>
                <a:gd name="connsiteX2495" fmla="*/ 3346531 w 6386648"/>
                <a:gd name="connsiteY2495" fmla="*/ 107067 h 1849426"/>
                <a:gd name="connsiteX2496" fmla="*/ 3364556 w 6386648"/>
                <a:gd name="connsiteY2496" fmla="*/ 125092 h 1849426"/>
                <a:gd name="connsiteX2497" fmla="*/ 3346531 w 6386648"/>
                <a:gd name="connsiteY2497" fmla="*/ 143116 h 1849426"/>
                <a:gd name="connsiteX2498" fmla="*/ 3328506 w 6386648"/>
                <a:gd name="connsiteY2498" fmla="*/ 125092 h 1849426"/>
                <a:gd name="connsiteX2499" fmla="*/ 3346531 w 6386648"/>
                <a:gd name="connsiteY2499" fmla="*/ 107067 h 1849426"/>
                <a:gd name="connsiteX2500" fmla="*/ 2024741 w 6386648"/>
                <a:gd name="connsiteY2500" fmla="*/ 107067 h 1849426"/>
                <a:gd name="connsiteX2501" fmla="*/ 2042766 w 6386648"/>
                <a:gd name="connsiteY2501" fmla="*/ 125092 h 1849426"/>
                <a:gd name="connsiteX2502" fmla="*/ 2024741 w 6386648"/>
                <a:gd name="connsiteY2502" fmla="*/ 143116 h 1849426"/>
                <a:gd name="connsiteX2503" fmla="*/ 2006717 w 6386648"/>
                <a:gd name="connsiteY2503" fmla="*/ 125092 h 1849426"/>
                <a:gd name="connsiteX2504" fmla="*/ 2024741 w 6386648"/>
                <a:gd name="connsiteY2504" fmla="*/ 107067 h 1849426"/>
                <a:gd name="connsiteX2505" fmla="*/ 240325 w 6386648"/>
                <a:gd name="connsiteY2505" fmla="*/ 107067 h 1849426"/>
                <a:gd name="connsiteX2506" fmla="*/ 258350 w 6386648"/>
                <a:gd name="connsiteY2506" fmla="*/ 125092 h 1849426"/>
                <a:gd name="connsiteX2507" fmla="*/ 240325 w 6386648"/>
                <a:gd name="connsiteY2507" fmla="*/ 143116 h 1849426"/>
                <a:gd name="connsiteX2508" fmla="*/ 222301 w 6386648"/>
                <a:gd name="connsiteY2508" fmla="*/ 125092 h 1849426"/>
                <a:gd name="connsiteX2509" fmla="*/ 240325 w 6386648"/>
                <a:gd name="connsiteY2509" fmla="*/ 107067 h 1849426"/>
                <a:gd name="connsiteX2510" fmla="*/ 3761092 w 6386648"/>
                <a:gd name="connsiteY2510" fmla="*/ 101059 h 1849426"/>
                <a:gd name="connsiteX2511" fmla="*/ 3779117 w 6386648"/>
                <a:gd name="connsiteY2511" fmla="*/ 119083 h 1849426"/>
                <a:gd name="connsiteX2512" fmla="*/ 3761092 w 6386648"/>
                <a:gd name="connsiteY2512" fmla="*/ 137108 h 1849426"/>
                <a:gd name="connsiteX2513" fmla="*/ 3743068 w 6386648"/>
                <a:gd name="connsiteY2513" fmla="*/ 119083 h 1849426"/>
                <a:gd name="connsiteX2514" fmla="*/ 3761092 w 6386648"/>
                <a:gd name="connsiteY2514" fmla="*/ 101059 h 1849426"/>
                <a:gd name="connsiteX2515" fmla="*/ 1706311 w 6386648"/>
                <a:gd name="connsiteY2515" fmla="*/ 101059 h 1849426"/>
                <a:gd name="connsiteX2516" fmla="*/ 1724335 w 6386648"/>
                <a:gd name="connsiteY2516" fmla="*/ 119083 h 1849426"/>
                <a:gd name="connsiteX2517" fmla="*/ 1706311 w 6386648"/>
                <a:gd name="connsiteY2517" fmla="*/ 137108 h 1849426"/>
                <a:gd name="connsiteX2518" fmla="*/ 1688286 w 6386648"/>
                <a:gd name="connsiteY2518" fmla="*/ 119083 h 1849426"/>
                <a:gd name="connsiteX2519" fmla="*/ 1706311 w 6386648"/>
                <a:gd name="connsiteY2519" fmla="*/ 101059 h 1849426"/>
                <a:gd name="connsiteX2520" fmla="*/ 1574131 w 6386648"/>
                <a:gd name="connsiteY2520" fmla="*/ 101059 h 1849426"/>
                <a:gd name="connsiteX2521" fmla="*/ 1592156 w 6386648"/>
                <a:gd name="connsiteY2521" fmla="*/ 119083 h 1849426"/>
                <a:gd name="connsiteX2522" fmla="*/ 1574131 w 6386648"/>
                <a:gd name="connsiteY2522" fmla="*/ 137108 h 1849426"/>
                <a:gd name="connsiteX2523" fmla="*/ 1556107 w 6386648"/>
                <a:gd name="connsiteY2523" fmla="*/ 119083 h 1849426"/>
                <a:gd name="connsiteX2524" fmla="*/ 1574131 w 6386648"/>
                <a:gd name="connsiteY2524" fmla="*/ 101059 h 1849426"/>
                <a:gd name="connsiteX2525" fmla="*/ 5611598 w 6386648"/>
                <a:gd name="connsiteY2525" fmla="*/ 89043 h 1849426"/>
                <a:gd name="connsiteX2526" fmla="*/ 5629623 w 6386648"/>
                <a:gd name="connsiteY2526" fmla="*/ 107067 h 1849426"/>
                <a:gd name="connsiteX2527" fmla="*/ 5611598 w 6386648"/>
                <a:gd name="connsiteY2527" fmla="*/ 125092 h 1849426"/>
                <a:gd name="connsiteX2528" fmla="*/ 5593574 w 6386648"/>
                <a:gd name="connsiteY2528" fmla="*/ 107067 h 1849426"/>
                <a:gd name="connsiteX2529" fmla="*/ 5611598 w 6386648"/>
                <a:gd name="connsiteY2529" fmla="*/ 89043 h 1849426"/>
                <a:gd name="connsiteX2530" fmla="*/ 5419337 w 6386648"/>
                <a:gd name="connsiteY2530" fmla="*/ 89043 h 1849426"/>
                <a:gd name="connsiteX2531" fmla="*/ 5437362 w 6386648"/>
                <a:gd name="connsiteY2531" fmla="*/ 107067 h 1849426"/>
                <a:gd name="connsiteX2532" fmla="*/ 5419337 w 6386648"/>
                <a:gd name="connsiteY2532" fmla="*/ 125092 h 1849426"/>
                <a:gd name="connsiteX2533" fmla="*/ 5401312 w 6386648"/>
                <a:gd name="connsiteY2533" fmla="*/ 107067 h 1849426"/>
                <a:gd name="connsiteX2534" fmla="*/ 5419337 w 6386648"/>
                <a:gd name="connsiteY2534" fmla="*/ 89043 h 1849426"/>
                <a:gd name="connsiteX2535" fmla="*/ 2992051 w 6386648"/>
                <a:gd name="connsiteY2535" fmla="*/ 89043 h 1849426"/>
                <a:gd name="connsiteX2536" fmla="*/ 3010076 w 6386648"/>
                <a:gd name="connsiteY2536" fmla="*/ 107067 h 1849426"/>
                <a:gd name="connsiteX2537" fmla="*/ 2992051 w 6386648"/>
                <a:gd name="connsiteY2537" fmla="*/ 125092 h 1849426"/>
                <a:gd name="connsiteX2538" fmla="*/ 2974027 w 6386648"/>
                <a:gd name="connsiteY2538" fmla="*/ 107067 h 1849426"/>
                <a:gd name="connsiteX2539" fmla="*/ 2992051 w 6386648"/>
                <a:gd name="connsiteY2539" fmla="*/ 89043 h 1849426"/>
                <a:gd name="connsiteX2540" fmla="*/ 6368623 w 6386648"/>
                <a:gd name="connsiteY2540" fmla="*/ 83034 h 1849426"/>
                <a:gd name="connsiteX2541" fmla="*/ 6386648 w 6386648"/>
                <a:gd name="connsiteY2541" fmla="*/ 101058 h 1849426"/>
                <a:gd name="connsiteX2542" fmla="*/ 6368623 w 6386648"/>
                <a:gd name="connsiteY2542" fmla="*/ 119083 h 1849426"/>
                <a:gd name="connsiteX2543" fmla="*/ 6350599 w 6386648"/>
                <a:gd name="connsiteY2543" fmla="*/ 101058 h 1849426"/>
                <a:gd name="connsiteX2544" fmla="*/ 6368623 w 6386648"/>
                <a:gd name="connsiteY2544" fmla="*/ 83034 h 1849426"/>
                <a:gd name="connsiteX2545" fmla="*/ 6242452 w 6386648"/>
                <a:gd name="connsiteY2545" fmla="*/ 83034 h 1849426"/>
                <a:gd name="connsiteX2546" fmla="*/ 6260477 w 6386648"/>
                <a:gd name="connsiteY2546" fmla="*/ 101058 h 1849426"/>
                <a:gd name="connsiteX2547" fmla="*/ 6242452 w 6386648"/>
                <a:gd name="connsiteY2547" fmla="*/ 119083 h 1849426"/>
                <a:gd name="connsiteX2548" fmla="*/ 6224428 w 6386648"/>
                <a:gd name="connsiteY2548" fmla="*/ 101058 h 1849426"/>
                <a:gd name="connsiteX2549" fmla="*/ 6242452 w 6386648"/>
                <a:gd name="connsiteY2549" fmla="*/ 83034 h 1849426"/>
                <a:gd name="connsiteX2550" fmla="*/ 4884613 w 6386648"/>
                <a:gd name="connsiteY2550" fmla="*/ 83034 h 1849426"/>
                <a:gd name="connsiteX2551" fmla="*/ 4902638 w 6386648"/>
                <a:gd name="connsiteY2551" fmla="*/ 101058 h 1849426"/>
                <a:gd name="connsiteX2552" fmla="*/ 4884613 w 6386648"/>
                <a:gd name="connsiteY2552" fmla="*/ 119083 h 1849426"/>
                <a:gd name="connsiteX2553" fmla="*/ 4866589 w 6386648"/>
                <a:gd name="connsiteY2553" fmla="*/ 101058 h 1849426"/>
                <a:gd name="connsiteX2554" fmla="*/ 4884613 w 6386648"/>
                <a:gd name="connsiteY2554" fmla="*/ 83034 h 1849426"/>
                <a:gd name="connsiteX2555" fmla="*/ 3118221 w 6386648"/>
                <a:gd name="connsiteY2555" fmla="*/ 83034 h 1849426"/>
                <a:gd name="connsiteX2556" fmla="*/ 3136246 w 6386648"/>
                <a:gd name="connsiteY2556" fmla="*/ 101058 h 1849426"/>
                <a:gd name="connsiteX2557" fmla="*/ 3118221 w 6386648"/>
                <a:gd name="connsiteY2557" fmla="*/ 119083 h 1849426"/>
                <a:gd name="connsiteX2558" fmla="*/ 3100197 w 6386648"/>
                <a:gd name="connsiteY2558" fmla="*/ 101058 h 1849426"/>
                <a:gd name="connsiteX2559" fmla="*/ 3118221 w 6386648"/>
                <a:gd name="connsiteY2559" fmla="*/ 83034 h 1849426"/>
                <a:gd name="connsiteX2560" fmla="*/ 2619546 w 6386648"/>
                <a:gd name="connsiteY2560" fmla="*/ 83034 h 1849426"/>
                <a:gd name="connsiteX2561" fmla="*/ 2637571 w 6386648"/>
                <a:gd name="connsiteY2561" fmla="*/ 101058 h 1849426"/>
                <a:gd name="connsiteX2562" fmla="*/ 2619546 w 6386648"/>
                <a:gd name="connsiteY2562" fmla="*/ 119083 h 1849426"/>
                <a:gd name="connsiteX2563" fmla="*/ 2601522 w 6386648"/>
                <a:gd name="connsiteY2563" fmla="*/ 101058 h 1849426"/>
                <a:gd name="connsiteX2564" fmla="*/ 2619546 w 6386648"/>
                <a:gd name="connsiteY2564" fmla="*/ 83034 h 1849426"/>
                <a:gd name="connsiteX2565" fmla="*/ 1291748 w 6386648"/>
                <a:gd name="connsiteY2565" fmla="*/ 83034 h 1849426"/>
                <a:gd name="connsiteX2566" fmla="*/ 1309773 w 6386648"/>
                <a:gd name="connsiteY2566" fmla="*/ 101058 h 1849426"/>
                <a:gd name="connsiteX2567" fmla="*/ 1291748 w 6386648"/>
                <a:gd name="connsiteY2567" fmla="*/ 119083 h 1849426"/>
                <a:gd name="connsiteX2568" fmla="*/ 1273724 w 6386648"/>
                <a:gd name="connsiteY2568" fmla="*/ 101058 h 1849426"/>
                <a:gd name="connsiteX2569" fmla="*/ 1291748 w 6386648"/>
                <a:gd name="connsiteY2569" fmla="*/ 83034 h 1849426"/>
                <a:gd name="connsiteX2570" fmla="*/ 702951 w 6386648"/>
                <a:gd name="connsiteY2570" fmla="*/ 83034 h 1849426"/>
                <a:gd name="connsiteX2571" fmla="*/ 720976 w 6386648"/>
                <a:gd name="connsiteY2571" fmla="*/ 101058 h 1849426"/>
                <a:gd name="connsiteX2572" fmla="*/ 702951 w 6386648"/>
                <a:gd name="connsiteY2572" fmla="*/ 119083 h 1849426"/>
                <a:gd name="connsiteX2573" fmla="*/ 684927 w 6386648"/>
                <a:gd name="connsiteY2573" fmla="*/ 101058 h 1849426"/>
                <a:gd name="connsiteX2574" fmla="*/ 702951 w 6386648"/>
                <a:gd name="connsiteY2574" fmla="*/ 83034 h 1849426"/>
                <a:gd name="connsiteX2575" fmla="*/ 2319139 w 6386648"/>
                <a:gd name="connsiteY2575" fmla="*/ 65010 h 1849426"/>
                <a:gd name="connsiteX2576" fmla="*/ 2337164 w 6386648"/>
                <a:gd name="connsiteY2576" fmla="*/ 83034 h 1849426"/>
                <a:gd name="connsiteX2577" fmla="*/ 2319139 w 6386648"/>
                <a:gd name="connsiteY2577" fmla="*/ 101059 h 1849426"/>
                <a:gd name="connsiteX2578" fmla="*/ 2301115 w 6386648"/>
                <a:gd name="connsiteY2578" fmla="*/ 83034 h 1849426"/>
                <a:gd name="connsiteX2579" fmla="*/ 2319139 w 6386648"/>
                <a:gd name="connsiteY2579" fmla="*/ 65010 h 1849426"/>
                <a:gd name="connsiteX2580" fmla="*/ 564765 w 6386648"/>
                <a:gd name="connsiteY2580" fmla="*/ 65010 h 1849426"/>
                <a:gd name="connsiteX2581" fmla="*/ 582789 w 6386648"/>
                <a:gd name="connsiteY2581" fmla="*/ 83034 h 1849426"/>
                <a:gd name="connsiteX2582" fmla="*/ 564765 w 6386648"/>
                <a:gd name="connsiteY2582" fmla="*/ 101059 h 1849426"/>
                <a:gd name="connsiteX2583" fmla="*/ 546740 w 6386648"/>
                <a:gd name="connsiteY2583" fmla="*/ 83034 h 1849426"/>
                <a:gd name="connsiteX2584" fmla="*/ 564765 w 6386648"/>
                <a:gd name="connsiteY2584" fmla="*/ 65010 h 1849426"/>
                <a:gd name="connsiteX2585" fmla="*/ 18024 w 6386648"/>
                <a:gd name="connsiteY2585" fmla="*/ 65010 h 1849426"/>
                <a:gd name="connsiteX2586" fmla="*/ 36049 w 6386648"/>
                <a:gd name="connsiteY2586" fmla="*/ 83034 h 1849426"/>
                <a:gd name="connsiteX2587" fmla="*/ 18024 w 6386648"/>
                <a:gd name="connsiteY2587" fmla="*/ 101059 h 1849426"/>
                <a:gd name="connsiteX2588" fmla="*/ 0 w 6386648"/>
                <a:gd name="connsiteY2588" fmla="*/ 83034 h 1849426"/>
                <a:gd name="connsiteX2589" fmla="*/ 18024 w 6386648"/>
                <a:gd name="connsiteY2589" fmla="*/ 65010 h 1849426"/>
                <a:gd name="connsiteX2590" fmla="*/ 5052841 w 6386648"/>
                <a:gd name="connsiteY2590" fmla="*/ 59002 h 1849426"/>
                <a:gd name="connsiteX2591" fmla="*/ 5070866 w 6386648"/>
                <a:gd name="connsiteY2591" fmla="*/ 77026 h 1849426"/>
                <a:gd name="connsiteX2592" fmla="*/ 5052841 w 6386648"/>
                <a:gd name="connsiteY2592" fmla="*/ 95051 h 1849426"/>
                <a:gd name="connsiteX2593" fmla="*/ 5034817 w 6386648"/>
                <a:gd name="connsiteY2593" fmla="*/ 77026 h 1849426"/>
                <a:gd name="connsiteX2594" fmla="*/ 5052841 w 6386648"/>
                <a:gd name="connsiteY2594" fmla="*/ 59002 h 1849426"/>
                <a:gd name="connsiteX2595" fmla="*/ 3490726 w 6386648"/>
                <a:gd name="connsiteY2595" fmla="*/ 59002 h 1849426"/>
                <a:gd name="connsiteX2596" fmla="*/ 3508751 w 6386648"/>
                <a:gd name="connsiteY2596" fmla="*/ 77026 h 1849426"/>
                <a:gd name="connsiteX2597" fmla="*/ 3490726 w 6386648"/>
                <a:gd name="connsiteY2597" fmla="*/ 95051 h 1849426"/>
                <a:gd name="connsiteX2598" fmla="*/ 3472702 w 6386648"/>
                <a:gd name="connsiteY2598" fmla="*/ 77026 h 1849426"/>
                <a:gd name="connsiteX2599" fmla="*/ 3490726 w 6386648"/>
                <a:gd name="connsiteY2599" fmla="*/ 59002 h 1849426"/>
                <a:gd name="connsiteX2600" fmla="*/ 1447960 w 6386648"/>
                <a:gd name="connsiteY2600" fmla="*/ 59002 h 1849426"/>
                <a:gd name="connsiteX2601" fmla="*/ 1465985 w 6386648"/>
                <a:gd name="connsiteY2601" fmla="*/ 77026 h 1849426"/>
                <a:gd name="connsiteX2602" fmla="*/ 1447960 w 6386648"/>
                <a:gd name="connsiteY2602" fmla="*/ 95051 h 1849426"/>
                <a:gd name="connsiteX2603" fmla="*/ 1429936 w 6386648"/>
                <a:gd name="connsiteY2603" fmla="*/ 77026 h 1849426"/>
                <a:gd name="connsiteX2604" fmla="*/ 1447960 w 6386648"/>
                <a:gd name="connsiteY2604" fmla="*/ 59002 h 1849426"/>
                <a:gd name="connsiteX2605" fmla="*/ 2192969 w 6386648"/>
                <a:gd name="connsiteY2605" fmla="*/ 46987 h 1849426"/>
                <a:gd name="connsiteX2606" fmla="*/ 2210994 w 6386648"/>
                <a:gd name="connsiteY2606" fmla="*/ 65012 h 1849426"/>
                <a:gd name="connsiteX2607" fmla="*/ 2192969 w 6386648"/>
                <a:gd name="connsiteY2607" fmla="*/ 83036 h 1849426"/>
                <a:gd name="connsiteX2608" fmla="*/ 2174945 w 6386648"/>
                <a:gd name="connsiteY2608" fmla="*/ 65012 h 1849426"/>
                <a:gd name="connsiteX2609" fmla="*/ 2192969 w 6386648"/>
                <a:gd name="connsiteY2609" fmla="*/ 46987 h 1849426"/>
                <a:gd name="connsiteX2610" fmla="*/ 4434003 w 6386648"/>
                <a:gd name="connsiteY2610" fmla="*/ 40979 h 1849426"/>
                <a:gd name="connsiteX2611" fmla="*/ 4452028 w 6386648"/>
                <a:gd name="connsiteY2611" fmla="*/ 59003 h 1849426"/>
                <a:gd name="connsiteX2612" fmla="*/ 4434003 w 6386648"/>
                <a:gd name="connsiteY2612" fmla="*/ 77028 h 1849426"/>
                <a:gd name="connsiteX2613" fmla="*/ 4415979 w 6386648"/>
                <a:gd name="connsiteY2613" fmla="*/ 59003 h 1849426"/>
                <a:gd name="connsiteX2614" fmla="*/ 4434003 w 6386648"/>
                <a:gd name="connsiteY2614" fmla="*/ 40979 h 1849426"/>
                <a:gd name="connsiteX2615" fmla="*/ 3616897 w 6386648"/>
                <a:gd name="connsiteY2615" fmla="*/ 40979 h 1849426"/>
                <a:gd name="connsiteX2616" fmla="*/ 3634922 w 6386648"/>
                <a:gd name="connsiteY2616" fmla="*/ 59003 h 1849426"/>
                <a:gd name="connsiteX2617" fmla="*/ 3616897 w 6386648"/>
                <a:gd name="connsiteY2617" fmla="*/ 77028 h 1849426"/>
                <a:gd name="connsiteX2618" fmla="*/ 3598872 w 6386648"/>
                <a:gd name="connsiteY2618" fmla="*/ 59003 h 1849426"/>
                <a:gd name="connsiteX2619" fmla="*/ 3616897 w 6386648"/>
                <a:gd name="connsiteY2619" fmla="*/ 40979 h 1849426"/>
                <a:gd name="connsiteX2620" fmla="*/ 1826473 w 6386648"/>
                <a:gd name="connsiteY2620" fmla="*/ 40979 h 1849426"/>
                <a:gd name="connsiteX2621" fmla="*/ 1844497 w 6386648"/>
                <a:gd name="connsiteY2621" fmla="*/ 59003 h 1849426"/>
                <a:gd name="connsiteX2622" fmla="*/ 1826473 w 6386648"/>
                <a:gd name="connsiteY2622" fmla="*/ 77028 h 1849426"/>
                <a:gd name="connsiteX2623" fmla="*/ 1808448 w 6386648"/>
                <a:gd name="connsiteY2623" fmla="*/ 59003 h 1849426"/>
                <a:gd name="connsiteX2624" fmla="*/ 1826473 w 6386648"/>
                <a:gd name="connsiteY2624" fmla="*/ 40979 h 1849426"/>
                <a:gd name="connsiteX2625" fmla="*/ 5942045 w 6386648"/>
                <a:gd name="connsiteY2625" fmla="*/ 34970 h 1849426"/>
                <a:gd name="connsiteX2626" fmla="*/ 5960070 w 6386648"/>
                <a:gd name="connsiteY2626" fmla="*/ 52994 h 1849426"/>
                <a:gd name="connsiteX2627" fmla="*/ 5942045 w 6386648"/>
                <a:gd name="connsiteY2627" fmla="*/ 71019 h 1849426"/>
                <a:gd name="connsiteX2628" fmla="*/ 5924021 w 6386648"/>
                <a:gd name="connsiteY2628" fmla="*/ 52994 h 1849426"/>
                <a:gd name="connsiteX2629" fmla="*/ 5942045 w 6386648"/>
                <a:gd name="connsiteY2629" fmla="*/ 34970 h 1849426"/>
                <a:gd name="connsiteX2630" fmla="*/ 5719744 w 6386648"/>
                <a:gd name="connsiteY2630" fmla="*/ 34970 h 1849426"/>
                <a:gd name="connsiteX2631" fmla="*/ 5737769 w 6386648"/>
                <a:gd name="connsiteY2631" fmla="*/ 52994 h 1849426"/>
                <a:gd name="connsiteX2632" fmla="*/ 5719744 w 6386648"/>
                <a:gd name="connsiteY2632" fmla="*/ 71019 h 1849426"/>
                <a:gd name="connsiteX2633" fmla="*/ 5701719 w 6386648"/>
                <a:gd name="connsiteY2633" fmla="*/ 52994 h 1849426"/>
                <a:gd name="connsiteX2634" fmla="*/ 5719744 w 6386648"/>
                <a:gd name="connsiteY2634" fmla="*/ 34970 h 1849426"/>
                <a:gd name="connsiteX2635" fmla="*/ 1171586 w 6386648"/>
                <a:gd name="connsiteY2635" fmla="*/ 34970 h 1849426"/>
                <a:gd name="connsiteX2636" fmla="*/ 1189611 w 6386648"/>
                <a:gd name="connsiteY2636" fmla="*/ 52994 h 1849426"/>
                <a:gd name="connsiteX2637" fmla="*/ 1171586 w 6386648"/>
                <a:gd name="connsiteY2637" fmla="*/ 71019 h 1849426"/>
                <a:gd name="connsiteX2638" fmla="*/ 1153562 w 6386648"/>
                <a:gd name="connsiteY2638" fmla="*/ 52994 h 1849426"/>
                <a:gd name="connsiteX2639" fmla="*/ 1171586 w 6386648"/>
                <a:gd name="connsiteY2639" fmla="*/ 34970 h 1849426"/>
                <a:gd name="connsiteX2640" fmla="*/ 937268 w 6386648"/>
                <a:gd name="connsiteY2640" fmla="*/ 34970 h 1849426"/>
                <a:gd name="connsiteX2641" fmla="*/ 955293 w 6386648"/>
                <a:gd name="connsiteY2641" fmla="*/ 52994 h 1849426"/>
                <a:gd name="connsiteX2642" fmla="*/ 937268 w 6386648"/>
                <a:gd name="connsiteY2642" fmla="*/ 71019 h 1849426"/>
                <a:gd name="connsiteX2643" fmla="*/ 919244 w 6386648"/>
                <a:gd name="connsiteY2643" fmla="*/ 52994 h 1849426"/>
                <a:gd name="connsiteX2644" fmla="*/ 937268 w 6386648"/>
                <a:gd name="connsiteY2644" fmla="*/ 34970 h 1849426"/>
                <a:gd name="connsiteX2645" fmla="*/ 426577 w 6386648"/>
                <a:gd name="connsiteY2645" fmla="*/ 34970 h 1849426"/>
                <a:gd name="connsiteX2646" fmla="*/ 444602 w 6386648"/>
                <a:gd name="connsiteY2646" fmla="*/ 52994 h 1849426"/>
                <a:gd name="connsiteX2647" fmla="*/ 426577 w 6386648"/>
                <a:gd name="connsiteY2647" fmla="*/ 71019 h 1849426"/>
                <a:gd name="connsiteX2648" fmla="*/ 408553 w 6386648"/>
                <a:gd name="connsiteY2648" fmla="*/ 52994 h 1849426"/>
                <a:gd name="connsiteX2649" fmla="*/ 426577 w 6386648"/>
                <a:gd name="connsiteY2649" fmla="*/ 34970 h 1849426"/>
                <a:gd name="connsiteX2650" fmla="*/ 6146322 w 6386648"/>
                <a:gd name="connsiteY2650" fmla="*/ 28962 h 1849426"/>
                <a:gd name="connsiteX2651" fmla="*/ 6164347 w 6386648"/>
                <a:gd name="connsiteY2651" fmla="*/ 46986 h 1849426"/>
                <a:gd name="connsiteX2652" fmla="*/ 6146322 w 6386648"/>
                <a:gd name="connsiteY2652" fmla="*/ 65011 h 1849426"/>
                <a:gd name="connsiteX2653" fmla="*/ 6128298 w 6386648"/>
                <a:gd name="connsiteY2653" fmla="*/ 46986 h 1849426"/>
                <a:gd name="connsiteX2654" fmla="*/ 6146322 w 6386648"/>
                <a:gd name="connsiteY2654" fmla="*/ 28962 h 1849426"/>
                <a:gd name="connsiteX2655" fmla="*/ 4776467 w 6386648"/>
                <a:gd name="connsiteY2655" fmla="*/ 28962 h 1849426"/>
                <a:gd name="connsiteX2656" fmla="*/ 4794492 w 6386648"/>
                <a:gd name="connsiteY2656" fmla="*/ 46986 h 1849426"/>
                <a:gd name="connsiteX2657" fmla="*/ 4776467 w 6386648"/>
                <a:gd name="connsiteY2657" fmla="*/ 65011 h 1849426"/>
                <a:gd name="connsiteX2658" fmla="*/ 4758443 w 6386648"/>
                <a:gd name="connsiteY2658" fmla="*/ 46986 h 1849426"/>
                <a:gd name="connsiteX2659" fmla="*/ 4776467 w 6386648"/>
                <a:gd name="connsiteY2659" fmla="*/ 28962 h 1849426"/>
                <a:gd name="connsiteX2660" fmla="*/ 2451318 w 6386648"/>
                <a:gd name="connsiteY2660" fmla="*/ 28962 h 1849426"/>
                <a:gd name="connsiteX2661" fmla="*/ 2469343 w 6386648"/>
                <a:gd name="connsiteY2661" fmla="*/ 46986 h 1849426"/>
                <a:gd name="connsiteX2662" fmla="*/ 2451318 w 6386648"/>
                <a:gd name="connsiteY2662" fmla="*/ 65011 h 1849426"/>
                <a:gd name="connsiteX2663" fmla="*/ 2433294 w 6386648"/>
                <a:gd name="connsiteY2663" fmla="*/ 46986 h 1849426"/>
                <a:gd name="connsiteX2664" fmla="*/ 2451318 w 6386648"/>
                <a:gd name="connsiteY2664" fmla="*/ 28962 h 1849426"/>
                <a:gd name="connsiteX2665" fmla="*/ 150203 w 6386648"/>
                <a:gd name="connsiteY2665" fmla="*/ 28962 h 1849426"/>
                <a:gd name="connsiteX2666" fmla="*/ 168228 w 6386648"/>
                <a:gd name="connsiteY2666" fmla="*/ 46986 h 1849426"/>
                <a:gd name="connsiteX2667" fmla="*/ 150203 w 6386648"/>
                <a:gd name="connsiteY2667" fmla="*/ 65011 h 1849426"/>
                <a:gd name="connsiteX2668" fmla="*/ 132179 w 6386648"/>
                <a:gd name="connsiteY2668" fmla="*/ 46986 h 1849426"/>
                <a:gd name="connsiteX2669" fmla="*/ 150203 w 6386648"/>
                <a:gd name="connsiteY2669" fmla="*/ 28962 h 1849426"/>
                <a:gd name="connsiteX2670" fmla="*/ 4277792 w 6386648"/>
                <a:gd name="connsiteY2670" fmla="*/ 22954 h 1849426"/>
                <a:gd name="connsiteX2671" fmla="*/ 4295817 w 6386648"/>
                <a:gd name="connsiteY2671" fmla="*/ 40978 h 1849426"/>
                <a:gd name="connsiteX2672" fmla="*/ 4277792 w 6386648"/>
                <a:gd name="connsiteY2672" fmla="*/ 59003 h 1849426"/>
                <a:gd name="connsiteX2673" fmla="*/ 4259767 w 6386648"/>
                <a:gd name="connsiteY2673" fmla="*/ 40978 h 1849426"/>
                <a:gd name="connsiteX2674" fmla="*/ 4277792 w 6386648"/>
                <a:gd name="connsiteY2674" fmla="*/ 22954 h 1849426"/>
                <a:gd name="connsiteX2675" fmla="*/ 4145613 w 6386648"/>
                <a:gd name="connsiteY2675" fmla="*/ 22954 h 1849426"/>
                <a:gd name="connsiteX2676" fmla="*/ 4163638 w 6386648"/>
                <a:gd name="connsiteY2676" fmla="*/ 40978 h 1849426"/>
                <a:gd name="connsiteX2677" fmla="*/ 4145613 w 6386648"/>
                <a:gd name="connsiteY2677" fmla="*/ 59003 h 1849426"/>
                <a:gd name="connsiteX2678" fmla="*/ 4127589 w 6386648"/>
                <a:gd name="connsiteY2678" fmla="*/ 40978 h 1849426"/>
                <a:gd name="connsiteX2679" fmla="*/ 4145613 w 6386648"/>
                <a:gd name="connsiteY2679" fmla="*/ 22954 h 1849426"/>
                <a:gd name="connsiteX2680" fmla="*/ 817106 w 6386648"/>
                <a:gd name="connsiteY2680" fmla="*/ 22954 h 1849426"/>
                <a:gd name="connsiteX2681" fmla="*/ 829123 w 6386648"/>
                <a:gd name="connsiteY2681" fmla="*/ 34970 h 1849426"/>
                <a:gd name="connsiteX2682" fmla="*/ 817106 w 6386648"/>
                <a:gd name="connsiteY2682" fmla="*/ 46987 h 1849426"/>
                <a:gd name="connsiteX2683" fmla="*/ 805090 w 6386648"/>
                <a:gd name="connsiteY2683" fmla="*/ 34970 h 1849426"/>
                <a:gd name="connsiteX2684" fmla="*/ 817106 w 6386648"/>
                <a:gd name="connsiteY2684" fmla="*/ 22954 h 1849426"/>
                <a:gd name="connsiteX2685" fmla="*/ 5491435 w 6386648"/>
                <a:gd name="connsiteY2685" fmla="*/ 16946 h 1849426"/>
                <a:gd name="connsiteX2686" fmla="*/ 5509460 w 6386648"/>
                <a:gd name="connsiteY2686" fmla="*/ 34971 h 1849426"/>
                <a:gd name="connsiteX2687" fmla="*/ 5491435 w 6386648"/>
                <a:gd name="connsiteY2687" fmla="*/ 52995 h 1849426"/>
                <a:gd name="connsiteX2688" fmla="*/ 5473411 w 6386648"/>
                <a:gd name="connsiteY2688" fmla="*/ 34971 h 1849426"/>
                <a:gd name="connsiteX2689" fmla="*/ 5491435 w 6386648"/>
                <a:gd name="connsiteY2689" fmla="*/ 16946 h 1849426"/>
                <a:gd name="connsiteX2690" fmla="*/ 5323207 w 6386648"/>
                <a:gd name="connsiteY2690" fmla="*/ 16946 h 1849426"/>
                <a:gd name="connsiteX2691" fmla="*/ 5341232 w 6386648"/>
                <a:gd name="connsiteY2691" fmla="*/ 34971 h 1849426"/>
                <a:gd name="connsiteX2692" fmla="*/ 5323207 w 6386648"/>
                <a:gd name="connsiteY2692" fmla="*/ 52995 h 1849426"/>
                <a:gd name="connsiteX2693" fmla="*/ 5305183 w 6386648"/>
                <a:gd name="connsiteY2693" fmla="*/ 34971 h 1849426"/>
                <a:gd name="connsiteX2694" fmla="*/ 5323207 w 6386648"/>
                <a:gd name="connsiteY2694" fmla="*/ 16946 h 1849426"/>
                <a:gd name="connsiteX2695" fmla="*/ 4632272 w 6386648"/>
                <a:gd name="connsiteY2695" fmla="*/ 16946 h 1849426"/>
                <a:gd name="connsiteX2696" fmla="*/ 4650297 w 6386648"/>
                <a:gd name="connsiteY2696" fmla="*/ 34971 h 1849426"/>
                <a:gd name="connsiteX2697" fmla="*/ 4632272 w 6386648"/>
                <a:gd name="connsiteY2697" fmla="*/ 52995 h 1849426"/>
                <a:gd name="connsiteX2698" fmla="*/ 4614248 w 6386648"/>
                <a:gd name="connsiteY2698" fmla="*/ 34971 h 1849426"/>
                <a:gd name="connsiteX2699" fmla="*/ 4632272 w 6386648"/>
                <a:gd name="connsiteY2699" fmla="*/ 16946 h 1849426"/>
                <a:gd name="connsiteX2700" fmla="*/ 3226368 w 6386648"/>
                <a:gd name="connsiteY2700" fmla="*/ 16946 h 1849426"/>
                <a:gd name="connsiteX2701" fmla="*/ 3244393 w 6386648"/>
                <a:gd name="connsiteY2701" fmla="*/ 34971 h 1849426"/>
                <a:gd name="connsiteX2702" fmla="*/ 3226368 w 6386648"/>
                <a:gd name="connsiteY2702" fmla="*/ 52995 h 1849426"/>
                <a:gd name="connsiteX2703" fmla="*/ 3208343 w 6386648"/>
                <a:gd name="connsiteY2703" fmla="*/ 34971 h 1849426"/>
                <a:gd name="connsiteX2704" fmla="*/ 3226368 w 6386648"/>
                <a:gd name="connsiteY2704" fmla="*/ 16946 h 1849426"/>
                <a:gd name="connsiteX2705" fmla="*/ 3983393 w 6386648"/>
                <a:gd name="connsiteY2705" fmla="*/ 10938 h 1849426"/>
                <a:gd name="connsiteX2706" fmla="*/ 4001418 w 6386648"/>
                <a:gd name="connsiteY2706" fmla="*/ 28962 h 1849426"/>
                <a:gd name="connsiteX2707" fmla="*/ 3983393 w 6386648"/>
                <a:gd name="connsiteY2707" fmla="*/ 46987 h 1849426"/>
                <a:gd name="connsiteX2708" fmla="*/ 3965369 w 6386648"/>
                <a:gd name="connsiteY2708" fmla="*/ 28962 h 1849426"/>
                <a:gd name="connsiteX2709" fmla="*/ 3983393 w 6386648"/>
                <a:gd name="connsiteY2709" fmla="*/ 10938 h 1849426"/>
                <a:gd name="connsiteX2710" fmla="*/ 1039407 w 6386648"/>
                <a:gd name="connsiteY2710" fmla="*/ 10938 h 1849426"/>
                <a:gd name="connsiteX2711" fmla="*/ 1057432 w 6386648"/>
                <a:gd name="connsiteY2711" fmla="*/ 28962 h 1849426"/>
                <a:gd name="connsiteX2712" fmla="*/ 1039407 w 6386648"/>
                <a:gd name="connsiteY2712" fmla="*/ 46987 h 1849426"/>
                <a:gd name="connsiteX2713" fmla="*/ 1021383 w 6386648"/>
                <a:gd name="connsiteY2713" fmla="*/ 28962 h 1849426"/>
                <a:gd name="connsiteX2714" fmla="*/ 1039407 w 6386648"/>
                <a:gd name="connsiteY2714" fmla="*/ 10938 h 1849426"/>
                <a:gd name="connsiteX2715" fmla="*/ 312422 w 6386648"/>
                <a:gd name="connsiteY2715" fmla="*/ 10938 h 1849426"/>
                <a:gd name="connsiteX2716" fmla="*/ 330447 w 6386648"/>
                <a:gd name="connsiteY2716" fmla="*/ 28962 h 1849426"/>
                <a:gd name="connsiteX2717" fmla="*/ 312422 w 6386648"/>
                <a:gd name="connsiteY2717" fmla="*/ 46987 h 1849426"/>
                <a:gd name="connsiteX2718" fmla="*/ 294398 w 6386648"/>
                <a:gd name="connsiteY2718" fmla="*/ 28962 h 1849426"/>
                <a:gd name="connsiteX2719" fmla="*/ 312422 w 6386648"/>
                <a:gd name="connsiteY2719" fmla="*/ 10938 h 1849426"/>
                <a:gd name="connsiteX2720" fmla="*/ 3839198 w 6386648"/>
                <a:gd name="connsiteY2720" fmla="*/ 4930 h 1849426"/>
                <a:gd name="connsiteX2721" fmla="*/ 3857223 w 6386648"/>
                <a:gd name="connsiteY2721" fmla="*/ 22954 h 1849426"/>
                <a:gd name="connsiteX2722" fmla="*/ 3839198 w 6386648"/>
                <a:gd name="connsiteY2722" fmla="*/ 40979 h 1849426"/>
                <a:gd name="connsiteX2723" fmla="*/ 3821174 w 6386648"/>
                <a:gd name="connsiteY2723" fmla="*/ 22954 h 1849426"/>
                <a:gd name="connsiteX2724" fmla="*/ 3839198 w 6386648"/>
                <a:gd name="connsiteY2724" fmla="*/ 4930 h 1849426"/>
                <a:gd name="connsiteX2725" fmla="*/ 3388588 w 6386648"/>
                <a:gd name="connsiteY2725" fmla="*/ 4930 h 1849426"/>
                <a:gd name="connsiteX2726" fmla="*/ 3406613 w 6386648"/>
                <a:gd name="connsiteY2726" fmla="*/ 22954 h 1849426"/>
                <a:gd name="connsiteX2727" fmla="*/ 3388588 w 6386648"/>
                <a:gd name="connsiteY2727" fmla="*/ 40979 h 1849426"/>
                <a:gd name="connsiteX2728" fmla="*/ 3370564 w 6386648"/>
                <a:gd name="connsiteY2728" fmla="*/ 22954 h 1849426"/>
                <a:gd name="connsiteX2729" fmla="*/ 3388588 w 6386648"/>
                <a:gd name="connsiteY2729" fmla="*/ 4930 h 1849426"/>
                <a:gd name="connsiteX2730" fmla="*/ 5171526 w 6386648"/>
                <a:gd name="connsiteY2730" fmla="*/ 0 h 1849426"/>
                <a:gd name="connsiteX2731" fmla="*/ 5198514 w 6386648"/>
                <a:gd name="connsiteY2731" fmla="*/ 0 h 1849426"/>
                <a:gd name="connsiteX2732" fmla="*/ 5203045 w 6386648"/>
                <a:gd name="connsiteY2732" fmla="*/ 10937 h 1849426"/>
                <a:gd name="connsiteX2733" fmla="*/ 5185020 w 6386648"/>
                <a:gd name="connsiteY2733" fmla="*/ 28962 h 1849426"/>
                <a:gd name="connsiteX2734" fmla="*/ 5166996 w 6386648"/>
                <a:gd name="connsiteY2734" fmla="*/ 10937 h 1849426"/>
                <a:gd name="connsiteX2735" fmla="*/ 4908761 w 6386648"/>
                <a:gd name="connsiteY2735" fmla="*/ 0 h 1849426"/>
                <a:gd name="connsiteX2736" fmla="*/ 4932564 w 6386648"/>
                <a:gd name="connsiteY2736" fmla="*/ 0 h 1849426"/>
                <a:gd name="connsiteX2737" fmla="*/ 4920662 w 6386648"/>
                <a:gd name="connsiteY2737" fmla="*/ 4930 h 1849426"/>
                <a:gd name="connsiteX2738" fmla="*/ 3701458 w 6386648"/>
                <a:gd name="connsiteY2738" fmla="*/ 0 h 1849426"/>
                <a:gd name="connsiteX2739" fmla="*/ 3736613 w 6386648"/>
                <a:gd name="connsiteY2739" fmla="*/ 0 h 1849426"/>
                <a:gd name="connsiteX2740" fmla="*/ 3731781 w 6386648"/>
                <a:gd name="connsiteY2740" fmla="*/ 11667 h 1849426"/>
                <a:gd name="connsiteX2741" fmla="*/ 3719035 w 6386648"/>
                <a:gd name="connsiteY2741" fmla="*/ 16946 h 1849426"/>
                <a:gd name="connsiteX2742" fmla="*/ 3706290 w 6386648"/>
                <a:gd name="connsiteY2742" fmla="*/ 11667 h 1849426"/>
                <a:gd name="connsiteX2743" fmla="*/ 3058255 w 6386648"/>
                <a:gd name="connsiteY2743" fmla="*/ 0 h 1849426"/>
                <a:gd name="connsiteX2744" fmla="*/ 3082058 w 6386648"/>
                <a:gd name="connsiteY2744" fmla="*/ 0 h 1849426"/>
                <a:gd name="connsiteX2745" fmla="*/ 3070156 w 6386648"/>
                <a:gd name="connsiteY2745" fmla="*/ 4930 h 1849426"/>
                <a:gd name="connsiteX2746" fmla="*/ 2908383 w 6386648"/>
                <a:gd name="connsiteY2746" fmla="*/ 0 h 1849426"/>
                <a:gd name="connsiteX2747" fmla="*/ 2943539 w 6386648"/>
                <a:gd name="connsiteY2747" fmla="*/ 0 h 1849426"/>
                <a:gd name="connsiteX2748" fmla="*/ 2938707 w 6386648"/>
                <a:gd name="connsiteY2748" fmla="*/ 11667 h 1849426"/>
                <a:gd name="connsiteX2749" fmla="*/ 2925961 w 6386648"/>
                <a:gd name="connsiteY2749" fmla="*/ 16946 h 1849426"/>
                <a:gd name="connsiteX2750" fmla="*/ 2913216 w 6386648"/>
                <a:gd name="connsiteY2750" fmla="*/ 11667 h 1849426"/>
                <a:gd name="connsiteX2751" fmla="*/ 2794230 w 6386648"/>
                <a:gd name="connsiteY2751" fmla="*/ 0 h 1849426"/>
                <a:gd name="connsiteX2752" fmla="*/ 2829385 w 6386648"/>
                <a:gd name="connsiteY2752" fmla="*/ 0 h 1849426"/>
                <a:gd name="connsiteX2753" fmla="*/ 2824553 w 6386648"/>
                <a:gd name="connsiteY2753" fmla="*/ 11667 h 1849426"/>
                <a:gd name="connsiteX2754" fmla="*/ 2811807 w 6386648"/>
                <a:gd name="connsiteY2754" fmla="*/ 16946 h 1849426"/>
                <a:gd name="connsiteX2755" fmla="*/ 2799062 w 6386648"/>
                <a:gd name="connsiteY2755" fmla="*/ 11667 h 1849426"/>
                <a:gd name="connsiteX2756" fmla="*/ 2675662 w 6386648"/>
                <a:gd name="connsiteY2756" fmla="*/ 0 h 1849426"/>
                <a:gd name="connsiteX2757" fmla="*/ 2707627 w 6386648"/>
                <a:gd name="connsiteY2757" fmla="*/ 0 h 1849426"/>
                <a:gd name="connsiteX2758" fmla="*/ 2709669 w 6386648"/>
                <a:gd name="connsiteY2758" fmla="*/ 4930 h 1849426"/>
                <a:gd name="connsiteX2759" fmla="*/ 2691644 w 6386648"/>
                <a:gd name="connsiteY2759" fmla="*/ 22954 h 1849426"/>
                <a:gd name="connsiteX2760" fmla="*/ 2673620 w 6386648"/>
                <a:gd name="connsiteY2760" fmla="*/ 4930 h 1849426"/>
                <a:gd name="connsiteX2761" fmla="*/ 2543483 w 6386648"/>
                <a:gd name="connsiteY2761" fmla="*/ 0 h 1849426"/>
                <a:gd name="connsiteX2762" fmla="*/ 2575448 w 6386648"/>
                <a:gd name="connsiteY2762" fmla="*/ 0 h 1849426"/>
                <a:gd name="connsiteX2763" fmla="*/ 2577490 w 6386648"/>
                <a:gd name="connsiteY2763" fmla="*/ 4930 h 1849426"/>
                <a:gd name="connsiteX2764" fmla="*/ 2559465 w 6386648"/>
                <a:gd name="connsiteY2764" fmla="*/ 22954 h 1849426"/>
                <a:gd name="connsiteX2765" fmla="*/ 2541441 w 6386648"/>
                <a:gd name="connsiteY2765" fmla="*/ 4930 h 1849426"/>
                <a:gd name="connsiteX2766" fmla="*/ 2047297 w 6386648"/>
                <a:gd name="connsiteY2766" fmla="*/ 0 h 1849426"/>
                <a:gd name="connsiteX2767" fmla="*/ 2074285 w 6386648"/>
                <a:gd name="connsiteY2767" fmla="*/ 0 h 1849426"/>
                <a:gd name="connsiteX2768" fmla="*/ 2078815 w 6386648"/>
                <a:gd name="connsiteY2768" fmla="*/ 10937 h 1849426"/>
                <a:gd name="connsiteX2769" fmla="*/ 2060790 w 6386648"/>
                <a:gd name="connsiteY2769" fmla="*/ 28962 h 1849426"/>
                <a:gd name="connsiteX2770" fmla="*/ 2042766 w 6386648"/>
                <a:gd name="connsiteY2770" fmla="*/ 10937 h 1849426"/>
                <a:gd name="connsiteX2771" fmla="*/ 1932017 w 6386648"/>
                <a:gd name="connsiteY2771" fmla="*/ 0 h 1849426"/>
                <a:gd name="connsiteX2772" fmla="*/ 1937222 w 6386648"/>
                <a:gd name="connsiteY2772" fmla="*/ 0 h 1849426"/>
                <a:gd name="connsiteX2773" fmla="*/ 1947365 w 6386648"/>
                <a:gd name="connsiteY2773" fmla="*/ 4201 h 1849426"/>
                <a:gd name="connsiteX2774" fmla="*/ 1952644 w 6386648"/>
                <a:gd name="connsiteY2774" fmla="*/ 16946 h 1849426"/>
                <a:gd name="connsiteX2775" fmla="*/ 1934619 w 6386648"/>
                <a:gd name="connsiteY2775" fmla="*/ 34971 h 1849426"/>
                <a:gd name="connsiteX2776" fmla="*/ 1916595 w 6386648"/>
                <a:gd name="connsiteY2776" fmla="*/ 16946 h 1849426"/>
                <a:gd name="connsiteX2777" fmla="*/ 1921875 w 6386648"/>
                <a:gd name="connsiteY2777" fmla="*/ 4201 h 1849426"/>
                <a:gd name="connsiteX2778" fmla="*/ 1694741 w 6386648"/>
                <a:gd name="connsiteY2778" fmla="*/ 0 h 1849426"/>
                <a:gd name="connsiteX2779" fmla="*/ 1729896 w 6386648"/>
                <a:gd name="connsiteY2779" fmla="*/ 0 h 1849426"/>
                <a:gd name="connsiteX2780" fmla="*/ 1725064 w 6386648"/>
                <a:gd name="connsiteY2780" fmla="*/ 11667 h 1849426"/>
                <a:gd name="connsiteX2781" fmla="*/ 1712318 w 6386648"/>
                <a:gd name="connsiteY2781" fmla="*/ 16946 h 1849426"/>
                <a:gd name="connsiteX2782" fmla="*/ 1699574 w 6386648"/>
                <a:gd name="connsiteY2782" fmla="*/ 11667 h 1849426"/>
                <a:gd name="connsiteX2783" fmla="*/ 1586594 w 6386648"/>
                <a:gd name="connsiteY2783" fmla="*/ 0 h 1849426"/>
                <a:gd name="connsiteX2784" fmla="*/ 1621749 w 6386648"/>
                <a:gd name="connsiteY2784" fmla="*/ 0 h 1849426"/>
                <a:gd name="connsiteX2785" fmla="*/ 1616917 w 6386648"/>
                <a:gd name="connsiteY2785" fmla="*/ 11667 h 1849426"/>
                <a:gd name="connsiteX2786" fmla="*/ 1604171 w 6386648"/>
                <a:gd name="connsiteY2786" fmla="*/ 16946 h 1849426"/>
                <a:gd name="connsiteX2787" fmla="*/ 1591427 w 6386648"/>
                <a:gd name="connsiteY2787" fmla="*/ 11667 h 1849426"/>
                <a:gd name="connsiteX2788" fmla="*/ 1328245 w 6386648"/>
                <a:gd name="connsiteY2788" fmla="*/ 0 h 1849426"/>
                <a:gd name="connsiteX2789" fmla="*/ 1363400 w 6386648"/>
                <a:gd name="connsiteY2789" fmla="*/ 0 h 1849426"/>
                <a:gd name="connsiteX2790" fmla="*/ 1358568 w 6386648"/>
                <a:gd name="connsiteY2790" fmla="*/ 11667 h 1849426"/>
                <a:gd name="connsiteX2791" fmla="*/ 1345823 w 6386648"/>
                <a:gd name="connsiteY2791" fmla="*/ 16946 h 1849426"/>
                <a:gd name="connsiteX2792" fmla="*/ 1333078 w 6386648"/>
                <a:gd name="connsiteY2792" fmla="*/ 11667 h 1849426"/>
                <a:gd name="connsiteX2793" fmla="*/ 636977 w 6386648"/>
                <a:gd name="connsiteY2793" fmla="*/ 0 h 1849426"/>
                <a:gd name="connsiteX2794" fmla="*/ 660780 w 6386648"/>
                <a:gd name="connsiteY2794" fmla="*/ 0 h 1849426"/>
                <a:gd name="connsiteX2795" fmla="*/ 648878 w 6386648"/>
                <a:gd name="connsiteY2795" fmla="*/ 4930 h 184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  <a:cxn ang="0">
                  <a:pos x="connsiteX1742" y="connsiteY1742"/>
                </a:cxn>
                <a:cxn ang="0">
                  <a:pos x="connsiteX1743" y="connsiteY1743"/>
                </a:cxn>
                <a:cxn ang="0">
                  <a:pos x="connsiteX1744" y="connsiteY1744"/>
                </a:cxn>
                <a:cxn ang="0">
                  <a:pos x="connsiteX1745" y="connsiteY1745"/>
                </a:cxn>
                <a:cxn ang="0">
                  <a:pos x="connsiteX1746" y="connsiteY1746"/>
                </a:cxn>
                <a:cxn ang="0">
                  <a:pos x="connsiteX1747" y="connsiteY1747"/>
                </a:cxn>
                <a:cxn ang="0">
                  <a:pos x="connsiteX1748" y="connsiteY1748"/>
                </a:cxn>
                <a:cxn ang="0">
                  <a:pos x="connsiteX1749" y="connsiteY1749"/>
                </a:cxn>
                <a:cxn ang="0">
                  <a:pos x="connsiteX1750" y="connsiteY1750"/>
                </a:cxn>
                <a:cxn ang="0">
                  <a:pos x="connsiteX1751" y="connsiteY1751"/>
                </a:cxn>
                <a:cxn ang="0">
                  <a:pos x="connsiteX1752" y="connsiteY1752"/>
                </a:cxn>
                <a:cxn ang="0">
                  <a:pos x="connsiteX1753" y="connsiteY1753"/>
                </a:cxn>
                <a:cxn ang="0">
                  <a:pos x="connsiteX1754" y="connsiteY1754"/>
                </a:cxn>
                <a:cxn ang="0">
                  <a:pos x="connsiteX1755" y="connsiteY1755"/>
                </a:cxn>
                <a:cxn ang="0">
                  <a:pos x="connsiteX1756" y="connsiteY1756"/>
                </a:cxn>
                <a:cxn ang="0">
                  <a:pos x="connsiteX1757" y="connsiteY1757"/>
                </a:cxn>
                <a:cxn ang="0">
                  <a:pos x="connsiteX1758" y="connsiteY1758"/>
                </a:cxn>
                <a:cxn ang="0">
                  <a:pos x="connsiteX1759" y="connsiteY1759"/>
                </a:cxn>
                <a:cxn ang="0">
                  <a:pos x="connsiteX1760" y="connsiteY1760"/>
                </a:cxn>
                <a:cxn ang="0">
                  <a:pos x="connsiteX1761" y="connsiteY1761"/>
                </a:cxn>
                <a:cxn ang="0">
                  <a:pos x="connsiteX1762" y="connsiteY1762"/>
                </a:cxn>
                <a:cxn ang="0">
                  <a:pos x="connsiteX1763" y="connsiteY1763"/>
                </a:cxn>
                <a:cxn ang="0">
                  <a:pos x="connsiteX1764" y="connsiteY1764"/>
                </a:cxn>
                <a:cxn ang="0">
                  <a:pos x="connsiteX1765" y="connsiteY1765"/>
                </a:cxn>
                <a:cxn ang="0">
                  <a:pos x="connsiteX1766" y="connsiteY1766"/>
                </a:cxn>
                <a:cxn ang="0">
                  <a:pos x="connsiteX1767" y="connsiteY1767"/>
                </a:cxn>
                <a:cxn ang="0">
                  <a:pos x="connsiteX1768" y="connsiteY1768"/>
                </a:cxn>
                <a:cxn ang="0">
                  <a:pos x="connsiteX1769" y="connsiteY1769"/>
                </a:cxn>
                <a:cxn ang="0">
                  <a:pos x="connsiteX1770" y="connsiteY1770"/>
                </a:cxn>
                <a:cxn ang="0">
                  <a:pos x="connsiteX1771" y="connsiteY1771"/>
                </a:cxn>
                <a:cxn ang="0">
                  <a:pos x="connsiteX1772" y="connsiteY1772"/>
                </a:cxn>
                <a:cxn ang="0">
                  <a:pos x="connsiteX1773" y="connsiteY1773"/>
                </a:cxn>
                <a:cxn ang="0">
                  <a:pos x="connsiteX1774" y="connsiteY1774"/>
                </a:cxn>
                <a:cxn ang="0">
                  <a:pos x="connsiteX1775" y="connsiteY1775"/>
                </a:cxn>
                <a:cxn ang="0">
                  <a:pos x="connsiteX1776" y="connsiteY1776"/>
                </a:cxn>
                <a:cxn ang="0">
                  <a:pos x="connsiteX1777" y="connsiteY1777"/>
                </a:cxn>
                <a:cxn ang="0">
                  <a:pos x="connsiteX1778" y="connsiteY1778"/>
                </a:cxn>
                <a:cxn ang="0">
                  <a:pos x="connsiteX1779" y="connsiteY1779"/>
                </a:cxn>
                <a:cxn ang="0">
                  <a:pos x="connsiteX1780" y="connsiteY1780"/>
                </a:cxn>
                <a:cxn ang="0">
                  <a:pos x="connsiteX1781" y="connsiteY1781"/>
                </a:cxn>
                <a:cxn ang="0">
                  <a:pos x="connsiteX1782" y="connsiteY1782"/>
                </a:cxn>
                <a:cxn ang="0">
                  <a:pos x="connsiteX1783" y="connsiteY1783"/>
                </a:cxn>
                <a:cxn ang="0">
                  <a:pos x="connsiteX1784" y="connsiteY1784"/>
                </a:cxn>
                <a:cxn ang="0">
                  <a:pos x="connsiteX1785" y="connsiteY1785"/>
                </a:cxn>
                <a:cxn ang="0">
                  <a:pos x="connsiteX1786" y="connsiteY1786"/>
                </a:cxn>
                <a:cxn ang="0">
                  <a:pos x="connsiteX1787" y="connsiteY1787"/>
                </a:cxn>
                <a:cxn ang="0">
                  <a:pos x="connsiteX1788" y="connsiteY1788"/>
                </a:cxn>
                <a:cxn ang="0">
                  <a:pos x="connsiteX1789" y="connsiteY1789"/>
                </a:cxn>
                <a:cxn ang="0">
                  <a:pos x="connsiteX1790" y="connsiteY1790"/>
                </a:cxn>
                <a:cxn ang="0">
                  <a:pos x="connsiteX1791" y="connsiteY1791"/>
                </a:cxn>
                <a:cxn ang="0">
                  <a:pos x="connsiteX1792" y="connsiteY1792"/>
                </a:cxn>
                <a:cxn ang="0">
                  <a:pos x="connsiteX1793" y="connsiteY1793"/>
                </a:cxn>
                <a:cxn ang="0">
                  <a:pos x="connsiteX1794" y="connsiteY1794"/>
                </a:cxn>
                <a:cxn ang="0">
                  <a:pos x="connsiteX1795" y="connsiteY1795"/>
                </a:cxn>
                <a:cxn ang="0">
                  <a:pos x="connsiteX1796" y="connsiteY1796"/>
                </a:cxn>
                <a:cxn ang="0">
                  <a:pos x="connsiteX1797" y="connsiteY1797"/>
                </a:cxn>
                <a:cxn ang="0">
                  <a:pos x="connsiteX1798" y="connsiteY1798"/>
                </a:cxn>
                <a:cxn ang="0">
                  <a:pos x="connsiteX1799" y="connsiteY1799"/>
                </a:cxn>
                <a:cxn ang="0">
                  <a:pos x="connsiteX1800" y="connsiteY1800"/>
                </a:cxn>
                <a:cxn ang="0">
                  <a:pos x="connsiteX1801" y="connsiteY1801"/>
                </a:cxn>
                <a:cxn ang="0">
                  <a:pos x="connsiteX1802" y="connsiteY1802"/>
                </a:cxn>
                <a:cxn ang="0">
                  <a:pos x="connsiteX1803" y="connsiteY1803"/>
                </a:cxn>
                <a:cxn ang="0">
                  <a:pos x="connsiteX1804" y="connsiteY1804"/>
                </a:cxn>
                <a:cxn ang="0">
                  <a:pos x="connsiteX1805" y="connsiteY1805"/>
                </a:cxn>
                <a:cxn ang="0">
                  <a:pos x="connsiteX1806" y="connsiteY1806"/>
                </a:cxn>
                <a:cxn ang="0">
                  <a:pos x="connsiteX1807" y="connsiteY1807"/>
                </a:cxn>
                <a:cxn ang="0">
                  <a:pos x="connsiteX1808" y="connsiteY1808"/>
                </a:cxn>
                <a:cxn ang="0">
                  <a:pos x="connsiteX1809" y="connsiteY1809"/>
                </a:cxn>
                <a:cxn ang="0">
                  <a:pos x="connsiteX1810" y="connsiteY1810"/>
                </a:cxn>
                <a:cxn ang="0">
                  <a:pos x="connsiteX1811" y="connsiteY1811"/>
                </a:cxn>
                <a:cxn ang="0">
                  <a:pos x="connsiteX1812" y="connsiteY1812"/>
                </a:cxn>
                <a:cxn ang="0">
                  <a:pos x="connsiteX1813" y="connsiteY1813"/>
                </a:cxn>
                <a:cxn ang="0">
                  <a:pos x="connsiteX1814" y="connsiteY1814"/>
                </a:cxn>
                <a:cxn ang="0">
                  <a:pos x="connsiteX1815" y="connsiteY1815"/>
                </a:cxn>
                <a:cxn ang="0">
                  <a:pos x="connsiteX1816" y="connsiteY1816"/>
                </a:cxn>
                <a:cxn ang="0">
                  <a:pos x="connsiteX1817" y="connsiteY1817"/>
                </a:cxn>
                <a:cxn ang="0">
                  <a:pos x="connsiteX1818" y="connsiteY1818"/>
                </a:cxn>
                <a:cxn ang="0">
                  <a:pos x="connsiteX1819" y="connsiteY1819"/>
                </a:cxn>
                <a:cxn ang="0">
                  <a:pos x="connsiteX1820" y="connsiteY1820"/>
                </a:cxn>
                <a:cxn ang="0">
                  <a:pos x="connsiteX1821" y="connsiteY1821"/>
                </a:cxn>
                <a:cxn ang="0">
                  <a:pos x="connsiteX1822" y="connsiteY1822"/>
                </a:cxn>
                <a:cxn ang="0">
                  <a:pos x="connsiteX1823" y="connsiteY1823"/>
                </a:cxn>
                <a:cxn ang="0">
                  <a:pos x="connsiteX1824" y="connsiteY1824"/>
                </a:cxn>
                <a:cxn ang="0">
                  <a:pos x="connsiteX1825" y="connsiteY1825"/>
                </a:cxn>
                <a:cxn ang="0">
                  <a:pos x="connsiteX1826" y="connsiteY1826"/>
                </a:cxn>
                <a:cxn ang="0">
                  <a:pos x="connsiteX1827" y="connsiteY1827"/>
                </a:cxn>
                <a:cxn ang="0">
                  <a:pos x="connsiteX1828" y="connsiteY1828"/>
                </a:cxn>
                <a:cxn ang="0">
                  <a:pos x="connsiteX1829" y="connsiteY1829"/>
                </a:cxn>
                <a:cxn ang="0">
                  <a:pos x="connsiteX1830" y="connsiteY1830"/>
                </a:cxn>
                <a:cxn ang="0">
                  <a:pos x="connsiteX1831" y="connsiteY1831"/>
                </a:cxn>
                <a:cxn ang="0">
                  <a:pos x="connsiteX1832" y="connsiteY1832"/>
                </a:cxn>
                <a:cxn ang="0">
                  <a:pos x="connsiteX1833" y="connsiteY1833"/>
                </a:cxn>
                <a:cxn ang="0">
                  <a:pos x="connsiteX1834" y="connsiteY1834"/>
                </a:cxn>
                <a:cxn ang="0">
                  <a:pos x="connsiteX1835" y="connsiteY1835"/>
                </a:cxn>
                <a:cxn ang="0">
                  <a:pos x="connsiteX1836" y="connsiteY1836"/>
                </a:cxn>
                <a:cxn ang="0">
                  <a:pos x="connsiteX1837" y="connsiteY1837"/>
                </a:cxn>
                <a:cxn ang="0">
                  <a:pos x="connsiteX1838" y="connsiteY1838"/>
                </a:cxn>
                <a:cxn ang="0">
                  <a:pos x="connsiteX1839" y="connsiteY1839"/>
                </a:cxn>
                <a:cxn ang="0">
                  <a:pos x="connsiteX1840" y="connsiteY1840"/>
                </a:cxn>
                <a:cxn ang="0">
                  <a:pos x="connsiteX1841" y="connsiteY1841"/>
                </a:cxn>
                <a:cxn ang="0">
                  <a:pos x="connsiteX1842" y="connsiteY1842"/>
                </a:cxn>
                <a:cxn ang="0">
                  <a:pos x="connsiteX1843" y="connsiteY1843"/>
                </a:cxn>
                <a:cxn ang="0">
                  <a:pos x="connsiteX1844" y="connsiteY1844"/>
                </a:cxn>
                <a:cxn ang="0">
                  <a:pos x="connsiteX1845" y="connsiteY1845"/>
                </a:cxn>
                <a:cxn ang="0">
                  <a:pos x="connsiteX1846" y="connsiteY1846"/>
                </a:cxn>
                <a:cxn ang="0">
                  <a:pos x="connsiteX1847" y="connsiteY1847"/>
                </a:cxn>
                <a:cxn ang="0">
                  <a:pos x="connsiteX1848" y="connsiteY1848"/>
                </a:cxn>
                <a:cxn ang="0">
                  <a:pos x="connsiteX1849" y="connsiteY1849"/>
                </a:cxn>
                <a:cxn ang="0">
                  <a:pos x="connsiteX1850" y="connsiteY1850"/>
                </a:cxn>
                <a:cxn ang="0">
                  <a:pos x="connsiteX1851" y="connsiteY1851"/>
                </a:cxn>
                <a:cxn ang="0">
                  <a:pos x="connsiteX1852" y="connsiteY1852"/>
                </a:cxn>
                <a:cxn ang="0">
                  <a:pos x="connsiteX1853" y="connsiteY1853"/>
                </a:cxn>
                <a:cxn ang="0">
                  <a:pos x="connsiteX1854" y="connsiteY1854"/>
                </a:cxn>
                <a:cxn ang="0">
                  <a:pos x="connsiteX1855" y="connsiteY1855"/>
                </a:cxn>
                <a:cxn ang="0">
                  <a:pos x="connsiteX1856" y="connsiteY1856"/>
                </a:cxn>
                <a:cxn ang="0">
                  <a:pos x="connsiteX1857" y="connsiteY1857"/>
                </a:cxn>
                <a:cxn ang="0">
                  <a:pos x="connsiteX1858" y="connsiteY1858"/>
                </a:cxn>
                <a:cxn ang="0">
                  <a:pos x="connsiteX1859" y="connsiteY1859"/>
                </a:cxn>
                <a:cxn ang="0">
                  <a:pos x="connsiteX1860" y="connsiteY1860"/>
                </a:cxn>
                <a:cxn ang="0">
                  <a:pos x="connsiteX1861" y="connsiteY1861"/>
                </a:cxn>
                <a:cxn ang="0">
                  <a:pos x="connsiteX1862" y="connsiteY1862"/>
                </a:cxn>
                <a:cxn ang="0">
                  <a:pos x="connsiteX1863" y="connsiteY1863"/>
                </a:cxn>
                <a:cxn ang="0">
                  <a:pos x="connsiteX1864" y="connsiteY1864"/>
                </a:cxn>
                <a:cxn ang="0">
                  <a:pos x="connsiteX1865" y="connsiteY1865"/>
                </a:cxn>
                <a:cxn ang="0">
                  <a:pos x="connsiteX1866" y="connsiteY1866"/>
                </a:cxn>
                <a:cxn ang="0">
                  <a:pos x="connsiteX1867" y="connsiteY1867"/>
                </a:cxn>
                <a:cxn ang="0">
                  <a:pos x="connsiteX1868" y="connsiteY1868"/>
                </a:cxn>
                <a:cxn ang="0">
                  <a:pos x="connsiteX1869" y="connsiteY1869"/>
                </a:cxn>
                <a:cxn ang="0">
                  <a:pos x="connsiteX1870" y="connsiteY1870"/>
                </a:cxn>
                <a:cxn ang="0">
                  <a:pos x="connsiteX1871" y="connsiteY1871"/>
                </a:cxn>
                <a:cxn ang="0">
                  <a:pos x="connsiteX1872" y="connsiteY1872"/>
                </a:cxn>
                <a:cxn ang="0">
                  <a:pos x="connsiteX1873" y="connsiteY1873"/>
                </a:cxn>
                <a:cxn ang="0">
                  <a:pos x="connsiteX1874" y="connsiteY1874"/>
                </a:cxn>
                <a:cxn ang="0">
                  <a:pos x="connsiteX1875" y="connsiteY1875"/>
                </a:cxn>
                <a:cxn ang="0">
                  <a:pos x="connsiteX1876" y="connsiteY1876"/>
                </a:cxn>
                <a:cxn ang="0">
                  <a:pos x="connsiteX1877" y="connsiteY1877"/>
                </a:cxn>
                <a:cxn ang="0">
                  <a:pos x="connsiteX1878" y="connsiteY1878"/>
                </a:cxn>
                <a:cxn ang="0">
                  <a:pos x="connsiteX1879" y="connsiteY1879"/>
                </a:cxn>
                <a:cxn ang="0">
                  <a:pos x="connsiteX1880" y="connsiteY1880"/>
                </a:cxn>
                <a:cxn ang="0">
                  <a:pos x="connsiteX1881" y="connsiteY1881"/>
                </a:cxn>
                <a:cxn ang="0">
                  <a:pos x="connsiteX1882" y="connsiteY1882"/>
                </a:cxn>
                <a:cxn ang="0">
                  <a:pos x="connsiteX1883" y="connsiteY1883"/>
                </a:cxn>
                <a:cxn ang="0">
                  <a:pos x="connsiteX1884" y="connsiteY1884"/>
                </a:cxn>
                <a:cxn ang="0">
                  <a:pos x="connsiteX1885" y="connsiteY1885"/>
                </a:cxn>
                <a:cxn ang="0">
                  <a:pos x="connsiteX1886" y="connsiteY1886"/>
                </a:cxn>
                <a:cxn ang="0">
                  <a:pos x="connsiteX1887" y="connsiteY1887"/>
                </a:cxn>
                <a:cxn ang="0">
                  <a:pos x="connsiteX1888" y="connsiteY1888"/>
                </a:cxn>
                <a:cxn ang="0">
                  <a:pos x="connsiteX1889" y="connsiteY1889"/>
                </a:cxn>
                <a:cxn ang="0">
                  <a:pos x="connsiteX1890" y="connsiteY1890"/>
                </a:cxn>
                <a:cxn ang="0">
                  <a:pos x="connsiteX1891" y="connsiteY1891"/>
                </a:cxn>
                <a:cxn ang="0">
                  <a:pos x="connsiteX1892" y="connsiteY1892"/>
                </a:cxn>
                <a:cxn ang="0">
                  <a:pos x="connsiteX1893" y="connsiteY1893"/>
                </a:cxn>
                <a:cxn ang="0">
                  <a:pos x="connsiteX1894" y="connsiteY1894"/>
                </a:cxn>
                <a:cxn ang="0">
                  <a:pos x="connsiteX1895" y="connsiteY1895"/>
                </a:cxn>
                <a:cxn ang="0">
                  <a:pos x="connsiteX1896" y="connsiteY1896"/>
                </a:cxn>
                <a:cxn ang="0">
                  <a:pos x="connsiteX1897" y="connsiteY1897"/>
                </a:cxn>
                <a:cxn ang="0">
                  <a:pos x="connsiteX1898" y="connsiteY1898"/>
                </a:cxn>
                <a:cxn ang="0">
                  <a:pos x="connsiteX1899" y="connsiteY1899"/>
                </a:cxn>
                <a:cxn ang="0">
                  <a:pos x="connsiteX1900" y="connsiteY1900"/>
                </a:cxn>
                <a:cxn ang="0">
                  <a:pos x="connsiteX1901" y="connsiteY1901"/>
                </a:cxn>
                <a:cxn ang="0">
                  <a:pos x="connsiteX1902" y="connsiteY1902"/>
                </a:cxn>
                <a:cxn ang="0">
                  <a:pos x="connsiteX1903" y="connsiteY1903"/>
                </a:cxn>
                <a:cxn ang="0">
                  <a:pos x="connsiteX1904" y="connsiteY1904"/>
                </a:cxn>
                <a:cxn ang="0">
                  <a:pos x="connsiteX1905" y="connsiteY1905"/>
                </a:cxn>
                <a:cxn ang="0">
                  <a:pos x="connsiteX1906" y="connsiteY1906"/>
                </a:cxn>
                <a:cxn ang="0">
                  <a:pos x="connsiteX1907" y="connsiteY1907"/>
                </a:cxn>
                <a:cxn ang="0">
                  <a:pos x="connsiteX1908" y="connsiteY1908"/>
                </a:cxn>
                <a:cxn ang="0">
                  <a:pos x="connsiteX1909" y="connsiteY1909"/>
                </a:cxn>
                <a:cxn ang="0">
                  <a:pos x="connsiteX1910" y="connsiteY1910"/>
                </a:cxn>
                <a:cxn ang="0">
                  <a:pos x="connsiteX1911" y="connsiteY1911"/>
                </a:cxn>
                <a:cxn ang="0">
                  <a:pos x="connsiteX1912" y="connsiteY1912"/>
                </a:cxn>
                <a:cxn ang="0">
                  <a:pos x="connsiteX1913" y="connsiteY1913"/>
                </a:cxn>
                <a:cxn ang="0">
                  <a:pos x="connsiteX1914" y="connsiteY1914"/>
                </a:cxn>
                <a:cxn ang="0">
                  <a:pos x="connsiteX1915" y="connsiteY1915"/>
                </a:cxn>
                <a:cxn ang="0">
                  <a:pos x="connsiteX1916" y="connsiteY1916"/>
                </a:cxn>
                <a:cxn ang="0">
                  <a:pos x="connsiteX1917" y="connsiteY1917"/>
                </a:cxn>
                <a:cxn ang="0">
                  <a:pos x="connsiteX1918" y="connsiteY1918"/>
                </a:cxn>
                <a:cxn ang="0">
                  <a:pos x="connsiteX1919" y="connsiteY1919"/>
                </a:cxn>
                <a:cxn ang="0">
                  <a:pos x="connsiteX1920" y="connsiteY1920"/>
                </a:cxn>
                <a:cxn ang="0">
                  <a:pos x="connsiteX1921" y="connsiteY1921"/>
                </a:cxn>
                <a:cxn ang="0">
                  <a:pos x="connsiteX1922" y="connsiteY1922"/>
                </a:cxn>
                <a:cxn ang="0">
                  <a:pos x="connsiteX1923" y="connsiteY1923"/>
                </a:cxn>
                <a:cxn ang="0">
                  <a:pos x="connsiteX1924" y="connsiteY1924"/>
                </a:cxn>
                <a:cxn ang="0">
                  <a:pos x="connsiteX1925" y="connsiteY1925"/>
                </a:cxn>
                <a:cxn ang="0">
                  <a:pos x="connsiteX1926" y="connsiteY1926"/>
                </a:cxn>
                <a:cxn ang="0">
                  <a:pos x="connsiteX1927" y="connsiteY1927"/>
                </a:cxn>
                <a:cxn ang="0">
                  <a:pos x="connsiteX1928" y="connsiteY1928"/>
                </a:cxn>
                <a:cxn ang="0">
                  <a:pos x="connsiteX1929" y="connsiteY1929"/>
                </a:cxn>
                <a:cxn ang="0">
                  <a:pos x="connsiteX1930" y="connsiteY1930"/>
                </a:cxn>
                <a:cxn ang="0">
                  <a:pos x="connsiteX1931" y="connsiteY1931"/>
                </a:cxn>
                <a:cxn ang="0">
                  <a:pos x="connsiteX1932" y="connsiteY1932"/>
                </a:cxn>
                <a:cxn ang="0">
                  <a:pos x="connsiteX1933" y="connsiteY1933"/>
                </a:cxn>
                <a:cxn ang="0">
                  <a:pos x="connsiteX1934" y="connsiteY1934"/>
                </a:cxn>
                <a:cxn ang="0">
                  <a:pos x="connsiteX1935" y="connsiteY1935"/>
                </a:cxn>
                <a:cxn ang="0">
                  <a:pos x="connsiteX1936" y="connsiteY1936"/>
                </a:cxn>
                <a:cxn ang="0">
                  <a:pos x="connsiteX1937" y="connsiteY1937"/>
                </a:cxn>
                <a:cxn ang="0">
                  <a:pos x="connsiteX1938" y="connsiteY1938"/>
                </a:cxn>
                <a:cxn ang="0">
                  <a:pos x="connsiteX1939" y="connsiteY1939"/>
                </a:cxn>
                <a:cxn ang="0">
                  <a:pos x="connsiteX1940" y="connsiteY1940"/>
                </a:cxn>
                <a:cxn ang="0">
                  <a:pos x="connsiteX1941" y="connsiteY1941"/>
                </a:cxn>
                <a:cxn ang="0">
                  <a:pos x="connsiteX1942" y="connsiteY1942"/>
                </a:cxn>
                <a:cxn ang="0">
                  <a:pos x="connsiteX1943" y="connsiteY1943"/>
                </a:cxn>
                <a:cxn ang="0">
                  <a:pos x="connsiteX1944" y="connsiteY1944"/>
                </a:cxn>
                <a:cxn ang="0">
                  <a:pos x="connsiteX1945" y="connsiteY1945"/>
                </a:cxn>
                <a:cxn ang="0">
                  <a:pos x="connsiteX1946" y="connsiteY1946"/>
                </a:cxn>
                <a:cxn ang="0">
                  <a:pos x="connsiteX1947" y="connsiteY1947"/>
                </a:cxn>
                <a:cxn ang="0">
                  <a:pos x="connsiteX1948" y="connsiteY1948"/>
                </a:cxn>
                <a:cxn ang="0">
                  <a:pos x="connsiteX1949" y="connsiteY1949"/>
                </a:cxn>
                <a:cxn ang="0">
                  <a:pos x="connsiteX1950" y="connsiteY1950"/>
                </a:cxn>
                <a:cxn ang="0">
                  <a:pos x="connsiteX1951" y="connsiteY1951"/>
                </a:cxn>
                <a:cxn ang="0">
                  <a:pos x="connsiteX1952" y="connsiteY1952"/>
                </a:cxn>
                <a:cxn ang="0">
                  <a:pos x="connsiteX1953" y="connsiteY1953"/>
                </a:cxn>
                <a:cxn ang="0">
                  <a:pos x="connsiteX1954" y="connsiteY1954"/>
                </a:cxn>
                <a:cxn ang="0">
                  <a:pos x="connsiteX1955" y="connsiteY1955"/>
                </a:cxn>
                <a:cxn ang="0">
                  <a:pos x="connsiteX1956" y="connsiteY1956"/>
                </a:cxn>
                <a:cxn ang="0">
                  <a:pos x="connsiteX1957" y="connsiteY1957"/>
                </a:cxn>
                <a:cxn ang="0">
                  <a:pos x="connsiteX1958" y="connsiteY1958"/>
                </a:cxn>
                <a:cxn ang="0">
                  <a:pos x="connsiteX1959" y="connsiteY1959"/>
                </a:cxn>
                <a:cxn ang="0">
                  <a:pos x="connsiteX1960" y="connsiteY1960"/>
                </a:cxn>
                <a:cxn ang="0">
                  <a:pos x="connsiteX1961" y="connsiteY1961"/>
                </a:cxn>
                <a:cxn ang="0">
                  <a:pos x="connsiteX1962" y="connsiteY1962"/>
                </a:cxn>
                <a:cxn ang="0">
                  <a:pos x="connsiteX1963" y="connsiteY1963"/>
                </a:cxn>
                <a:cxn ang="0">
                  <a:pos x="connsiteX1964" y="connsiteY1964"/>
                </a:cxn>
                <a:cxn ang="0">
                  <a:pos x="connsiteX1965" y="connsiteY1965"/>
                </a:cxn>
                <a:cxn ang="0">
                  <a:pos x="connsiteX1966" y="connsiteY1966"/>
                </a:cxn>
                <a:cxn ang="0">
                  <a:pos x="connsiteX1967" y="connsiteY1967"/>
                </a:cxn>
                <a:cxn ang="0">
                  <a:pos x="connsiteX1968" y="connsiteY1968"/>
                </a:cxn>
                <a:cxn ang="0">
                  <a:pos x="connsiteX1969" y="connsiteY1969"/>
                </a:cxn>
                <a:cxn ang="0">
                  <a:pos x="connsiteX1970" y="connsiteY1970"/>
                </a:cxn>
                <a:cxn ang="0">
                  <a:pos x="connsiteX1971" y="connsiteY1971"/>
                </a:cxn>
                <a:cxn ang="0">
                  <a:pos x="connsiteX1972" y="connsiteY1972"/>
                </a:cxn>
                <a:cxn ang="0">
                  <a:pos x="connsiteX1973" y="connsiteY1973"/>
                </a:cxn>
                <a:cxn ang="0">
                  <a:pos x="connsiteX1974" y="connsiteY1974"/>
                </a:cxn>
                <a:cxn ang="0">
                  <a:pos x="connsiteX1975" y="connsiteY1975"/>
                </a:cxn>
                <a:cxn ang="0">
                  <a:pos x="connsiteX1976" y="connsiteY1976"/>
                </a:cxn>
                <a:cxn ang="0">
                  <a:pos x="connsiteX1977" y="connsiteY1977"/>
                </a:cxn>
                <a:cxn ang="0">
                  <a:pos x="connsiteX1978" y="connsiteY1978"/>
                </a:cxn>
                <a:cxn ang="0">
                  <a:pos x="connsiteX1979" y="connsiteY1979"/>
                </a:cxn>
                <a:cxn ang="0">
                  <a:pos x="connsiteX1980" y="connsiteY1980"/>
                </a:cxn>
                <a:cxn ang="0">
                  <a:pos x="connsiteX1981" y="connsiteY1981"/>
                </a:cxn>
                <a:cxn ang="0">
                  <a:pos x="connsiteX1982" y="connsiteY1982"/>
                </a:cxn>
                <a:cxn ang="0">
                  <a:pos x="connsiteX1983" y="connsiteY1983"/>
                </a:cxn>
                <a:cxn ang="0">
                  <a:pos x="connsiteX1984" y="connsiteY1984"/>
                </a:cxn>
                <a:cxn ang="0">
                  <a:pos x="connsiteX1985" y="connsiteY1985"/>
                </a:cxn>
                <a:cxn ang="0">
                  <a:pos x="connsiteX1986" y="connsiteY1986"/>
                </a:cxn>
                <a:cxn ang="0">
                  <a:pos x="connsiteX1987" y="connsiteY1987"/>
                </a:cxn>
                <a:cxn ang="0">
                  <a:pos x="connsiteX1988" y="connsiteY1988"/>
                </a:cxn>
                <a:cxn ang="0">
                  <a:pos x="connsiteX1989" y="connsiteY1989"/>
                </a:cxn>
                <a:cxn ang="0">
                  <a:pos x="connsiteX1990" y="connsiteY1990"/>
                </a:cxn>
                <a:cxn ang="0">
                  <a:pos x="connsiteX1991" y="connsiteY1991"/>
                </a:cxn>
                <a:cxn ang="0">
                  <a:pos x="connsiteX1992" y="connsiteY1992"/>
                </a:cxn>
                <a:cxn ang="0">
                  <a:pos x="connsiteX1993" y="connsiteY1993"/>
                </a:cxn>
                <a:cxn ang="0">
                  <a:pos x="connsiteX1994" y="connsiteY1994"/>
                </a:cxn>
                <a:cxn ang="0">
                  <a:pos x="connsiteX1995" y="connsiteY1995"/>
                </a:cxn>
                <a:cxn ang="0">
                  <a:pos x="connsiteX1996" y="connsiteY1996"/>
                </a:cxn>
                <a:cxn ang="0">
                  <a:pos x="connsiteX1997" y="connsiteY1997"/>
                </a:cxn>
                <a:cxn ang="0">
                  <a:pos x="connsiteX1998" y="connsiteY1998"/>
                </a:cxn>
                <a:cxn ang="0">
                  <a:pos x="connsiteX1999" y="connsiteY1999"/>
                </a:cxn>
                <a:cxn ang="0">
                  <a:pos x="connsiteX2000" y="connsiteY2000"/>
                </a:cxn>
                <a:cxn ang="0">
                  <a:pos x="connsiteX2001" y="connsiteY2001"/>
                </a:cxn>
                <a:cxn ang="0">
                  <a:pos x="connsiteX2002" y="connsiteY2002"/>
                </a:cxn>
                <a:cxn ang="0">
                  <a:pos x="connsiteX2003" y="connsiteY2003"/>
                </a:cxn>
                <a:cxn ang="0">
                  <a:pos x="connsiteX2004" y="connsiteY2004"/>
                </a:cxn>
                <a:cxn ang="0">
                  <a:pos x="connsiteX2005" y="connsiteY2005"/>
                </a:cxn>
                <a:cxn ang="0">
                  <a:pos x="connsiteX2006" y="connsiteY2006"/>
                </a:cxn>
                <a:cxn ang="0">
                  <a:pos x="connsiteX2007" y="connsiteY2007"/>
                </a:cxn>
                <a:cxn ang="0">
                  <a:pos x="connsiteX2008" y="connsiteY2008"/>
                </a:cxn>
                <a:cxn ang="0">
                  <a:pos x="connsiteX2009" y="connsiteY2009"/>
                </a:cxn>
                <a:cxn ang="0">
                  <a:pos x="connsiteX2010" y="connsiteY2010"/>
                </a:cxn>
                <a:cxn ang="0">
                  <a:pos x="connsiteX2011" y="connsiteY2011"/>
                </a:cxn>
                <a:cxn ang="0">
                  <a:pos x="connsiteX2012" y="connsiteY2012"/>
                </a:cxn>
                <a:cxn ang="0">
                  <a:pos x="connsiteX2013" y="connsiteY2013"/>
                </a:cxn>
                <a:cxn ang="0">
                  <a:pos x="connsiteX2014" y="connsiteY2014"/>
                </a:cxn>
                <a:cxn ang="0">
                  <a:pos x="connsiteX2015" y="connsiteY2015"/>
                </a:cxn>
                <a:cxn ang="0">
                  <a:pos x="connsiteX2016" y="connsiteY2016"/>
                </a:cxn>
                <a:cxn ang="0">
                  <a:pos x="connsiteX2017" y="connsiteY2017"/>
                </a:cxn>
                <a:cxn ang="0">
                  <a:pos x="connsiteX2018" y="connsiteY2018"/>
                </a:cxn>
                <a:cxn ang="0">
                  <a:pos x="connsiteX2019" y="connsiteY2019"/>
                </a:cxn>
                <a:cxn ang="0">
                  <a:pos x="connsiteX2020" y="connsiteY2020"/>
                </a:cxn>
                <a:cxn ang="0">
                  <a:pos x="connsiteX2021" y="connsiteY2021"/>
                </a:cxn>
                <a:cxn ang="0">
                  <a:pos x="connsiteX2022" y="connsiteY2022"/>
                </a:cxn>
                <a:cxn ang="0">
                  <a:pos x="connsiteX2023" y="connsiteY2023"/>
                </a:cxn>
                <a:cxn ang="0">
                  <a:pos x="connsiteX2024" y="connsiteY2024"/>
                </a:cxn>
                <a:cxn ang="0">
                  <a:pos x="connsiteX2025" y="connsiteY2025"/>
                </a:cxn>
                <a:cxn ang="0">
                  <a:pos x="connsiteX2026" y="connsiteY2026"/>
                </a:cxn>
                <a:cxn ang="0">
                  <a:pos x="connsiteX2027" y="connsiteY2027"/>
                </a:cxn>
                <a:cxn ang="0">
                  <a:pos x="connsiteX2028" y="connsiteY2028"/>
                </a:cxn>
                <a:cxn ang="0">
                  <a:pos x="connsiteX2029" y="connsiteY2029"/>
                </a:cxn>
                <a:cxn ang="0">
                  <a:pos x="connsiteX2030" y="connsiteY2030"/>
                </a:cxn>
                <a:cxn ang="0">
                  <a:pos x="connsiteX2031" y="connsiteY2031"/>
                </a:cxn>
                <a:cxn ang="0">
                  <a:pos x="connsiteX2032" y="connsiteY2032"/>
                </a:cxn>
                <a:cxn ang="0">
                  <a:pos x="connsiteX2033" y="connsiteY2033"/>
                </a:cxn>
                <a:cxn ang="0">
                  <a:pos x="connsiteX2034" y="connsiteY2034"/>
                </a:cxn>
                <a:cxn ang="0">
                  <a:pos x="connsiteX2035" y="connsiteY2035"/>
                </a:cxn>
                <a:cxn ang="0">
                  <a:pos x="connsiteX2036" y="connsiteY2036"/>
                </a:cxn>
                <a:cxn ang="0">
                  <a:pos x="connsiteX2037" y="connsiteY2037"/>
                </a:cxn>
                <a:cxn ang="0">
                  <a:pos x="connsiteX2038" y="connsiteY2038"/>
                </a:cxn>
                <a:cxn ang="0">
                  <a:pos x="connsiteX2039" y="connsiteY2039"/>
                </a:cxn>
                <a:cxn ang="0">
                  <a:pos x="connsiteX2040" y="connsiteY2040"/>
                </a:cxn>
                <a:cxn ang="0">
                  <a:pos x="connsiteX2041" y="connsiteY2041"/>
                </a:cxn>
                <a:cxn ang="0">
                  <a:pos x="connsiteX2042" y="connsiteY2042"/>
                </a:cxn>
                <a:cxn ang="0">
                  <a:pos x="connsiteX2043" y="connsiteY2043"/>
                </a:cxn>
                <a:cxn ang="0">
                  <a:pos x="connsiteX2044" y="connsiteY2044"/>
                </a:cxn>
                <a:cxn ang="0">
                  <a:pos x="connsiteX2045" y="connsiteY2045"/>
                </a:cxn>
                <a:cxn ang="0">
                  <a:pos x="connsiteX2046" y="connsiteY2046"/>
                </a:cxn>
                <a:cxn ang="0">
                  <a:pos x="connsiteX2047" y="connsiteY2047"/>
                </a:cxn>
                <a:cxn ang="0">
                  <a:pos x="connsiteX2048" y="connsiteY2048"/>
                </a:cxn>
                <a:cxn ang="0">
                  <a:pos x="connsiteX2049" y="connsiteY2049"/>
                </a:cxn>
                <a:cxn ang="0">
                  <a:pos x="connsiteX2050" y="connsiteY2050"/>
                </a:cxn>
                <a:cxn ang="0">
                  <a:pos x="connsiteX2051" y="connsiteY2051"/>
                </a:cxn>
                <a:cxn ang="0">
                  <a:pos x="connsiteX2052" y="connsiteY2052"/>
                </a:cxn>
                <a:cxn ang="0">
                  <a:pos x="connsiteX2053" y="connsiteY2053"/>
                </a:cxn>
                <a:cxn ang="0">
                  <a:pos x="connsiteX2054" y="connsiteY2054"/>
                </a:cxn>
                <a:cxn ang="0">
                  <a:pos x="connsiteX2055" y="connsiteY2055"/>
                </a:cxn>
                <a:cxn ang="0">
                  <a:pos x="connsiteX2056" y="connsiteY2056"/>
                </a:cxn>
                <a:cxn ang="0">
                  <a:pos x="connsiteX2057" y="connsiteY2057"/>
                </a:cxn>
                <a:cxn ang="0">
                  <a:pos x="connsiteX2058" y="connsiteY2058"/>
                </a:cxn>
                <a:cxn ang="0">
                  <a:pos x="connsiteX2059" y="connsiteY2059"/>
                </a:cxn>
                <a:cxn ang="0">
                  <a:pos x="connsiteX2060" y="connsiteY2060"/>
                </a:cxn>
                <a:cxn ang="0">
                  <a:pos x="connsiteX2061" y="connsiteY2061"/>
                </a:cxn>
                <a:cxn ang="0">
                  <a:pos x="connsiteX2062" y="connsiteY2062"/>
                </a:cxn>
                <a:cxn ang="0">
                  <a:pos x="connsiteX2063" y="connsiteY2063"/>
                </a:cxn>
                <a:cxn ang="0">
                  <a:pos x="connsiteX2064" y="connsiteY2064"/>
                </a:cxn>
                <a:cxn ang="0">
                  <a:pos x="connsiteX2065" y="connsiteY2065"/>
                </a:cxn>
                <a:cxn ang="0">
                  <a:pos x="connsiteX2066" y="connsiteY2066"/>
                </a:cxn>
                <a:cxn ang="0">
                  <a:pos x="connsiteX2067" y="connsiteY2067"/>
                </a:cxn>
                <a:cxn ang="0">
                  <a:pos x="connsiteX2068" y="connsiteY2068"/>
                </a:cxn>
                <a:cxn ang="0">
                  <a:pos x="connsiteX2069" y="connsiteY2069"/>
                </a:cxn>
                <a:cxn ang="0">
                  <a:pos x="connsiteX2070" y="connsiteY2070"/>
                </a:cxn>
                <a:cxn ang="0">
                  <a:pos x="connsiteX2071" y="connsiteY2071"/>
                </a:cxn>
                <a:cxn ang="0">
                  <a:pos x="connsiteX2072" y="connsiteY2072"/>
                </a:cxn>
                <a:cxn ang="0">
                  <a:pos x="connsiteX2073" y="connsiteY2073"/>
                </a:cxn>
                <a:cxn ang="0">
                  <a:pos x="connsiteX2074" y="connsiteY2074"/>
                </a:cxn>
                <a:cxn ang="0">
                  <a:pos x="connsiteX2075" y="connsiteY2075"/>
                </a:cxn>
                <a:cxn ang="0">
                  <a:pos x="connsiteX2076" y="connsiteY2076"/>
                </a:cxn>
                <a:cxn ang="0">
                  <a:pos x="connsiteX2077" y="connsiteY2077"/>
                </a:cxn>
                <a:cxn ang="0">
                  <a:pos x="connsiteX2078" y="connsiteY2078"/>
                </a:cxn>
                <a:cxn ang="0">
                  <a:pos x="connsiteX2079" y="connsiteY2079"/>
                </a:cxn>
                <a:cxn ang="0">
                  <a:pos x="connsiteX2080" y="connsiteY2080"/>
                </a:cxn>
                <a:cxn ang="0">
                  <a:pos x="connsiteX2081" y="connsiteY2081"/>
                </a:cxn>
                <a:cxn ang="0">
                  <a:pos x="connsiteX2082" y="connsiteY2082"/>
                </a:cxn>
                <a:cxn ang="0">
                  <a:pos x="connsiteX2083" y="connsiteY2083"/>
                </a:cxn>
                <a:cxn ang="0">
                  <a:pos x="connsiteX2084" y="connsiteY2084"/>
                </a:cxn>
                <a:cxn ang="0">
                  <a:pos x="connsiteX2085" y="connsiteY2085"/>
                </a:cxn>
                <a:cxn ang="0">
                  <a:pos x="connsiteX2086" y="connsiteY2086"/>
                </a:cxn>
                <a:cxn ang="0">
                  <a:pos x="connsiteX2087" y="connsiteY2087"/>
                </a:cxn>
                <a:cxn ang="0">
                  <a:pos x="connsiteX2088" y="connsiteY2088"/>
                </a:cxn>
                <a:cxn ang="0">
                  <a:pos x="connsiteX2089" y="connsiteY2089"/>
                </a:cxn>
                <a:cxn ang="0">
                  <a:pos x="connsiteX2090" y="connsiteY2090"/>
                </a:cxn>
                <a:cxn ang="0">
                  <a:pos x="connsiteX2091" y="connsiteY2091"/>
                </a:cxn>
                <a:cxn ang="0">
                  <a:pos x="connsiteX2092" y="connsiteY2092"/>
                </a:cxn>
                <a:cxn ang="0">
                  <a:pos x="connsiteX2093" y="connsiteY2093"/>
                </a:cxn>
                <a:cxn ang="0">
                  <a:pos x="connsiteX2094" y="connsiteY2094"/>
                </a:cxn>
                <a:cxn ang="0">
                  <a:pos x="connsiteX2095" y="connsiteY2095"/>
                </a:cxn>
                <a:cxn ang="0">
                  <a:pos x="connsiteX2096" y="connsiteY2096"/>
                </a:cxn>
                <a:cxn ang="0">
                  <a:pos x="connsiteX2097" y="connsiteY2097"/>
                </a:cxn>
                <a:cxn ang="0">
                  <a:pos x="connsiteX2098" y="connsiteY2098"/>
                </a:cxn>
                <a:cxn ang="0">
                  <a:pos x="connsiteX2099" y="connsiteY2099"/>
                </a:cxn>
                <a:cxn ang="0">
                  <a:pos x="connsiteX2100" y="connsiteY2100"/>
                </a:cxn>
                <a:cxn ang="0">
                  <a:pos x="connsiteX2101" y="connsiteY2101"/>
                </a:cxn>
                <a:cxn ang="0">
                  <a:pos x="connsiteX2102" y="connsiteY2102"/>
                </a:cxn>
                <a:cxn ang="0">
                  <a:pos x="connsiteX2103" y="connsiteY2103"/>
                </a:cxn>
                <a:cxn ang="0">
                  <a:pos x="connsiteX2104" y="connsiteY2104"/>
                </a:cxn>
                <a:cxn ang="0">
                  <a:pos x="connsiteX2105" y="connsiteY2105"/>
                </a:cxn>
                <a:cxn ang="0">
                  <a:pos x="connsiteX2106" y="connsiteY2106"/>
                </a:cxn>
                <a:cxn ang="0">
                  <a:pos x="connsiteX2107" y="connsiteY2107"/>
                </a:cxn>
                <a:cxn ang="0">
                  <a:pos x="connsiteX2108" y="connsiteY2108"/>
                </a:cxn>
                <a:cxn ang="0">
                  <a:pos x="connsiteX2109" y="connsiteY2109"/>
                </a:cxn>
                <a:cxn ang="0">
                  <a:pos x="connsiteX2110" y="connsiteY2110"/>
                </a:cxn>
                <a:cxn ang="0">
                  <a:pos x="connsiteX2111" y="connsiteY2111"/>
                </a:cxn>
                <a:cxn ang="0">
                  <a:pos x="connsiteX2112" y="connsiteY2112"/>
                </a:cxn>
                <a:cxn ang="0">
                  <a:pos x="connsiteX2113" y="connsiteY2113"/>
                </a:cxn>
                <a:cxn ang="0">
                  <a:pos x="connsiteX2114" y="connsiteY2114"/>
                </a:cxn>
                <a:cxn ang="0">
                  <a:pos x="connsiteX2115" y="connsiteY2115"/>
                </a:cxn>
                <a:cxn ang="0">
                  <a:pos x="connsiteX2116" y="connsiteY2116"/>
                </a:cxn>
                <a:cxn ang="0">
                  <a:pos x="connsiteX2117" y="connsiteY2117"/>
                </a:cxn>
                <a:cxn ang="0">
                  <a:pos x="connsiteX2118" y="connsiteY2118"/>
                </a:cxn>
                <a:cxn ang="0">
                  <a:pos x="connsiteX2119" y="connsiteY2119"/>
                </a:cxn>
                <a:cxn ang="0">
                  <a:pos x="connsiteX2120" y="connsiteY2120"/>
                </a:cxn>
                <a:cxn ang="0">
                  <a:pos x="connsiteX2121" y="connsiteY2121"/>
                </a:cxn>
                <a:cxn ang="0">
                  <a:pos x="connsiteX2122" y="connsiteY2122"/>
                </a:cxn>
                <a:cxn ang="0">
                  <a:pos x="connsiteX2123" y="connsiteY2123"/>
                </a:cxn>
                <a:cxn ang="0">
                  <a:pos x="connsiteX2124" y="connsiteY2124"/>
                </a:cxn>
                <a:cxn ang="0">
                  <a:pos x="connsiteX2125" y="connsiteY2125"/>
                </a:cxn>
                <a:cxn ang="0">
                  <a:pos x="connsiteX2126" y="connsiteY2126"/>
                </a:cxn>
                <a:cxn ang="0">
                  <a:pos x="connsiteX2127" y="connsiteY2127"/>
                </a:cxn>
                <a:cxn ang="0">
                  <a:pos x="connsiteX2128" y="connsiteY2128"/>
                </a:cxn>
                <a:cxn ang="0">
                  <a:pos x="connsiteX2129" y="connsiteY2129"/>
                </a:cxn>
                <a:cxn ang="0">
                  <a:pos x="connsiteX2130" y="connsiteY2130"/>
                </a:cxn>
                <a:cxn ang="0">
                  <a:pos x="connsiteX2131" y="connsiteY2131"/>
                </a:cxn>
                <a:cxn ang="0">
                  <a:pos x="connsiteX2132" y="connsiteY2132"/>
                </a:cxn>
                <a:cxn ang="0">
                  <a:pos x="connsiteX2133" y="connsiteY2133"/>
                </a:cxn>
                <a:cxn ang="0">
                  <a:pos x="connsiteX2134" y="connsiteY2134"/>
                </a:cxn>
                <a:cxn ang="0">
                  <a:pos x="connsiteX2135" y="connsiteY2135"/>
                </a:cxn>
                <a:cxn ang="0">
                  <a:pos x="connsiteX2136" y="connsiteY2136"/>
                </a:cxn>
                <a:cxn ang="0">
                  <a:pos x="connsiteX2137" y="connsiteY2137"/>
                </a:cxn>
                <a:cxn ang="0">
                  <a:pos x="connsiteX2138" y="connsiteY2138"/>
                </a:cxn>
                <a:cxn ang="0">
                  <a:pos x="connsiteX2139" y="connsiteY2139"/>
                </a:cxn>
                <a:cxn ang="0">
                  <a:pos x="connsiteX2140" y="connsiteY2140"/>
                </a:cxn>
                <a:cxn ang="0">
                  <a:pos x="connsiteX2141" y="connsiteY2141"/>
                </a:cxn>
                <a:cxn ang="0">
                  <a:pos x="connsiteX2142" y="connsiteY2142"/>
                </a:cxn>
                <a:cxn ang="0">
                  <a:pos x="connsiteX2143" y="connsiteY2143"/>
                </a:cxn>
                <a:cxn ang="0">
                  <a:pos x="connsiteX2144" y="connsiteY2144"/>
                </a:cxn>
                <a:cxn ang="0">
                  <a:pos x="connsiteX2145" y="connsiteY2145"/>
                </a:cxn>
                <a:cxn ang="0">
                  <a:pos x="connsiteX2146" y="connsiteY2146"/>
                </a:cxn>
                <a:cxn ang="0">
                  <a:pos x="connsiteX2147" y="connsiteY2147"/>
                </a:cxn>
                <a:cxn ang="0">
                  <a:pos x="connsiteX2148" y="connsiteY2148"/>
                </a:cxn>
                <a:cxn ang="0">
                  <a:pos x="connsiteX2149" y="connsiteY2149"/>
                </a:cxn>
                <a:cxn ang="0">
                  <a:pos x="connsiteX2150" y="connsiteY2150"/>
                </a:cxn>
                <a:cxn ang="0">
                  <a:pos x="connsiteX2151" y="connsiteY2151"/>
                </a:cxn>
                <a:cxn ang="0">
                  <a:pos x="connsiteX2152" y="connsiteY2152"/>
                </a:cxn>
                <a:cxn ang="0">
                  <a:pos x="connsiteX2153" y="connsiteY2153"/>
                </a:cxn>
                <a:cxn ang="0">
                  <a:pos x="connsiteX2154" y="connsiteY2154"/>
                </a:cxn>
                <a:cxn ang="0">
                  <a:pos x="connsiteX2155" y="connsiteY2155"/>
                </a:cxn>
                <a:cxn ang="0">
                  <a:pos x="connsiteX2156" y="connsiteY2156"/>
                </a:cxn>
                <a:cxn ang="0">
                  <a:pos x="connsiteX2157" y="connsiteY2157"/>
                </a:cxn>
                <a:cxn ang="0">
                  <a:pos x="connsiteX2158" y="connsiteY2158"/>
                </a:cxn>
                <a:cxn ang="0">
                  <a:pos x="connsiteX2159" y="connsiteY2159"/>
                </a:cxn>
                <a:cxn ang="0">
                  <a:pos x="connsiteX2160" y="connsiteY2160"/>
                </a:cxn>
                <a:cxn ang="0">
                  <a:pos x="connsiteX2161" y="connsiteY2161"/>
                </a:cxn>
                <a:cxn ang="0">
                  <a:pos x="connsiteX2162" y="connsiteY2162"/>
                </a:cxn>
                <a:cxn ang="0">
                  <a:pos x="connsiteX2163" y="connsiteY2163"/>
                </a:cxn>
                <a:cxn ang="0">
                  <a:pos x="connsiteX2164" y="connsiteY2164"/>
                </a:cxn>
                <a:cxn ang="0">
                  <a:pos x="connsiteX2165" y="connsiteY2165"/>
                </a:cxn>
                <a:cxn ang="0">
                  <a:pos x="connsiteX2166" y="connsiteY2166"/>
                </a:cxn>
                <a:cxn ang="0">
                  <a:pos x="connsiteX2167" y="connsiteY2167"/>
                </a:cxn>
                <a:cxn ang="0">
                  <a:pos x="connsiteX2168" y="connsiteY2168"/>
                </a:cxn>
                <a:cxn ang="0">
                  <a:pos x="connsiteX2169" y="connsiteY2169"/>
                </a:cxn>
                <a:cxn ang="0">
                  <a:pos x="connsiteX2170" y="connsiteY2170"/>
                </a:cxn>
                <a:cxn ang="0">
                  <a:pos x="connsiteX2171" y="connsiteY2171"/>
                </a:cxn>
                <a:cxn ang="0">
                  <a:pos x="connsiteX2172" y="connsiteY2172"/>
                </a:cxn>
                <a:cxn ang="0">
                  <a:pos x="connsiteX2173" y="connsiteY2173"/>
                </a:cxn>
                <a:cxn ang="0">
                  <a:pos x="connsiteX2174" y="connsiteY2174"/>
                </a:cxn>
                <a:cxn ang="0">
                  <a:pos x="connsiteX2175" y="connsiteY2175"/>
                </a:cxn>
                <a:cxn ang="0">
                  <a:pos x="connsiteX2176" y="connsiteY2176"/>
                </a:cxn>
                <a:cxn ang="0">
                  <a:pos x="connsiteX2177" y="connsiteY2177"/>
                </a:cxn>
                <a:cxn ang="0">
                  <a:pos x="connsiteX2178" y="connsiteY2178"/>
                </a:cxn>
                <a:cxn ang="0">
                  <a:pos x="connsiteX2179" y="connsiteY2179"/>
                </a:cxn>
                <a:cxn ang="0">
                  <a:pos x="connsiteX2180" y="connsiteY2180"/>
                </a:cxn>
                <a:cxn ang="0">
                  <a:pos x="connsiteX2181" y="connsiteY2181"/>
                </a:cxn>
                <a:cxn ang="0">
                  <a:pos x="connsiteX2182" y="connsiteY2182"/>
                </a:cxn>
                <a:cxn ang="0">
                  <a:pos x="connsiteX2183" y="connsiteY2183"/>
                </a:cxn>
                <a:cxn ang="0">
                  <a:pos x="connsiteX2184" y="connsiteY2184"/>
                </a:cxn>
                <a:cxn ang="0">
                  <a:pos x="connsiteX2185" y="connsiteY2185"/>
                </a:cxn>
                <a:cxn ang="0">
                  <a:pos x="connsiteX2186" y="connsiteY2186"/>
                </a:cxn>
                <a:cxn ang="0">
                  <a:pos x="connsiteX2187" y="connsiteY2187"/>
                </a:cxn>
                <a:cxn ang="0">
                  <a:pos x="connsiteX2188" y="connsiteY2188"/>
                </a:cxn>
                <a:cxn ang="0">
                  <a:pos x="connsiteX2189" y="connsiteY2189"/>
                </a:cxn>
                <a:cxn ang="0">
                  <a:pos x="connsiteX2190" y="connsiteY2190"/>
                </a:cxn>
                <a:cxn ang="0">
                  <a:pos x="connsiteX2191" y="connsiteY2191"/>
                </a:cxn>
                <a:cxn ang="0">
                  <a:pos x="connsiteX2192" y="connsiteY2192"/>
                </a:cxn>
                <a:cxn ang="0">
                  <a:pos x="connsiteX2193" y="connsiteY2193"/>
                </a:cxn>
                <a:cxn ang="0">
                  <a:pos x="connsiteX2194" y="connsiteY2194"/>
                </a:cxn>
                <a:cxn ang="0">
                  <a:pos x="connsiteX2195" y="connsiteY2195"/>
                </a:cxn>
                <a:cxn ang="0">
                  <a:pos x="connsiteX2196" y="connsiteY2196"/>
                </a:cxn>
                <a:cxn ang="0">
                  <a:pos x="connsiteX2197" y="connsiteY2197"/>
                </a:cxn>
                <a:cxn ang="0">
                  <a:pos x="connsiteX2198" y="connsiteY2198"/>
                </a:cxn>
                <a:cxn ang="0">
                  <a:pos x="connsiteX2199" y="connsiteY2199"/>
                </a:cxn>
                <a:cxn ang="0">
                  <a:pos x="connsiteX2200" y="connsiteY2200"/>
                </a:cxn>
                <a:cxn ang="0">
                  <a:pos x="connsiteX2201" y="connsiteY2201"/>
                </a:cxn>
                <a:cxn ang="0">
                  <a:pos x="connsiteX2202" y="connsiteY2202"/>
                </a:cxn>
                <a:cxn ang="0">
                  <a:pos x="connsiteX2203" y="connsiteY2203"/>
                </a:cxn>
                <a:cxn ang="0">
                  <a:pos x="connsiteX2204" y="connsiteY2204"/>
                </a:cxn>
                <a:cxn ang="0">
                  <a:pos x="connsiteX2205" y="connsiteY2205"/>
                </a:cxn>
                <a:cxn ang="0">
                  <a:pos x="connsiteX2206" y="connsiteY2206"/>
                </a:cxn>
                <a:cxn ang="0">
                  <a:pos x="connsiteX2207" y="connsiteY2207"/>
                </a:cxn>
                <a:cxn ang="0">
                  <a:pos x="connsiteX2208" y="connsiteY2208"/>
                </a:cxn>
                <a:cxn ang="0">
                  <a:pos x="connsiteX2209" y="connsiteY2209"/>
                </a:cxn>
                <a:cxn ang="0">
                  <a:pos x="connsiteX2210" y="connsiteY2210"/>
                </a:cxn>
                <a:cxn ang="0">
                  <a:pos x="connsiteX2211" y="connsiteY2211"/>
                </a:cxn>
                <a:cxn ang="0">
                  <a:pos x="connsiteX2212" y="connsiteY2212"/>
                </a:cxn>
                <a:cxn ang="0">
                  <a:pos x="connsiteX2213" y="connsiteY2213"/>
                </a:cxn>
                <a:cxn ang="0">
                  <a:pos x="connsiteX2214" y="connsiteY2214"/>
                </a:cxn>
                <a:cxn ang="0">
                  <a:pos x="connsiteX2215" y="connsiteY2215"/>
                </a:cxn>
                <a:cxn ang="0">
                  <a:pos x="connsiteX2216" y="connsiteY2216"/>
                </a:cxn>
                <a:cxn ang="0">
                  <a:pos x="connsiteX2217" y="connsiteY2217"/>
                </a:cxn>
                <a:cxn ang="0">
                  <a:pos x="connsiteX2218" y="connsiteY2218"/>
                </a:cxn>
                <a:cxn ang="0">
                  <a:pos x="connsiteX2219" y="connsiteY2219"/>
                </a:cxn>
                <a:cxn ang="0">
                  <a:pos x="connsiteX2220" y="connsiteY2220"/>
                </a:cxn>
                <a:cxn ang="0">
                  <a:pos x="connsiteX2221" y="connsiteY2221"/>
                </a:cxn>
                <a:cxn ang="0">
                  <a:pos x="connsiteX2222" y="connsiteY2222"/>
                </a:cxn>
                <a:cxn ang="0">
                  <a:pos x="connsiteX2223" y="connsiteY2223"/>
                </a:cxn>
                <a:cxn ang="0">
                  <a:pos x="connsiteX2224" y="connsiteY2224"/>
                </a:cxn>
                <a:cxn ang="0">
                  <a:pos x="connsiteX2225" y="connsiteY2225"/>
                </a:cxn>
                <a:cxn ang="0">
                  <a:pos x="connsiteX2226" y="connsiteY2226"/>
                </a:cxn>
                <a:cxn ang="0">
                  <a:pos x="connsiteX2227" y="connsiteY2227"/>
                </a:cxn>
                <a:cxn ang="0">
                  <a:pos x="connsiteX2228" y="connsiteY2228"/>
                </a:cxn>
                <a:cxn ang="0">
                  <a:pos x="connsiteX2229" y="connsiteY2229"/>
                </a:cxn>
                <a:cxn ang="0">
                  <a:pos x="connsiteX2230" y="connsiteY2230"/>
                </a:cxn>
                <a:cxn ang="0">
                  <a:pos x="connsiteX2231" y="connsiteY2231"/>
                </a:cxn>
                <a:cxn ang="0">
                  <a:pos x="connsiteX2232" y="connsiteY2232"/>
                </a:cxn>
                <a:cxn ang="0">
                  <a:pos x="connsiteX2233" y="connsiteY2233"/>
                </a:cxn>
                <a:cxn ang="0">
                  <a:pos x="connsiteX2234" y="connsiteY2234"/>
                </a:cxn>
                <a:cxn ang="0">
                  <a:pos x="connsiteX2235" y="connsiteY2235"/>
                </a:cxn>
                <a:cxn ang="0">
                  <a:pos x="connsiteX2236" y="connsiteY2236"/>
                </a:cxn>
                <a:cxn ang="0">
                  <a:pos x="connsiteX2237" y="connsiteY2237"/>
                </a:cxn>
                <a:cxn ang="0">
                  <a:pos x="connsiteX2238" y="connsiteY2238"/>
                </a:cxn>
                <a:cxn ang="0">
                  <a:pos x="connsiteX2239" y="connsiteY2239"/>
                </a:cxn>
                <a:cxn ang="0">
                  <a:pos x="connsiteX2240" y="connsiteY2240"/>
                </a:cxn>
                <a:cxn ang="0">
                  <a:pos x="connsiteX2241" y="connsiteY2241"/>
                </a:cxn>
                <a:cxn ang="0">
                  <a:pos x="connsiteX2242" y="connsiteY2242"/>
                </a:cxn>
                <a:cxn ang="0">
                  <a:pos x="connsiteX2243" y="connsiteY2243"/>
                </a:cxn>
                <a:cxn ang="0">
                  <a:pos x="connsiteX2244" y="connsiteY2244"/>
                </a:cxn>
                <a:cxn ang="0">
                  <a:pos x="connsiteX2245" y="connsiteY2245"/>
                </a:cxn>
                <a:cxn ang="0">
                  <a:pos x="connsiteX2246" y="connsiteY2246"/>
                </a:cxn>
                <a:cxn ang="0">
                  <a:pos x="connsiteX2247" y="connsiteY2247"/>
                </a:cxn>
                <a:cxn ang="0">
                  <a:pos x="connsiteX2248" y="connsiteY2248"/>
                </a:cxn>
                <a:cxn ang="0">
                  <a:pos x="connsiteX2249" y="connsiteY2249"/>
                </a:cxn>
                <a:cxn ang="0">
                  <a:pos x="connsiteX2250" y="connsiteY2250"/>
                </a:cxn>
                <a:cxn ang="0">
                  <a:pos x="connsiteX2251" y="connsiteY2251"/>
                </a:cxn>
                <a:cxn ang="0">
                  <a:pos x="connsiteX2252" y="connsiteY2252"/>
                </a:cxn>
                <a:cxn ang="0">
                  <a:pos x="connsiteX2253" y="connsiteY2253"/>
                </a:cxn>
                <a:cxn ang="0">
                  <a:pos x="connsiteX2254" y="connsiteY2254"/>
                </a:cxn>
                <a:cxn ang="0">
                  <a:pos x="connsiteX2255" y="connsiteY2255"/>
                </a:cxn>
                <a:cxn ang="0">
                  <a:pos x="connsiteX2256" y="connsiteY2256"/>
                </a:cxn>
                <a:cxn ang="0">
                  <a:pos x="connsiteX2257" y="connsiteY2257"/>
                </a:cxn>
                <a:cxn ang="0">
                  <a:pos x="connsiteX2258" y="connsiteY2258"/>
                </a:cxn>
                <a:cxn ang="0">
                  <a:pos x="connsiteX2259" y="connsiteY2259"/>
                </a:cxn>
                <a:cxn ang="0">
                  <a:pos x="connsiteX2260" y="connsiteY2260"/>
                </a:cxn>
                <a:cxn ang="0">
                  <a:pos x="connsiteX2261" y="connsiteY2261"/>
                </a:cxn>
                <a:cxn ang="0">
                  <a:pos x="connsiteX2262" y="connsiteY2262"/>
                </a:cxn>
                <a:cxn ang="0">
                  <a:pos x="connsiteX2263" y="connsiteY2263"/>
                </a:cxn>
                <a:cxn ang="0">
                  <a:pos x="connsiteX2264" y="connsiteY2264"/>
                </a:cxn>
                <a:cxn ang="0">
                  <a:pos x="connsiteX2265" y="connsiteY2265"/>
                </a:cxn>
                <a:cxn ang="0">
                  <a:pos x="connsiteX2266" y="connsiteY2266"/>
                </a:cxn>
                <a:cxn ang="0">
                  <a:pos x="connsiteX2267" y="connsiteY2267"/>
                </a:cxn>
                <a:cxn ang="0">
                  <a:pos x="connsiteX2268" y="connsiteY2268"/>
                </a:cxn>
                <a:cxn ang="0">
                  <a:pos x="connsiteX2269" y="connsiteY2269"/>
                </a:cxn>
                <a:cxn ang="0">
                  <a:pos x="connsiteX2270" y="connsiteY2270"/>
                </a:cxn>
                <a:cxn ang="0">
                  <a:pos x="connsiteX2271" y="connsiteY2271"/>
                </a:cxn>
                <a:cxn ang="0">
                  <a:pos x="connsiteX2272" y="connsiteY2272"/>
                </a:cxn>
                <a:cxn ang="0">
                  <a:pos x="connsiteX2273" y="connsiteY2273"/>
                </a:cxn>
                <a:cxn ang="0">
                  <a:pos x="connsiteX2274" y="connsiteY2274"/>
                </a:cxn>
                <a:cxn ang="0">
                  <a:pos x="connsiteX2275" y="connsiteY2275"/>
                </a:cxn>
                <a:cxn ang="0">
                  <a:pos x="connsiteX2276" y="connsiteY2276"/>
                </a:cxn>
                <a:cxn ang="0">
                  <a:pos x="connsiteX2277" y="connsiteY2277"/>
                </a:cxn>
                <a:cxn ang="0">
                  <a:pos x="connsiteX2278" y="connsiteY2278"/>
                </a:cxn>
                <a:cxn ang="0">
                  <a:pos x="connsiteX2279" y="connsiteY2279"/>
                </a:cxn>
                <a:cxn ang="0">
                  <a:pos x="connsiteX2280" y="connsiteY2280"/>
                </a:cxn>
                <a:cxn ang="0">
                  <a:pos x="connsiteX2281" y="connsiteY2281"/>
                </a:cxn>
                <a:cxn ang="0">
                  <a:pos x="connsiteX2282" y="connsiteY2282"/>
                </a:cxn>
                <a:cxn ang="0">
                  <a:pos x="connsiteX2283" y="connsiteY2283"/>
                </a:cxn>
                <a:cxn ang="0">
                  <a:pos x="connsiteX2284" y="connsiteY2284"/>
                </a:cxn>
                <a:cxn ang="0">
                  <a:pos x="connsiteX2285" y="connsiteY2285"/>
                </a:cxn>
                <a:cxn ang="0">
                  <a:pos x="connsiteX2286" y="connsiteY2286"/>
                </a:cxn>
                <a:cxn ang="0">
                  <a:pos x="connsiteX2287" y="connsiteY2287"/>
                </a:cxn>
                <a:cxn ang="0">
                  <a:pos x="connsiteX2288" y="connsiteY2288"/>
                </a:cxn>
                <a:cxn ang="0">
                  <a:pos x="connsiteX2289" y="connsiteY2289"/>
                </a:cxn>
                <a:cxn ang="0">
                  <a:pos x="connsiteX2290" y="connsiteY2290"/>
                </a:cxn>
                <a:cxn ang="0">
                  <a:pos x="connsiteX2291" y="connsiteY2291"/>
                </a:cxn>
                <a:cxn ang="0">
                  <a:pos x="connsiteX2292" y="connsiteY2292"/>
                </a:cxn>
                <a:cxn ang="0">
                  <a:pos x="connsiteX2293" y="connsiteY2293"/>
                </a:cxn>
                <a:cxn ang="0">
                  <a:pos x="connsiteX2294" y="connsiteY2294"/>
                </a:cxn>
                <a:cxn ang="0">
                  <a:pos x="connsiteX2295" y="connsiteY2295"/>
                </a:cxn>
                <a:cxn ang="0">
                  <a:pos x="connsiteX2296" y="connsiteY2296"/>
                </a:cxn>
                <a:cxn ang="0">
                  <a:pos x="connsiteX2297" y="connsiteY2297"/>
                </a:cxn>
                <a:cxn ang="0">
                  <a:pos x="connsiteX2298" y="connsiteY2298"/>
                </a:cxn>
                <a:cxn ang="0">
                  <a:pos x="connsiteX2299" y="connsiteY2299"/>
                </a:cxn>
                <a:cxn ang="0">
                  <a:pos x="connsiteX2300" y="connsiteY2300"/>
                </a:cxn>
                <a:cxn ang="0">
                  <a:pos x="connsiteX2301" y="connsiteY2301"/>
                </a:cxn>
                <a:cxn ang="0">
                  <a:pos x="connsiteX2302" y="connsiteY2302"/>
                </a:cxn>
                <a:cxn ang="0">
                  <a:pos x="connsiteX2303" y="connsiteY2303"/>
                </a:cxn>
                <a:cxn ang="0">
                  <a:pos x="connsiteX2304" y="connsiteY2304"/>
                </a:cxn>
                <a:cxn ang="0">
                  <a:pos x="connsiteX2305" y="connsiteY2305"/>
                </a:cxn>
                <a:cxn ang="0">
                  <a:pos x="connsiteX2306" y="connsiteY2306"/>
                </a:cxn>
                <a:cxn ang="0">
                  <a:pos x="connsiteX2307" y="connsiteY2307"/>
                </a:cxn>
                <a:cxn ang="0">
                  <a:pos x="connsiteX2308" y="connsiteY2308"/>
                </a:cxn>
                <a:cxn ang="0">
                  <a:pos x="connsiteX2309" y="connsiteY2309"/>
                </a:cxn>
                <a:cxn ang="0">
                  <a:pos x="connsiteX2310" y="connsiteY2310"/>
                </a:cxn>
                <a:cxn ang="0">
                  <a:pos x="connsiteX2311" y="connsiteY2311"/>
                </a:cxn>
                <a:cxn ang="0">
                  <a:pos x="connsiteX2312" y="connsiteY2312"/>
                </a:cxn>
                <a:cxn ang="0">
                  <a:pos x="connsiteX2313" y="connsiteY2313"/>
                </a:cxn>
                <a:cxn ang="0">
                  <a:pos x="connsiteX2314" y="connsiteY2314"/>
                </a:cxn>
                <a:cxn ang="0">
                  <a:pos x="connsiteX2315" y="connsiteY2315"/>
                </a:cxn>
                <a:cxn ang="0">
                  <a:pos x="connsiteX2316" y="connsiteY2316"/>
                </a:cxn>
                <a:cxn ang="0">
                  <a:pos x="connsiteX2317" y="connsiteY2317"/>
                </a:cxn>
                <a:cxn ang="0">
                  <a:pos x="connsiteX2318" y="connsiteY2318"/>
                </a:cxn>
                <a:cxn ang="0">
                  <a:pos x="connsiteX2319" y="connsiteY2319"/>
                </a:cxn>
                <a:cxn ang="0">
                  <a:pos x="connsiteX2320" y="connsiteY2320"/>
                </a:cxn>
                <a:cxn ang="0">
                  <a:pos x="connsiteX2321" y="connsiteY2321"/>
                </a:cxn>
                <a:cxn ang="0">
                  <a:pos x="connsiteX2322" y="connsiteY2322"/>
                </a:cxn>
                <a:cxn ang="0">
                  <a:pos x="connsiteX2323" y="connsiteY2323"/>
                </a:cxn>
                <a:cxn ang="0">
                  <a:pos x="connsiteX2324" y="connsiteY2324"/>
                </a:cxn>
                <a:cxn ang="0">
                  <a:pos x="connsiteX2325" y="connsiteY2325"/>
                </a:cxn>
                <a:cxn ang="0">
                  <a:pos x="connsiteX2326" y="connsiteY2326"/>
                </a:cxn>
                <a:cxn ang="0">
                  <a:pos x="connsiteX2327" y="connsiteY2327"/>
                </a:cxn>
                <a:cxn ang="0">
                  <a:pos x="connsiteX2328" y="connsiteY2328"/>
                </a:cxn>
                <a:cxn ang="0">
                  <a:pos x="connsiteX2329" y="connsiteY2329"/>
                </a:cxn>
                <a:cxn ang="0">
                  <a:pos x="connsiteX2330" y="connsiteY2330"/>
                </a:cxn>
                <a:cxn ang="0">
                  <a:pos x="connsiteX2331" y="connsiteY2331"/>
                </a:cxn>
                <a:cxn ang="0">
                  <a:pos x="connsiteX2332" y="connsiteY2332"/>
                </a:cxn>
                <a:cxn ang="0">
                  <a:pos x="connsiteX2333" y="connsiteY2333"/>
                </a:cxn>
                <a:cxn ang="0">
                  <a:pos x="connsiteX2334" y="connsiteY2334"/>
                </a:cxn>
                <a:cxn ang="0">
                  <a:pos x="connsiteX2335" y="connsiteY2335"/>
                </a:cxn>
                <a:cxn ang="0">
                  <a:pos x="connsiteX2336" y="connsiteY2336"/>
                </a:cxn>
                <a:cxn ang="0">
                  <a:pos x="connsiteX2337" y="connsiteY2337"/>
                </a:cxn>
                <a:cxn ang="0">
                  <a:pos x="connsiteX2338" y="connsiteY2338"/>
                </a:cxn>
                <a:cxn ang="0">
                  <a:pos x="connsiteX2339" y="connsiteY2339"/>
                </a:cxn>
                <a:cxn ang="0">
                  <a:pos x="connsiteX2340" y="connsiteY2340"/>
                </a:cxn>
                <a:cxn ang="0">
                  <a:pos x="connsiteX2341" y="connsiteY2341"/>
                </a:cxn>
                <a:cxn ang="0">
                  <a:pos x="connsiteX2342" y="connsiteY2342"/>
                </a:cxn>
                <a:cxn ang="0">
                  <a:pos x="connsiteX2343" y="connsiteY2343"/>
                </a:cxn>
                <a:cxn ang="0">
                  <a:pos x="connsiteX2344" y="connsiteY2344"/>
                </a:cxn>
                <a:cxn ang="0">
                  <a:pos x="connsiteX2345" y="connsiteY2345"/>
                </a:cxn>
                <a:cxn ang="0">
                  <a:pos x="connsiteX2346" y="connsiteY2346"/>
                </a:cxn>
                <a:cxn ang="0">
                  <a:pos x="connsiteX2347" y="connsiteY2347"/>
                </a:cxn>
                <a:cxn ang="0">
                  <a:pos x="connsiteX2348" y="connsiteY2348"/>
                </a:cxn>
                <a:cxn ang="0">
                  <a:pos x="connsiteX2349" y="connsiteY2349"/>
                </a:cxn>
                <a:cxn ang="0">
                  <a:pos x="connsiteX2350" y="connsiteY2350"/>
                </a:cxn>
                <a:cxn ang="0">
                  <a:pos x="connsiteX2351" y="connsiteY2351"/>
                </a:cxn>
                <a:cxn ang="0">
                  <a:pos x="connsiteX2352" y="connsiteY2352"/>
                </a:cxn>
                <a:cxn ang="0">
                  <a:pos x="connsiteX2353" y="connsiteY2353"/>
                </a:cxn>
                <a:cxn ang="0">
                  <a:pos x="connsiteX2354" y="connsiteY2354"/>
                </a:cxn>
                <a:cxn ang="0">
                  <a:pos x="connsiteX2355" y="connsiteY2355"/>
                </a:cxn>
                <a:cxn ang="0">
                  <a:pos x="connsiteX2356" y="connsiteY2356"/>
                </a:cxn>
                <a:cxn ang="0">
                  <a:pos x="connsiteX2357" y="connsiteY2357"/>
                </a:cxn>
                <a:cxn ang="0">
                  <a:pos x="connsiteX2358" y="connsiteY2358"/>
                </a:cxn>
                <a:cxn ang="0">
                  <a:pos x="connsiteX2359" y="connsiteY2359"/>
                </a:cxn>
                <a:cxn ang="0">
                  <a:pos x="connsiteX2360" y="connsiteY2360"/>
                </a:cxn>
                <a:cxn ang="0">
                  <a:pos x="connsiteX2361" y="connsiteY2361"/>
                </a:cxn>
                <a:cxn ang="0">
                  <a:pos x="connsiteX2362" y="connsiteY2362"/>
                </a:cxn>
                <a:cxn ang="0">
                  <a:pos x="connsiteX2363" y="connsiteY2363"/>
                </a:cxn>
                <a:cxn ang="0">
                  <a:pos x="connsiteX2364" y="connsiteY2364"/>
                </a:cxn>
                <a:cxn ang="0">
                  <a:pos x="connsiteX2365" y="connsiteY2365"/>
                </a:cxn>
                <a:cxn ang="0">
                  <a:pos x="connsiteX2366" y="connsiteY2366"/>
                </a:cxn>
                <a:cxn ang="0">
                  <a:pos x="connsiteX2367" y="connsiteY2367"/>
                </a:cxn>
                <a:cxn ang="0">
                  <a:pos x="connsiteX2368" y="connsiteY2368"/>
                </a:cxn>
                <a:cxn ang="0">
                  <a:pos x="connsiteX2369" y="connsiteY2369"/>
                </a:cxn>
                <a:cxn ang="0">
                  <a:pos x="connsiteX2370" y="connsiteY2370"/>
                </a:cxn>
                <a:cxn ang="0">
                  <a:pos x="connsiteX2371" y="connsiteY2371"/>
                </a:cxn>
                <a:cxn ang="0">
                  <a:pos x="connsiteX2372" y="connsiteY2372"/>
                </a:cxn>
                <a:cxn ang="0">
                  <a:pos x="connsiteX2373" y="connsiteY2373"/>
                </a:cxn>
                <a:cxn ang="0">
                  <a:pos x="connsiteX2374" y="connsiteY2374"/>
                </a:cxn>
                <a:cxn ang="0">
                  <a:pos x="connsiteX2375" y="connsiteY2375"/>
                </a:cxn>
                <a:cxn ang="0">
                  <a:pos x="connsiteX2376" y="connsiteY2376"/>
                </a:cxn>
                <a:cxn ang="0">
                  <a:pos x="connsiteX2377" y="connsiteY2377"/>
                </a:cxn>
                <a:cxn ang="0">
                  <a:pos x="connsiteX2378" y="connsiteY2378"/>
                </a:cxn>
                <a:cxn ang="0">
                  <a:pos x="connsiteX2379" y="connsiteY2379"/>
                </a:cxn>
                <a:cxn ang="0">
                  <a:pos x="connsiteX2380" y="connsiteY2380"/>
                </a:cxn>
                <a:cxn ang="0">
                  <a:pos x="connsiteX2381" y="connsiteY2381"/>
                </a:cxn>
                <a:cxn ang="0">
                  <a:pos x="connsiteX2382" y="connsiteY2382"/>
                </a:cxn>
                <a:cxn ang="0">
                  <a:pos x="connsiteX2383" y="connsiteY2383"/>
                </a:cxn>
                <a:cxn ang="0">
                  <a:pos x="connsiteX2384" y="connsiteY2384"/>
                </a:cxn>
                <a:cxn ang="0">
                  <a:pos x="connsiteX2385" y="connsiteY2385"/>
                </a:cxn>
                <a:cxn ang="0">
                  <a:pos x="connsiteX2386" y="connsiteY2386"/>
                </a:cxn>
                <a:cxn ang="0">
                  <a:pos x="connsiteX2387" y="connsiteY2387"/>
                </a:cxn>
                <a:cxn ang="0">
                  <a:pos x="connsiteX2388" y="connsiteY2388"/>
                </a:cxn>
                <a:cxn ang="0">
                  <a:pos x="connsiteX2389" y="connsiteY2389"/>
                </a:cxn>
                <a:cxn ang="0">
                  <a:pos x="connsiteX2390" y="connsiteY2390"/>
                </a:cxn>
                <a:cxn ang="0">
                  <a:pos x="connsiteX2391" y="connsiteY2391"/>
                </a:cxn>
                <a:cxn ang="0">
                  <a:pos x="connsiteX2392" y="connsiteY2392"/>
                </a:cxn>
                <a:cxn ang="0">
                  <a:pos x="connsiteX2393" y="connsiteY2393"/>
                </a:cxn>
                <a:cxn ang="0">
                  <a:pos x="connsiteX2394" y="connsiteY2394"/>
                </a:cxn>
                <a:cxn ang="0">
                  <a:pos x="connsiteX2395" y="connsiteY2395"/>
                </a:cxn>
                <a:cxn ang="0">
                  <a:pos x="connsiteX2396" y="connsiteY2396"/>
                </a:cxn>
                <a:cxn ang="0">
                  <a:pos x="connsiteX2397" y="connsiteY2397"/>
                </a:cxn>
                <a:cxn ang="0">
                  <a:pos x="connsiteX2398" y="connsiteY2398"/>
                </a:cxn>
                <a:cxn ang="0">
                  <a:pos x="connsiteX2399" y="connsiteY2399"/>
                </a:cxn>
                <a:cxn ang="0">
                  <a:pos x="connsiteX2400" y="connsiteY2400"/>
                </a:cxn>
                <a:cxn ang="0">
                  <a:pos x="connsiteX2401" y="connsiteY2401"/>
                </a:cxn>
                <a:cxn ang="0">
                  <a:pos x="connsiteX2402" y="connsiteY2402"/>
                </a:cxn>
                <a:cxn ang="0">
                  <a:pos x="connsiteX2403" y="connsiteY2403"/>
                </a:cxn>
                <a:cxn ang="0">
                  <a:pos x="connsiteX2404" y="connsiteY2404"/>
                </a:cxn>
                <a:cxn ang="0">
                  <a:pos x="connsiteX2405" y="connsiteY2405"/>
                </a:cxn>
                <a:cxn ang="0">
                  <a:pos x="connsiteX2406" y="connsiteY2406"/>
                </a:cxn>
                <a:cxn ang="0">
                  <a:pos x="connsiteX2407" y="connsiteY2407"/>
                </a:cxn>
                <a:cxn ang="0">
                  <a:pos x="connsiteX2408" y="connsiteY2408"/>
                </a:cxn>
                <a:cxn ang="0">
                  <a:pos x="connsiteX2409" y="connsiteY2409"/>
                </a:cxn>
                <a:cxn ang="0">
                  <a:pos x="connsiteX2410" y="connsiteY2410"/>
                </a:cxn>
                <a:cxn ang="0">
                  <a:pos x="connsiteX2411" y="connsiteY2411"/>
                </a:cxn>
                <a:cxn ang="0">
                  <a:pos x="connsiteX2412" y="connsiteY2412"/>
                </a:cxn>
                <a:cxn ang="0">
                  <a:pos x="connsiteX2413" y="connsiteY2413"/>
                </a:cxn>
                <a:cxn ang="0">
                  <a:pos x="connsiteX2414" y="connsiteY2414"/>
                </a:cxn>
                <a:cxn ang="0">
                  <a:pos x="connsiteX2415" y="connsiteY2415"/>
                </a:cxn>
                <a:cxn ang="0">
                  <a:pos x="connsiteX2416" y="connsiteY2416"/>
                </a:cxn>
                <a:cxn ang="0">
                  <a:pos x="connsiteX2417" y="connsiteY2417"/>
                </a:cxn>
                <a:cxn ang="0">
                  <a:pos x="connsiteX2418" y="connsiteY2418"/>
                </a:cxn>
                <a:cxn ang="0">
                  <a:pos x="connsiteX2419" y="connsiteY2419"/>
                </a:cxn>
                <a:cxn ang="0">
                  <a:pos x="connsiteX2420" y="connsiteY2420"/>
                </a:cxn>
                <a:cxn ang="0">
                  <a:pos x="connsiteX2421" y="connsiteY2421"/>
                </a:cxn>
                <a:cxn ang="0">
                  <a:pos x="connsiteX2422" y="connsiteY2422"/>
                </a:cxn>
                <a:cxn ang="0">
                  <a:pos x="connsiteX2423" y="connsiteY2423"/>
                </a:cxn>
                <a:cxn ang="0">
                  <a:pos x="connsiteX2424" y="connsiteY2424"/>
                </a:cxn>
                <a:cxn ang="0">
                  <a:pos x="connsiteX2425" y="connsiteY2425"/>
                </a:cxn>
                <a:cxn ang="0">
                  <a:pos x="connsiteX2426" y="connsiteY2426"/>
                </a:cxn>
                <a:cxn ang="0">
                  <a:pos x="connsiteX2427" y="connsiteY2427"/>
                </a:cxn>
                <a:cxn ang="0">
                  <a:pos x="connsiteX2428" y="connsiteY2428"/>
                </a:cxn>
                <a:cxn ang="0">
                  <a:pos x="connsiteX2429" y="connsiteY2429"/>
                </a:cxn>
                <a:cxn ang="0">
                  <a:pos x="connsiteX2430" y="connsiteY2430"/>
                </a:cxn>
                <a:cxn ang="0">
                  <a:pos x="connsiteX2431" y="connsiteY2431"/>
                </a:cxn>
                <a:cxn ang="0">
                  <a:pos x="connsiteX2432" y="connsiteY2432"/>
                </a:cxn>
                <a:cxn ang="0">
                  <a:pos x="connsiteX2433" y="connsiteY2433"/>
                </a:cxn>
                <a:cxn ang="0">
                  <a:pos x="connsiteX2434" y="connsiteY2434"/>
                </a:cxn>
                <a:cxn ang="0">
                  <a:pos x="connsiteX2435" y="connsiteY2435"/>
                </a:cxn>
                <a:cxn ang="0">
                  <a:pos x="connsiteX2436" y="connsiteY2436"/>
                </a:cxn>
                <a:cxn ang="0">
                  <a:pos x="connsiteX2437" y="connsiteY2437"/>
                </a:cxn>
                <a:cxn ang="0">
                  <a:pos x="connsiteX2438" y="connsiteY2438"/>
                </a:cxn>
                <a:cxn ang="0">
                  <a:pos x="connsiteX2439" y="connsiteY2439"/>
                </a:cxn>
                <a:cxn ang="0">
                  <a:pos x="connsiteX2440" y="connsiteY2440"/>
                </a:cxn>
                <a:cxn ang="0">
                  <a:pos x="connsiteX2441" y="connsiteY2441"/>
                </a:cxn>
                <a:cxn ang="0">
                  <a:pos x="connsiteX2442" y="connsiteY2442"/>
                </a:cxn>
                <a:cxn ang="0">
                  <a:pos x="connsiteX2443" y="connsiteY2443"/>
                </a:cxn>
                <a:cxn ang="0">
                  <a:pos x="connsiteX2444" y="connsiteY2444"/>
                </a:cxn>
                <a:cxn ang="0">
                  <a:pos x="connsiteX2445" y="connsiteY2445"/>
                </a:cxn>
                <a:cxn ang="0">
                  <a:pos x="connsiteX2446" y="connsiteY2446"/>
                </a:cxn>
                <a:cxn ang="0">
                  <a:pos x="connsiteX2447" y="connsiteY2447"/>
                </a:cxn>
                <a:cxn ang="0">
                  <a:pos x="connsiteX2448" y="connsiteY2448"/>
                </a:cxn>
                <a:cxn ang="0">
                  <a:pos x="connsiteX2449" y="connsiteY2449"/>
                </a:cxn>
                <a:cxn ang="0">
                  <a:pos x="connsiteX2450" y="connsiteY2450"/>
                </a:cxn>
                <a:cxn ang="0">
                  <a:pos x="connsiteX2451" y="connsiteY2451"/>
                </a:cxn>
                <a:cxn ang="0">
                  <a:pos x="connsiteX2452" y="connsiteY2452"/>
                </a:cxn>
                <a:cxn ang="0">
                  <a:pos x="connsiteX2453" y="connsiteY2453"/>
                </a:cxn>
                <a:cxn ang="0">
                  <a:pos x="connsiteX2454" y="connsiteY2454"/>
                </a:cxn>
                <a:cxn ang="0">
                  <a:pos x="connsiteX2455" y="connsiteY2455"/>
                </a:cxn>
                <a:cxn ang="0">
                  <a:pos x="connsiteX2456" y="connsiteY2456"/>
                </a:cxn>
                <a:cxn ang="0">
                  <a:pos x="connsiteX2457" y="connsiteY2457"/>
                </a:cxn>
                <a:cxn ang="0">
                  <a:pos x="connsiteX2458" y="connsiteY2458"/>
                </a:cxn>
                <a:cxn ang="0">
                  <a:pos x="connsiteX2459" y="connsiteY2459"/>
                </a:cxn>
                <a:cxn ang="0">
                  <a:pos x="connsiteX2460" y="connsiteY2460"/>
                </a:cxn>
                <a:cxn ang="0">
                  <a:pos x="connsiteX2461" y="connsiteY2461"/>
                </a:cxn>
                <a:cxn ang="0">
                  <a:pos x="connsiteX2462" y="connsiteY2462"/>
                </a:cxn>
                <a:cxn ang="0">
                  <a:pos x="connsiteX2463" y="connsiteY2463"/>
                </a:cxn>
                <a:cxn ang="0">
                  <a:pos x="connsiteX2464" y="connsiteY2464"/>
                </a:cxn>
                <a:cxn ang="0">
                  <a:pos x="connsiteX2465" y="connsiteY2465"/>
                </a:cxn>
                <a:cxn ang="0">
                  <a:pos x="connsiteX2466" y="connsiteY2466"/>
                </a:cxn>
                <a:cxn ang="0">
                  <a:pos x="connsiteX2467" y="connsiteY2467"/>
                </a:cxn>
                <a:cxn ang="0">
                  <a:pos x="connsiteX2468" y="connsiteY2468"/>
                </a:cxn>
                <a:cxn ang="0">
                  <a:pos x="connsiteX2469" y="connsiteY2469"/>
                </a:cxn>
                <a:cxn ang="0">
                  <a:pos x="connsiteX2470" y="connsiteY2470"/>
                </a:cxn>
                <a:cxn ang="0">
                  <a:pos x="connsiteX2471" y="connsiteY2471"/>
                </a:cxn>
                <a:cxn ang="0">
                  <a:pos x="connsiteX2472" y="connsiteY2472"/>
                </a:cxn>
                <a:cxn ang="0">
                  <a:pos x="connsiteX2473" y="connsiteY2473"/>
                </a:cxn>
                <a:cxn ang="0">
                  <a:pos x="connsiteX2474" y="connsiteY2474"/>
                </a:cxn>
                <a:cxn ang="0">
                  <a:pos x="connsiteX2475" y="connsiteY2475"/>
                </a:cxn>
                <a:cxn ang="0">
                  <a:pos x="connsiteX2476" y="connsiteY2476"/>
                </a:cxn>
                <a:cxn ang="0">
                  <a:pos x="connsiteX2477" y="connsiteY2477"/>
                </a:cxn>
                <a:cxn ang="0">
                  <a:pos x="connsiteX2478" y="connsiteY2478"/>
                </a:cxn>
                <a:cxn ang="0">
                  <a:pos x="connsiteX2479" y="connsiteY2479"/>
                </a:cxn>
                <a:cxn ang="0">
                  <a:pos x="connsiteX2480" y="connsiteY2480"/>
                </a:cxn>
                <a:cxn ang="0">
                  <a:pos x="connsiteX2481" y="connsiteY2481"/>
                </a:cxn>
                <a:cxn ang="0">
                  <a:pos x="connsiteX2482" y="connsiteY2482"/>
                </a:cxn>
                <a:cxn ang="0">
                  <a:pos x="connsiteX2483" y="connsiteY2483"/>
                </a:cxn>
                <a:cxn ang="0">
                  <a:pos x="connsiteX2484" y="connsiteY2484"/>
                </a:cxn>
                <a:cxn ang="0">
                  <a:pos x="connsiteX2485" y="connsiteY2485"/>
                </a:cxn>
                <a:cxn ang="0">
                  <a:pos x="connsiteX2486" y="connsiteY2486"/>
                </a:cxn>
                <a:cxn ang="0">
                  <a:pos x="connsiteX2487" y="connsiteY2487"/>
                </a:cxn>
                <a:cxn ang="0">
                  <a:pos x="connsiteX2488" y="connsiteY2488"/>
                </a:cxn>
                <a:cxn ang="0">
                  <a:pos x="connsiteX2489" y="connsiteY2489"/>
                </a:cxn>
                <a:cxn ang="0">
                  <a:pos x="connsiteX2490" y="connsiteY2490"/>
                </a:cxn>
                <a:cxn ang="0">
                  <a:pos x="connsiteX2491" y="connsiteY2491"/>
                </a:cxn>
                <a:cxn ang="0">
                  <a:pos x="connsiteX2492" y="connsiteY2492"/>
                </a:cxn>
                <a:cxn ang="0">
                  <a:pos x="connsiteX2493" y="connsiteY2493"/>
                </a:cxn>
                <a:cxn ang="0">
                  <a:pos x="connsiteX2494" y="connsiteY2494"/>
                </a:cxn>
                <a:cxn ang="0">
                  <a:pos x="connsiteX2495" y="connsiteY2495"/>
                </a:cxn>
                <a:cxn ang="0">
                  <a:pos x="connsiteX2496" y="connsiteY2496"/>
                </a:cxn>
                <a:cxn ang="0">
                  <a:pos x="connsiteX2497" y="connsiteY2497"/>
                </a:cxn>
                <a:cxn ang="0">
                  <a:pos x="connsiteX2498" y="connsiteY2498"/>
                </a:cxn>
                <a:cxn ang="0">
                  <a:pos x="connsiteX2499" y="connsiteY2499"/>
                </a:cxn>
                <a:cxn ang="0">
                  <a:pos x="connsiteX2500" y="connsiteY2500"/>
                </a:cxn>
                <a:cxn ang="0">
                  <a:pos x="connsiteX2501" y="connsiteY2501"/>
                </a:cxn>
                <a:cxn ang="0">
                  <a:pos x="connsiteX2502" y="connsiteY2502"/>
                </a:cxn>
                <a:cxn ang="0">
                  <a:pos x="connsiteX2503" y="connsiteY2503"/>
                </a:cxn>
                <a:cxn ang="0">
                  <a:pos x="connsiteX2504" y="connsiteY2504"/>
                </a:cxn>
                <a:cxn ang="0">
                  <a:pos x="connsiteX2505" y="connsiteY2505"/>
                </a:cxn>
                <a:cxn ang="0">
                  <a:pos x="connsiteX2506" y="connsiteY2506"/>
                </a:cxn>
                <a:cxn ang="0">
                  <a:pos x="connsiteX2507" y="connsiteY2507"/>
                </a:cxn>
                <a:cxn ang="0">
                  <a:pos x="connsiteX2508" y="connsiteY2508"/>
                </a:cxn>
                <a:cxn ang="0">
                  <a:pos x="connsiteX2509" y="connsiteY2509"/>
                </a:cxn>
                <a:cxn ang="0">
                  <a:pos x="connsiteX2510" y="connsiteY2510"/>
                </a:cxn>
                <a:cxn ang="0">
                  <a:pos x="connsiteX2511" y="connsiteY2511"/>
                </a:cxn>
                <a:cxn ang="0">
                  <a:pos x="connsiteX2512" y="connsiteY2512"/>
                </a:cxn>
                <a:cxn ang="0">
                  <a:pos x="connsiteX2513" y="connsiteY2513"/>
                </a:cxn>
                <a:cxn ang="0">
                  <a:pos x="connsiteX2514" y="connsiteY2514"/>
                </a:cxn>
                <a:cxn ang="0">
                  <a:pos x="connsiteX2515" y="connsiteY2515"/>
                </a:cxn>
                <a:cxn ang="0">
                  <a:pos x="connsiteX2516" y="connsiteY2516"/>
                </a:cxn>
                <a:cxn ang="0">
                  <a:pos x="connsiteX2517" y="connsiteY2517"/>
                </a:cxn>
                <a:cxn ang="0">
                  <a:pos x="connsiteX2518" y="connsiteY2518"/>
                </a:cxn>
                <a:cxn ang="0">
                  <a:pos x="connsiteX2519" y="connsiteY2519"/>
                </a:cxn>
                <a:cxn ang="0">
                  <a:pos x="connsiteX2520" y="connsiteY2520"/>
                </a:cxn>
                <a:cxn ang="0">
                  <a:pos x="connsiteX2521" y="connsiteY2521"/>
                </a:cxn>
                <a:cxn ang="0">
                  <a:pos x="connsiteX2522" y="connsiteY2522"/>
                </a:cxn>
                <a:cxn ang="0">
                  <a:pos x="connsiteX2523" y="connsiteY2523"/>
                </a:cxn>
                <a:cxn ang="0">
                  <a:pos x="connsiteX2524" y="connsiteY2524"/>
                </a:cxn>
                <a:cxn ang="0">
                  <a:pos x="connsiteX2525" y="connsiteY2525"/>
                </a:cxn>
                <a:cxn ang="0">
                  <a:pos x="connsiteX2526" y="connsiteY2526"/>
                </a:cxn>
                <a:cxn ang="0">
                  <a:pos x="connsiteX2527" y="connsiteY2527"/>
                </a:cxn>
                <a:cxn ang="0">
                  <a:pos x="connsiteX2528" y="connsiteY2528"/>
                </a:cxn>
                <a:cxn ang="0">
                  <a:pos x="connsiteX2529" y="connsiteY2529"/>
                </a:cxn>
                <a:cxn ang="0">
                  <a:pos x="connsiteX2530" y="connsiteY2530"/>
                </a:cxn>
                <a:cxn ang="0">
                  <a:pos x="connsiteX2531" y="connsiteY2531"/>
                </a:cxn>
                <a:cxn ang="0">
                  <a:pos x="connsiteX2532" y="connsiteY2532"/>
                </a:cxn>
                <a:cxn ang="0">
                  <a:pos x="connsiteX2533" y="connsiteY2533"/>
                </a:cxn>
                <a:cxn ang="0">
                  <a:pos x="connsiteX2534" y="connsiteY2534"/>
                </a:cxn>
                <a:cxn ang="0">
                  <a:pos x="connsiteX2535" y="connsiteY2535"/>
                </a:cxn>
                <a:cxn ang="0">
                  <a:pos x="connsiteX2536" y="connsiteY2536"/>
                </a:cxn>
                <a:cxn ang="0">
                  <a:pos x="connsiteX2537" y="connsiteY2537"/>
                </a:cxn>
                <a:cxn ang="0">
                  <a:pos x="connsiteX2538" y="connsiteY2538"/>
                </a:cxn>
                <a:cxn ang="0">
                  <a:pos x="connsiteX2539" y="connsiteY2539"/>
                </a:cxn>
                <a:cxn ang="0">
                  <a:pos x="connsiteX2540" y="connsiteY2540"/>
                </a:cxn>
                <a:cxn ang="0">
                  <a:pos x="connsiteX2541" y="connsiteY2541"/>
                </a:cxn>
                <a:cxn ang="0">
                  <a:pos x="connsiteX2542" y="connsiteY2542"/>
                </a:cxn>
                <a:cxn ang="0">
                  <a:pos x="connsiteX2543" y="connsiteY2543"/>
                </a:cxn>
                <a:cxn ang="0">
                  <a:pos x="connsiteX2544" y="connsiteY2544"/>
                </a:cxn>
                <a:cxn ang="0">
                  <a:pos x="connsiteX2545" y="connsiteY2545"/>
                </a:cxn>
                <a:cxn ang="0">
                  <a:pos x="connsiteX2546" y="connsiteY2546"/>
                </a:cxn>
                <a:cxn ang="0">
                  <a:pos x="connsiteX2547" y="connsiteY2547"/>
                </a:cxn>
                <a:cxn ang="0">
                  <a:pos x="connsiteX2548" y="connsiteY2548"/>
                </a:cxn>
                <a:cxn ang="0">
                  <a:pos x="connsiteX2549" y="connsiteY2549"/>
                </a:cxn>
                <a:cxn ang="0">
                  <a:pos x="connsiteX2550" y="connsiteY2550"/>
                </a:cxn>
                <a:cxn ang="0">
                  <a:pos x="connsiteX2551" y="connsiteY2551"/>
                </a:cxn>
                <a:cxn ang="0">
                  <a:pos x="connsiteX2552" y="connsiteY2552"/>
                </a:cxn>
                <a:cxn ang="0">
                  <a:pos x="connsiteX2553" y="connsiteY2553"/>
                </a:cxn>
                <a:cxn ang="0">
                  <a:pos x="connsiteX2554" y="connsiteY2554"/>
                </a:cxn>
                <a:cxn ang="0">
                  <a:pos x="connsiteX2555" y="connsiteY2555"/>
                </a:cxn>
                <a:cxn ang="0">
                  <a:pos x="connsiteX2556" y="connsiteY2556"/>
                </a:cxn>
                <a:cxn ang="0">
                  <a:pos x="connsiteX2557" y="connsiteY2557"/>
                </a:cxn>
                <a:cxn ang="0">
                  <a:pos x="connsiteX2558" y="connsiteY2558"/>
                </a:cxn>
                <a:cxn ang="0">
                  <a:pos x="connsiteX2559" y="connsiteY2559"/>
                </a:cxn>
                <a:cxn ang="0">
                  <a:pos x="connsiteX2560" y="connsiteY2560"/>
                </a:cxn>
                <a:cxn ang="0">
                  <a:pos x="connsiteX2561" y="connsiteY2561"/>
                </a:cxn>
                <a:cxn ang="0">
                  <a:pos x="connsiteX2562" y="connsiteY2562"/>
                </a:cxn>
                <a:cxn ang="0">
                  <a:pos x="connsiteX2563" y="connsiteY2563"/>
                </a:cxn>
                <a:cxn ang="0">
                  <a:pos x="connsiteX2564" y="connsiteY2564"/>
                </a:cxn>
                <a:cxn ang="0">
                  <a:pos x="connsiteX2565" y="connsiteY2565"/>
                </a:cxn>
                <a:cxn ang="0">
                  <a:pos x="connsiteX2566" y="connsiteY2566"/>
                </a:cxn>
                <a:cxn ang="0">
                  <a:pos x="connsiteX2567" y="connsiteY2567"/>
                </a:cxn>
                <a:cxn ang="0">
                  <a:pos x="connsiteX2568" y="connsiteY2568"/>
                </a:cxn>
                <a:cxn ang="0">
                  <a:pos x="connsiteX2569" y="connsiteY2569"/>
                </a:cxn>
                <a:cxn ang="0">
                  <a:pos x="connsiteX2570" y="connsiteY2570"/>
                </a:cxn>
                <a:cxn ang="0">
                  <a:pos x="connsiteX2571" y="connsiteY2571"/>
                </a:cxn>
                <a:cxn ang="0">
                  <a:pos x="connsiteX2572" y="connsiteY2572"/>
                </a:cxn>
                <a:cxn ang="0">
                  <a:pos x="connsiteX2573" y="connsiteY2573"/>
                </a:cxn>
                <a:cxn ang="0">
                  <a:pos x="connsiteX2574" y="connsiteY2574"/>
                </a:cxn>
                <a:cxn ang="0">
                  <a:pos x="connsiteX2575" y="connsiteY2575"/>
                </a:cxn>
                <a:cxn ang="0">
                  <a:pos x="connsiteX2576" y="connsiteY2576"/>
                </a:cxn>
                <a:cxn ang="0">
                  <a:pos x="connsiteX2577" y="connsiteY2577"/>
                </a:cxn>
                <a:cxn ang="0">
                  <a:pos x="connsiteX2578" y="connsiteY2578"/>
                </a:cxn>
                <a:cxn ang="0">
                  <a:pos x="connsiteX2579" y="connsiteY2579"/>
                </a:cxn>
                <a:cxn ang="0">
                  <a:pos x="connsiteX2580" y="connsiteY2580"/>
                </a:cxn>
                <a:cxn ang="0">
                  <a:pos x="connsiteX2581" y="connsiteY2581"/>
                </a:cxn>
                <a:cxn ang="0">
                  <a:pos x="connsiteX2582" y="connsiteY2582"/>
                </a:cxn>
                <a:cxn ang="0">
                  <a:pos x="connsiteX2583" y="connsiteY2583"/>
                </a:cxn>
                <a:cxn ang="0">
                  <a:pos x="connsiteX2584" y="connsiteY2584"/>
                </a:cxn>
                <a:cxn ang="0">
                  <a:pos x="connsiteX2585" y="connsiteY2585"/>
                </a:cxn>
                <a:cxn ang="0">
                  <a:pos x="connsiteX2586" y="connsiteY2586"/>
                </a:cxn>
                <a:cxn ang="0">
                  <a:pos x="connsiteX2587" y="connsiteY2587"/>
                </a:cxn>
                <a:cxn ang="0">
                  <a:pos x="connsiteX2588" y="connsiteY2588"/>
                </a:cxn>
                <a:cxn ang="0">
                  <a:pos x="connsiteX2589" y="connsiteY2589"/>
                </a:cxn>
                <a:cxn ang="0">
                  <a:pos x="connsiteX2590" y="connsiteY2590"/>
                </a:cxn>
                <a:cxn ang="0">
                  <a:pos x="connsiteX2591" y="connsiteY2591"/>
                </a:cxn>
                <a:cxn ang="0">
                  <a:pos x="connsiteX2592" y="connsiteY2592"/>
                </a:cxn>
                <a:cxn ang="0">
                  <a:pos x="connsiteX2593" y="connsiteY2593"/>
                </a:cxn>
                <a:cxn ang="0">
                  <a:pos x="connsiteX2594" y="connsiteY2594"/>
                </a:cxn>
                <a:cxn ang="0">
                  <a:pos x="connsiteX2595" y="connsiteY2595"/>
                </a:cxn>
                <a:cxn ang="0">
                  <a:pos x="connsiteX2596" y="connsiteY2596"/>
                </a:cxn>
                <a:cxn ang="0">
                  <a:pos x="connsiteX2597" y="connsiteY2597"/>
                </a:cxn>
                <a:cxn ang="0">
                  <a:pos x="connsiteX2598" y="connsiteY2598"/>
                </a:cxn>
                <a:cxn ang="0">
                  <a:pos x="connsiteX2599" y="connsiteY2599"/>
                </a:cxn>
                <a:cxn ang="0">
                  <a:pos x="connsiteX2600" y="connsiteY2600"/>
                </a:cxn>
                <a:cxn ang="0">
                  <a:pos x="connsiteX2601" y="connsiteY2601"/>
                </a:cxn>
                <a:cxn ang="0">
                  <a:pos x="connsiteX2602" y="connsiteY2602"/>
                </a:cxn>
                <a:cxn ang="0">
                  <a:pos x="connsiteX2603" y="connsiteY2603"/>
                </a:cxn>
                <a:cxn ang="0">
                  <a:pos x="connsiteX2604" y="connsiteY2604"/>
                </a:cxn>
                <a:cxn ang="0">
                  <a:pos x="connsiteX2605" y="connsiteY2605"/>
                </a:cxn>
                <a:cxn ang="0">
                  <a:pos x="connsiteX2606" y="connsiteY2606"/>
                </a:cxn>
                <a:cxn ang="0">
                  <a:pos x="connsiteX2607" y="connsiteY2607"/>
                </a:cxn>
                <a:cxn ang="0">
                  <a:pos x="connsiteX2608" y="connsiteY2608"/>
                </a:cxn>
                <a:cxn ang="0">
                  <a:pos x="connsiteX2609" y="connsiteY2609"/>
                </a:cxn>
                <a:cxn ang="0">
                  <a:pos x="connsiteX2610" y="connsiteY2610"/>
                </a:cxn>
                <a:cxn ang="0">
                  <a:pos x="connsiteX2611" y="connsiteY2611"/>
                </a:cxn>
                <a:cxn ang="0">
                  <a:pos x="connsiteX2612" y="connsiteY2612"/>
                </a:cxn>
                <a:cxn ang="0">
                  <a:pos x="connsiteX2613" y="connsiteY2613"/>
                </a:cxn>
                <a:cxn ang="0">
                  <a:pos x="connsiteX2614" y="connsiteY2614"/>
                </a:cxn>
                <a:cxn ang="0">
                  <a:pos x="connsiteX2615" y="connsiteY2615"/>
                </a:cxn>
                <a:cxn ang="0">
                  <a:pos x="connsiteX2616" y="connsiteY2616"/>
                </a:cxn>
                <a:cxn ang="0">
                  <a:pos x="connsiteX2617" y="connsiteY2617"/>
                </a:cxn>
                <a:cxn ang="0">
                  <a:pos x="connsiteX2618" y="connsiteY2618"/>
                </a:cxn>
                <a:cxn ang="0">
                  <a:pos x="connsiteX2619" y="connsiteY2619"/>
                </a:cxn>
                <a:cxn ang="0">
                  <a:pos x="connsiteX2620" y="connsiteY2620"/>
                </a:cxn>
                <a:cxn ang="0">
                  <a:pos x="connsiteX2621" y="connsiteY2621"/>
                </a:cxn>
                <a:cxn ang="0">
                  <a:pos x="connsiteX2622" y="connsiteY2622"/>
                </a:cxn>
                <a:cxn ang="0">
                  <a:pos x="connsiteX2623" y="connsiteY2623"/>
                </a:cxn>
                <a:cxn ang="0">
                  <a:pos x="connsiteX2624" y="connsiteY2624"/>
                </a:cxn>
                <a:cxn ang="0">
                  <a:pos x="connsiteX2625" y="connsiteY2625"/>
                </a:cxn>
                <a:cxn ang="0">
                  <a:pos x="connsiteX2626" y="connsiteY2626"/>
                </a:cxn>
                <a:cxn ang="0">
                  <a:pos x="connsiteX2627" y="connsiteY2627"/>
                </a:cxn>
                <a:cxn ang="0">
                  <a:pos x="connsiteX2628" y="connsiteY2628"/>
                </a:cxn>
                <a:cxn ang="0">
                  <a:pos x="connsiteX2629" y="connsiteY2629"/>
                </a:cxn>
                <a:cxn ang="0">
                  <a:pos x="connsiteX2630" y="connsiteY2630"/>
                </a:cxn>
                <a:cxn ang="0">
                  <a:pos x="connsiteX2631" y="connsiteY2631"/>
                </a:cxn>
                <a:cxn ang="0">
                  <a:pos x="connsiteX2632" y="connsiteY2632"/>
                </a:cxn>
                <a:cxn ang="0">
                  <a:pos x="connsiteX2633" y="connsiteY2633"/>
                </a:cxn>
                <a:cxn ang="0">
                  <a:pos x="connsiteX2634" y="connsiteY2634"/>
                </a:cxn>
                <a:cxn ang="0">
                  <a:pos x="connsiteX2635" y="connsiteY2635"/>
                </a:cxn>
                <a:cxn ang="0">
                  <a:pos x="connsiteX2636" y="connsiteY2636"/>
                </a:cxn>
                <a:cxn ang="0">
                  <a:pos x="connsiteX2637" y="connsiteY2637"/>
                </a:cxn>
                <a:cxn ang="0">
                  <a:pos x="connsiteX2638" y="connsiteY2638"/>
                </a:cxn>
                <a:cxn ang="0">
                  <a:pos x="connsiteX2639" y="connsiteY2639"/>
                </a:cxn>
                <a:cxn ang="0">
                  <a:pos x="connsiteX2640" y="connsiteY2640"/>
                </a:cxn>
                <a:cxn ang="0">
                  <a:pos x="connsiteX2641" y="connsiteY2641"/>
                </a:cxn>
                <a:cxn ang="0">
                  <a:pos x="connsiteX2642" y="connsiteY2642"/>
                </a:cxn>
                <a:cxn ang="0">
                  <a:pos x="connsiteX2643" y="connsiteY2643"/>
                </a:cxn>
                <a:cxn ang="0">
                  <a:pos x="connsiteX2644" y="connsiteY2644"/>
                </a:cxn>
                <a:cxn ang="0">
                  <a:pos x="connsiteX2645" y="connsiteY2645"/>
                </a:cxn>
                <a:cxn ang="0">
                  <a:pos x="connsiteX2646" y="connsiteY2646"/>
                </a:cxn>
                <a:cxn ang="0">
                  <a:pos x="connsiteX2647" y="connsiteY2647"/>
                </a:cxn>
                <a:cxn ang="0">
                  <a:pos x="connsiteX2648" y="connsiteY2648"/>
                </a:cxn>
                <a:cxn ang="0">
                  <a:pos x="connsiteX2649" y="connsiteY2649"/>
                </a:cxn>
                <a:cxn ang="0">
                  <a:pos x="connsiteX2650" y="connsiteY2650"/>
                </a:cxn>
                <a:cxn ang="0">
                  <a:pos x="connsiteX2651" y="connsiteY2651"/>
                </a:cxn>
                <a:cxn ang="0">
                  <a:pos x="connsiteX2652" y="connsiteY2652"/>
                </a:cxn>
                <a:cxn ang="0">
                  <a:pos x="connsiteX2653" y="connsiteY2653"/>
                </a:cxn>
                <a:cxn ang="0">
                  <a:pos x="connsiteX2654" y="connsiteY2654"/>
                </a:cxn>
                <a:cxn ang="0">
                  <a:pos x="connsiteX2655" y="connsiteY2655"/>
                </a:cxn>
                <a:cxn ang="0">
                  <a:pos x="connsiteX2656" y="connsiteY2656"/>
                </a:cxn>
                <a:cxn ang="0">
                  <a:pos x="connsiteX2657" y="connsiteY2657"/>
                </a:cxn>
                <a:cxn ang="0">
                  <a:pos x="connsiteX2658" y="connsiteY2658"/>
                </a:cxn>
                <a:cxn ang="0">
                  <a:pos x="connsiteX2659" y="connsiteY2659"/>
                </a:cxn>
                <a:cxn ang="0">
                  <a:pos x="connsiteX2660" y="connsiteY2660"/>
                </a:cxn>
                <a:cxn ang="0">
                  <a:pos x="connsiteX2661" y="connsiteY2661"/>
                </a:cxn>
                <a:cxn ang="0">
                  <a:pos x="connsiteX2662" y="connsiteY2662"/>
                </a:cxn>
                <a:cxn ang="0">
                  <a:pos x="connsiteX2663" y="connsiteY2663"/>
                </a:cxn>
                <a:cxn ang="0">
                  <a:pos x="connsiteX2664" y="connsiteY2664"/>
                </a:cxn>
                <a:cxn ang="0">
                  <a:pos x="connsiteX2665" y="connsiteY2665"/>
                </a:cxn>
                <a:cxn ang="0">
                  <a:pos x="connsiteX2666" y="connsiteY2666"/>
                </a:cxn>
                <a:cxn ang="0">
                  <a:pos x="connsiteX2667" y="connsiteY2667"/>
                </a:cxn>
                <a:cxn ang="0">
                  <a:pos x="connsiteX2668" y="connsiteY2668"/>
                </a:cxn>
                <a:cxn ang="0">
                  <a:pos x="connsiteX2669" y="connsiteY2669"/>
                </a:cxn>
                <a:cxn ang="0">
                  <a:pos x="connsiteX2670" y="connsiteY2670"/>
                </a:cxn>
                <a:cxn ang="0">
                  <a:pos x="connsiteX2671" y="connsiteY2671"/>
                </a:cxn>
                <a:cxn ang="0">
                  <a:pos x="connsiteX2672" y="connsiteY2672"/>
                </a:cxn>
                <a:cxn ang="0">
                  <a:pos x="connsiteX2673" y="connsiteY2673"/>
                </a:cxn>
                <a:cxn ang="0">
                  <a:pos x="connsiteX2674" y="connsiteY2674"/>
                </a:cxn>
                <a:cxn ang="0">
                  <a:pos x="connsiteX2675" y="connsiteY2675"/>
                </a:cxn>
                <a:cxn ang="0">
                  <a:pos x="connsiteX2676" y="connsiteY2676"/>
                </a:cxn>
                <a:cxn ang="0">
                  <a:pos x="connsiteX2677" y="connsiteY2677"/>
                </a:cxn>
                <a:cxn ang="0">
                  <a:pos x="connsiteX2678" y="connsiteY2678"/>
                </a:cxn>
                <a:cxn ang="0">
                  <a:pos x="connsiteX2679" y="connsiteY2679"/>
                </a:cxn>
                <a:cxn ang="0">
                  <a:pos x="connsiteX2680" y="connsiteY2680"/>
                </a:cxn>
                <a:cxn ang="0">
                  <a:pos x="connsiteX2681" y="connsiteY2681"/>
                </a:cxn>
                <a:cxn ang="0">
                  <a:pos x="connsiteX2682" y="connsiteY2682"/>
                </a:cxn>
                <a:cxn ang="0">
                  <a:pos x="connsiteX2683" y="connsiteY2683"/>
                </a:cxn>
                <a:cxn ang="0">
                  <a:pos x="connsiteX2684" y="connsiteY2684"/>
                </a:cxn>
                <a:cxn ang="0">
                  <a:pos x="connsiteX2685" y="connsiteY2685"/>
                </a:cxn>
                <a:cxn ang="0">
                  <a:pos x="connsiteX2686" y="connsiteY2686"/>
                </a:cxn>
                <a:cxn ang="0">
                  <a:pos x="connsiteX2687" y="connsiteY2687"/>
                </a:cxn>
                <a:cxn ang="0">
                  <a:pos x="connsiteX2688" y="connsiteY2688"/>
                </a:cxn>
                <a:cxn ang="0">
                  <a:pos x="connsiteX2689" y="connsiteY2689"/>
                </a:cxn>
                <a:cxn ang="0">
                  <a:pos x="connsiteX2690" y="connsiteY2690"/>
                </a:cxn>
                <a:cxn ang="0">
                  <a:pos x="connsiteX2691" y="connsiteY2691"/>
                </a:cxn>
                <a:cxn ang="0">
                  <a:pos x="connsiteX2692" y="connsiteY2692"/>
                </a:cxn>
                <a:cxn ang="0">
                  <a:pos x="connsiteX2693" y="connsiteY2693"/>
                </a:cxn>
                <a:cxn ang="0">
                  <a:pos x="connsiteX2694" y="connsiteY2694"/>
                </a:cxn>
                <a:cxn ang="0">
                  <a:pos x="connsiteX2695" y="connsiteY2695"/>
                </a:cxn>
                <a:cxn ang="0">
                  <a:pos x="connsiteX2696" y="connsiteY2696"/>
                </a:cxn>
                <a:cxn ang="0">
                  <a:pos x="connsiteX2697" y="connsiteY2697"/>
                </a:cxn>
                <a:cxn ang="0">
                  <a:pos x="connsiteX2698" y="connsiteY2698"/>
                </a:cxn>
                <a:cxn ang="0">
                  <a:pos x="connsiteX2699" y="connsiteY2699"/>
                </a:cxn>
                <a:cxn ang="0">
                  <a:pos x="connsiteX2700" y="connsiteY2700"/>
                </a:cxn>
                <a:cxn ang="0">
                  <a:pos x="connsiteX2701" y="connsiteY2701"/>
                </a:cxn>
                <a:cxn ang="0">
                  <a:pos x="connsiteX2702" y="connsiteY2702"/>
                </a:cxn>
                <a:cxn ang="0">
                  <a:pos x="connsiteX2703" y="connsiteY2703"/>
                </a:cxn>
                <a:cxn ang="0">
                  <a:pos x="connsiteX2704" y="connsiteY2704"/>
                </a:cxn>
                <a:cxn ang="0">
                  <a:pos x="connsiteX2705" y="connsiteY2705"/>
                </a:cxn>
                <a:cxn ang="0">
                  <a:pos x="connsiteX2706" y="connsiteY2706"/>
                </a:cxn>
                <a:cxn ang="0">
                  <a:pos x="connsiteX2707" y="connsiteY2707"/>
                </a:cxn>
                <a:cxn ang="0">
                  <a:pos x="connsiteX2708" y="connsiteY2708"/>
                </a:cxn>
                <a:cxn ang="0">
                  <a:pos x="connsiteX2709" y="connsiteY2709"/>
                </a:cxn>
                <a:cxn ang="0">
                  <a:pos x="connsiteX2710" y="connsiteY2710"/>
                </a:cxn>
                <a:cxn ang="0">
                  <a:pos x="connsiteX2711" y="connsiteY2711"/>
                </a:cxn>
                <a:cxn ang="0">
                  <a:pos x="connsiteX2712" y="connsiteY2712"/>
                </a:cxn>
                <a:cxn ang="0">
                  <a:pos x="connsiteX2713" y="connsiteY2713"/>
                </a:cxn>
                <a:cxn ang="0">
                  <a:pos x="connsiteX2714" y="connsiteY2714"/>
                </a:cxn>
                <a:cxn ang="0">
                  <a:pos x="connsiteX2715" y="connsiteY2715"/>
                </a:cxn>
                <a:cxn ang="0">
                  <a:pos x="connsiteX2716" y="connsiteY2716"/>
                </a:cxn>
                <a:cxn ang="0">
                  <a:pos x="connsiteX2717" y="connsiteY2717"/>
                </a:cxn>
                <a:cxn ang="0">
                  <a:pos x="connsiteX2718" y="connsiteY2718"/>
                </a:cxn>
                <a:cxn ang="0">
                  <a:pos x="connsiteX2719" y="connsiteY2719"/>
                </a:cxn>
                <a:cxn ang="0">
                  <a:pos x="connsiteX2720" y="connsiteY2720"/>
                </a:cxn>
                <a:cxn ang="0">
                  <a:pos x="connsiteX2721" y="connsiteY2721"/>
                </a:cxn>
                <a:cxn ang="0">
                  <a:pos x="connsiteX2722" y="connsiteY2722"/>
                </a:cxn>
                <a:cxn ang="0">
                  <a:pos x="connsiteX2723" y="connsiteY2723"/>
                </a:cxn>
                <a:cxn ang="0">
                  <a:pos x="connsiteX2724" y="connsiteY2724"/>
                </a:cxn>
                <a:cxn ang="0">
                  <a:pos x="connsiteX2725" y="connsiteY2725"/>
                </a:cxn>
                <a:cxn ang="0">
                  <a:pos x="connsiteX2726" y="connsiteY2726"/>
                </a:cxn>
                <a:cxn ang="0">
                  <a:pos x="connsiteX2727" y="connsiteY2727"/>
                </a:cxn>
                <a:cxn ang="0">
                  <a:pos x="connsiteX2728" y="connsiteY2728"/>
                </a:cxn>
                <a:cxn ang="0">
                  <a:pos x="connsiteX2729" y="connsiteY2729"/>
                </a:cxn>
                <a:cxn ang="0">
                  <a:pos x="connsiteX2730" y="connsiteY2730"/>
                </a:cxn>
                <a:cxn ang="0">
                  <a:pos x="connsiteX2731" y="connsiteY2731"/>
                </a:cxn>
                <a:cxn ang="0">
                  <a:pos x="connsiteX2732" y="connsiteY2732"/>
                </a:cxn>
                <a:cxn ang="0">
                  <a:pos x="connsiteX2733" y="connsiteY2733"/>
                </a:cxn>
                <a:cxn ang="0">
                  <a:pos x="connsiteX2734" y="connsiteY2734"/>
                </a:cxn>
                <a:cxn ang="0">
                  <a:pos x="connsiteX2735" y="connsiteY2735"/>
                </a:cxn>
                <a:cxn ang="0">
                  <a:pos x="connsiteX2736" y="connsiteY2736"/>
                </a:cxn>
                <a:cxn ang="0">
                  <a:pos x="connsiteX2737" y="connsiteY2737"/>
                </a:cxn>
                <a:cxn ang="0">
                  <a:pos x="connsiteX2738" y="connsiteY2738"/>
                </a:cxn>
                <a:cxn ang="0">
                  <a:pos x="connsiteX2739" y="connsiteY2739"/>
                </a:cxn>
                <a:cxn ang="0">
                  <a:pos x="connsiteX2740" y="connsiteY2740"/>
                </a:cxn>
                <a:cxn ang="0">
                  <a:pos x="connsiteX2741" y="connsiteY2741"/>
                </a:cxn>
                <a:cxn ang="0">
                  <a:pos x="connsiteX2742" y="connsiteY2742"/>
                </a:cxn>
                <a:cxn ang="0">
                  <a:pos x="connsiteX2743" y="connsiteY2743"/>
                </a:cxn>
                <a:cxn ang="0">
                  <a:pos x="connsiteX2744" y="connsiteY2744"/>
                </a:cxn>
                <a:cxn ang="0">
                  <a:pos x="connsiteX2745" y="connsiteY2745"/>
                </a:cxn>
                <a:cxn ang="0">
                  <a:pos x="connsiteX2746" y="connsiteY2746"/>
                </a:cxn>
                <a:cxn ang="0">
                  <a:pos x="connsiteX2747" y="connsiteY2747"/>
                </a:cxn>
                <a:cxn ang="0">
                  <a:pos x="connsiteX2748" y="connsiteY2748"/>
                </a:cxn>
                <a:cxn ang="0">
                  <a:pos x="connsiteX2749" y="connsiteY2749"/>
                </a:cxn>
                <a:cxn ang="0">
                  <a:pos x="connsiteX2750" y="connsiteY2750"/>
                </a:cxn>
                <a:cxn ang="0">
                  <a:pos x="connsiteX2751" y="connsiteY2751"/>
                </a:cxn>
                <a:cxn ang="0">
                  <a:pos x="connsiteX2752" y="connsiteY2752"/>
                </a:cxn>
                <a:cxn ang="0">
                  <a:pos x="connsiteX2753" y="connsiteY2753"/>
                </a:cxn>
                <a:cxn ang="0">
                  <a:pos x="connsiteX2754" y="connsiteY2754"/>
                </a:cxn>
                <a:cxn ang="0">
                  <a:pos x="connsiteX2755" y="connsiteY2755"/>
                </a:cxn>
                <a:cxn ang="0">
                  <a:pos x="connsiteX2756" y="connsiteY2756"/>
                </a:cxn>
                <a:cxn ang="0">
                  <a:pos x="connsiteX2757" y="connsiteY2757"/>
                </a:cxn>
                <a:cxn ang="0">
                  <a:pos x="connsiteX2758" y="connsiteY2758"/>
                </a:cxn>
                <a:cxn ang="0">
                  <a:pos x="connsiteX2759" y="connsiteY2759"/>
                </a:cxn>
                <a:cxn ang="0">
                  <a:pos x="connsiteX2760" y="connsiteY2760"/>
                </a:cxn>
                <a:cxn ang="0">
                  <a:pos x="connsiteX2761" y="connsiteY2761"/>
                </a:cxn>
                <a:cxn ang="0">
                  <a:pos x="connsiteX2762" y="connsiteY2762"/>
                </a:cxn>
                <a:cxn ang="0">
                  <a:pos x="connsiteX2763" y="connsiteY2763"/>
                </a:cxn>
                <a:cxn ang="0">
                  <a:pos x="connsiteX2764" y="connsiteY2764"/>
                </a:cxn>
                <a:cxn ang="0">
                  <a:pos x="connsiteX2765" y="connsiteY2765"/>
                </a:cxn>
                <a:cxn ang="0">
                  <a:pos x="connsiteX2766" y="connsiteY2766"/>
                </a:cxn>
                <a:cxn ang="0">
                  <a:pos x="connsiteX2767" y="connsiteY2767"/>
                </a:cxn>
                <a:cxn ang="0">
                  <a:pos x="connsiteX2768" y="connsiteY2768"/>
                </a:cxn>
                <a:cxn ang="0">
                  <a:pos x="connsiteX2769" y="connsiteY2769"/>
                </a:cxn>
                <a:cxn ang="0">
                  <a:pos x="connsiteX2770" y="connsiteY2770"/>
                </a:cxn>
                <a:cxn ang="0">
                  <a:pos x="connsiteX2771" y="connsiteY2771"/>
                </a:cxn>
                <a:cxn ang="0">
                  <a:pos x="connsiteX2772" y="connsiteY2772"/>
                </a:cxn>
                <a:cxn ang="0">
                  <a:pos x="connsiteX2773" y="connsiteY2773"/>
                </a:cxn>
                <a:cxn ang="0">
                  <a:pos x="connsiteX2774" y="connsiteY2774"/>
                </a:cxn>
                <a:cxn ang="0">
                  <a:pos x="connsiteX2775" y="connsiteY2775"/>
                </a:cxn>
                <a:cxn ang="0">
                  <a:pos x="connsiteX2776" y="connsiteY2776"/>
                </a:cxn>
                <a:cxn ang="0">
                  <a:pos x="connsiteX2777" y="connsiteY2777"/>
                </a:cxn>
                <a:cxn ang="0">
                  <a:pos x="connsiteX2778" y="connsiteY2778"/>
                </a:cxn>
                <a:cxn ang="0">
                  <a:pos x="connsiteX2779" y="connsiteY2779"/>
                </a:cxn>
                <a:cxn ang="0">
                  <a:pos x="connsiteX2780" y="connsiteY2780"/>
                </a:cxn>
                <a:cxn ang="0">
                  <a:pos x="connsiteX2781" y="connsiteY2781"/>
                </a:cxn>
                <a:cxn ang="0">
                  <a:pos x="connsiteX2782" y="connsiteY2782"/>
                </a:cxn>
                <a:cxn ang="0">
                  <a:pos x="connsiteX2783" y="connsiteY2783"/>
                </a:cxn>
                <a:cxn ang="0">
                  <a:pos x="connsiteX2784" y="connsiteY2784"/>
                </a:cxn>
                <a:cxn ang="0">
                  <a:pos x="connsiteX2785" y="connsiteY2785"/>
                </a:cxn>
                <a:cxn ang="0">
                  <a:pos x="connsiteX2786" y="connsiteY2786"/>
                </a:cxn>
                <a:cxn ang="0">
                  <a:pos x="connsiteX2787" y="connsiteY2787"/>
                </a:cxn>
                <a:cxn ang="0">
                  <a:pos x="connsiteX2788" y="connsiteY2788"/>
                </a:cxn>
                <a:cxn ang="0">
                  <a:pos x="connsiteX2789" y="connsiteY2789"/>
                </a:cxn>
                <a:cxn ang="0">
                  <a:pos x="connsiteX2790" y="connsiteY2790"/>
                </a:cxn>
                <a:cxn ang="0">
                  <a:pos x="connsiteX2791" y="connsiteY2791"/>
                </a:cxn>
                <a:cxn ang="0">
                  <a:pos x="connsiteX2792" y="connsiteY2792"/>
                </a:cxn>
                <a:cxn ang="0">
                  <a:pos x="connsiteX2793" y="connsiteY2793"/>
                </a:cxn>
                <a:cxn ang="0">
                  <a:pos x="connsiteX2794" y="connsiteY2794"/>
                </a:cxn>
                <a:cxn ang="0">
                  <a:pos x="connsiteX2795" y="connsiteY2795"/>
                </a:cxn>
              </a:cxnLst>
              <a:rect l="l" t="t" r="r" b="b"/>
              <a:pathLst>
                <a:path w="6386648" h="1849426">
                  <a:moveTo>
                    <a:pt x="4421987" y="1813377"/>
                  </a:moveTo>
                  <a:cubicBezTo>
                    <a:pt x="4431942" y="1813377"/>
                    <a:pt x="4440012" y="1821446"/>
                    <a:pt x="4440012" y="1831401"/>
                  </a:cubicBezTo>
                  <a:cubicBezTo>
                    <a:pt x="4440012" y="1841356"/>
                    <a:pt x="4431942" y="1849426"/>
                    <a:pt x="4421987" y="1849426"/>
                  </a:cubicBezTo>
                  <a:cubicBezTo>
                    <a:pt x="4412032" y="1849426"/>
                    <a:pt x="4403963" y="1841356"/>
                    <a:pt x="4403963" y="1831401"/>
                  </a:cubicBezTo>
                  <a:cubicBezTo>
                    <a:pt x="4403963" y="1821446"/>
                    <a:pt x="4412032" y="1813377"/>
                    <a:pt x="4421987" y="1813377"/>
                  </a:cubicBezTo>
                  <a:close/>
                  <a:moveTo>
                    <a:pt x="4235735" y="1807369"/>
                  </a:moveTo>
                  <a:cubicBezTo>
                    <a:pt x="4245690" y="1807369"/>
                    <a:pt x="4253760" y="1815439"/>
                    <a:pt x="4253760" y="1825393"/>
                  </a:cubicBezTo>
                  <a:cubicBezTo>
                    <a:pt x="4253760" y="1835348"/>
                    <a:pt x="4245690" y="1843418"/>
                    <a:pt x="4235735" y="1843418"/>
                  </a:cubicBezTo>
                  <a:cubicBezTo>
                    <a:pt x="4225780" y="1843418"/>
                    <a:pt x="4217711" y="1835348"/>
                    <a:pt x="4217711" y="1825393"/>
                  </a:cubicBezTo>
                  <a:cubicBezTo>
                    <a:pt x="4217711" y="1815439"/>
                    <a:pt x="4225780" y="1807369"/>
                    <a:pt x="4235735" y="1807369"/>
                  </a:cubicBezTo>
                  <a:close/>
                  <a:moveTo>
                    <a:pt x="4566182" y="1795353"/>
                  </a:moveTo>
                  <a:cubicBezTo>
                    <a:pt x="4576137" y="1795353"/>
                    <a:pt x="4584207" y="1803423"/>
                    <a:pt x="4584207" y="1813377"/>
                  </a:cubicBezTo>
                  <a:cubicBezTo>
                    <a:pt x="4584207" y="1823332"/>
                    <a:pt x="4576137" y="1831402"/>
                    <a:pt x="4566182" y="1831402"/>
                  </a:cubicBezTo>
                  <a:cubicBezTo>
                    <a:pt x="4556227" y="1831402"/>
                    <a:pt x="4548158" y="1823332"/>
                    <a:pt x="4548158" y="1813377"/>
                  </a:cubicBezTo>
                  <a:cubicBezTo>
                    <a:pt x="4548158" y="1803423"/>
                    <a:pt x="4556227" y="1795353"/>
                    <a:pt x="4566182" y="1795353"/>
                  </a:cubicBezTo>
                  <a:close/>
                  <a:moveTo>
                    <a:pt x="4698361" y="1777329"/>
                  </a:moveTo>
                  <a:cubicBezTo>
                    <a:pt x="4708316" y="1777329"/>
                    <a:pt x="4716386" y="1785399"/>
                    <a:pt x="4716386" y="1795353"/>
                  </a:cubicBezTo>
                  <a:cubicBezTo>
                    <a:pt x="4716386" y="1805308"/>
                    <a:pt x="4708316" y="1813378"/>
                    <a:pt x="4698361" y="1813378"/>
                  </a:cubicBezTo>
                  <a:cubicBezTo>
                    <a:pt x="4688406" y="1813378"/>
                    <a:pt x="4680336" y="1805308"/>
                    <a:pt x="4680336" y="1795353"/>
                  </a:cubicBezTo>
                  <a:cubicBezTo>
                    <a:pt x="4680336" y="1785399"/>
                    <a:pt x="4688406" y="1777329"/>
                    <a:pt x="4698361" y="1777329"/>
                  </a:cubicBezTo>
                  <a:close/>
                  <a:moveTo>
                    <a:pt x="4085531" y="1759304"/>
                  </a:moveTo>
                  <a:cubicBezTo>
                    <a:pt x="4095486" y="1759304"/>
                    <a:pt x="4103556" y="1767374"/>
                    <a:pt x="4103556" y="1777329"/>
                  </a:cubicBezTo>
                  <a:cubicBezTo>
                    <a:pt x="4103556" y="1787283"/>
                    <a:pt x="4095486" y="1795353"/>
                    <a:pt x="4085531" y="1795353"/>
                  </a:cubicBezTo>
                  <a:cubicBezTo>
                    <a:pt x="4075576" y="1795353"/>
                    <a:pt x="4067507" y="1787283"/>
                    <a:pt x="4067507" y="1777329"/>
                  </a:cubicBezTo>
                  <a:cubicBezTo>
                    <a:pt x="4067507" y="1767374"/>
                    <a:pt x="4075576" y="1759304"/>
                    <a:pt x="4085531" y="1759304"/>
                  </a:cubicBezTo>
                  <a:close/>
                  <a:moveTo>
                    <a:pt x="4301824" y="1723255"/>
                  </a:moveTo>
                  <a:cubicBezTo>
                    <a:pt x="4311779" y="1723255"/>
                    <a:pt x="4319849" y="1731324"/>
                    <a:pt x="4319849" y="1741279"/>
                  </a:cubicBezTo>
                  <a:cubicBezTo>
                    <a:pt x="4319849" y="1751234"/>
                    <a:pt x="4311779" y="1759304"/>
                    <a:pt x="4301824" y="1759304"/>
                  </a:cubicBezTo>
                  <a:cubicBezTo>
                    <a:pt x="4291869" y="1759304"/>
                    <a:pt x="4283800" y="1751234"/>
                    <a:pt x="4283800" y="1741279"/>
                  </a:cubicBezTo>
                  <a:cubicBezTo>
                    <a:pt x="4283800" y="1731324"/>
                    <a:pt x="4291869" y="1723255"/>
                    <a:pt x="4301824" y="1723255"/>
                  </a:cubicBezTo>
                  <a:close/>
                  <a:moveTo>
                    <a:pt x="4440011" y="1717247"/>
                  </a:moveTo>
                  <a:cubicBezTo>
                    <a:pt x="4449966" y="1717247"/>
                    <a:pt x="4458036" y="1725317"/>
                    <a:pt x="4458036" y="1735271"/>
                  </a:cubicBezTo>
                  <a:cubicBezTo>
                    <a:pt x="4458036" y="1745226"/>
                    <a:pt x="4449966" y="1753296"/>
                    <a:pt x="4440011" y="1753296"/>
                  </a:cubicBezTo>
                  <a:cubicBezTo>
                    <a:pt x="4430057" y="1753296"/>
                    <a:pt x="4421987" y="1745226"/>
                    <a:pt x="4421987" y="1735271"/>
                  </a:cubicBezTo>
                  <a:cubicBezTo>
                    <a:pt x="4421987" y="1725317"/>
                    <a:pt x="4430057" y="1717247"/>
                    <a:pt x="4440011" y="1717247"/>
                  </a:cubicBezTo>
                  <a:close/>
                  <a:moveTo>
                    <a:pt x="3965369" y="1711239"/>
                  </a:moveTo>
                  <a:cubicBezTo>
                    <a:pt x="3975324" y="1711239"/>
                    <a:pt x="3983394" y="1719309"/>
                    <a:pt x="3983394" y="1729263"/>
                  </a:cubicBezTo>
                  <a:cubicBezTo>
                    <a:pt x="3983394" y="1739218"/>
                    <a:pt x="3975324" y="1747288"/>
                    <a:pt x="3965369" y="1747288"/>
                  </a:cubicBezTo>
                  <a:cubicBezTo>
                    <a:pt x="3955414" y="1747288"/>
                    <a:pt x="3947345" y="1739218"/>
                    <a:pt x="3947345" y="1729263"/>
                  </a:cubicBezTo>
                  <a:cubicBezTo>
                    <a:pt x="3947345" y="1719309"/>
                    <a:pt x="3955414" y="1711239"/>
                    <a:pt x="3965369" y="1711239"/>
                  </a:cubicBezTo>
                  <a:close/>
                  <a:moveTo>
                    <a:pt x="4836548" y="1705231"/>
                  </a:moveTo>
                  <a:cubicBezTo>
                    <a:pt x="4846503" y="1705231"/>
                    <a:pt x="4854573" y="1713301"/>
                    <a:pt x="4854573" y="1723255"/>
                  </a:cubicBezTo>
                  <a:cubicBezTo>
                    <a:pt x="4854573" y="1733210"/>
                    <a:pt x="4846503" y="1741280"/>
                    <a:pt x="4836548" y="1741280"/>
                  </a:cubicBezTo>
                  <a:cubicBezTo>
                    <a:pt x="4826593" y="1741280"/>
                    <a:pt x="4818524" y="1733210"/>
                    <a:pt x="4818524" y="1723255"/>
                  </a:cubicBezTo>
                  <a:cubicBezTo>
                    <a:pt x="4818524" y="1713301"/>
                    <a:pt x="4826593" y="1705231"/>
                    <a:pt x="4836548" y="1705231"/>
                  </a:cubicBezTo>
                  <a:close/>
                  <a:moveTo>
                    <a:pt x="4175653" y="1681198"/>
                  </a:moveTo>
                  <a:cubicBezTo>
                    <a:pt x="4185608" y="1681198"/>
                    <a:pt x="4193678" y="1689268"/>
                    <a:pt x="4193678" y="1699222"/>
                  </a:cubicBezTo>
                  <a:cubicBezTo>
                    <a:pt x="4193678" y="1709177"/>
                    <a:pt x="4185608" y="1717247"/>
                    <a:pt x="4175653" y="1717247"/>
                  </a:cubicBezTo>
                  <a:cubicBezTo>
                    <a:pt x="4165698" y="1717247"/>
                    <a:pt x="4157629" y="1709177"/>
                    <a:pt x="4157629" y="1699222"/>
                  </a:cubicBezTo>
                  <a:cubicBezTo>
                    <a:pt x="4157629" y="1689268"/>
                    <a:pt x="4165698" y="1681198"/>
                    <a:pt x="4175653" y="1681198"/>
                  </a:cubicBezTo>
                  <a:close/>
                  <a:moveTo>
                    <a:pt x="4602231" y="1675190"/>
                  </a:moveTo>
                  <a:cubicBezTo>
                    <a:pt x="4612186" y="1675190"/>
                    <a:pt x="4620256" y="1683260"/>
                    <a:pt x="4620256" y="1693214"/>
                  </a:cubicBezTo>
                  <a:cubicBezTo>
                    <a:pt x="4620256" y="1703169"/>
                    <a:pt x="4612186" y="1711239"/>
                    <a:pt x="4602231" y="1711239"/>
                  </a:cubicBezTo>
                  <a:cubicBezTo>
                    <a:pt x="4592276" y="1711239"/>
                    <a:pt x="4584207" y="1703169"/>
                    <a:pt x="4584207" y="1693214"/>
                  </a:cubicBezTo>
                  <a:cubicBezTo>
                    <a:pt x="4584207" y="1683260"/>
                    <a:pt x="4592276" y="1675190"/>
                    <a:pt x="4602231" y="1675190"/>
                  </a:cubicBezTo>
                  <a:close/>
                  <a:moveTo>
                    <a:pt x="4734410" y="1663174"/>
                  </a:moveTo>
                  <a:cubicBezTo>
                    <a:pt x="4744365" y="1663174"/>
                    <a:pt x="4752435" y="1671243"/>
                    <a:pt x="4752435" y="1681198"/>
                  </a:cubicBezTo>
                  <a:cubicBezTo>
                    <a:pt x="4752435" y="1691153"/>
                    <a:pt x="4744365" y="1699223"/>
                    <a:pt x="4734410" y="1699223"/>
                  </a:cubicBezTo>
                  <a:cubicBezTo>
                    <a:pt x="4724456" y="1699223"/>
                    <a:pt x="4716386" y="1691153"/>
                    <a:pt x="4716386" y="1681198"/>
                  </a:cubicBezTo>
                  <a:cubicBezTo>
                    <a:pt x="4716386" y="1671243"/>
                    <a:pt x="4724456" y="1663174"/>
                    <a:pt x="4734410" y="1663174"/>
                  </a:cubicBezTo>
                  <a:close/>
                  <a:moveTo>
                    <a:pt x="3851214" y="1663174"/>
                  </a:moveTo>
                  <a:cubicBezTo>
                    <a:pt x="3861169" y="1663174"/>
                    <a:pt x="3869239" y="1671243"/>
                    <a:pt x="3869239" y="1681198"/>
                  </a:cubicBezTo>
                  <a:cubicBezTo>
                    <a:pt x="3869239" y="1691153"/>
                    <a:pt x="3861169" y="1699223"/>
                    <a:pt x="3851214" y="1699223"/>
                  </a:cubicBezTo>
                  <a:cubicBezTo>
                    <a:pt x="3841259" y="1699223"/>
                    <a:pt x="3833190" y="1691153"/>
                    <a:pt x="3833190" y="1681198"/>
                  </a:cubicBezTo>
                  <a:cubicBezTo>
                    <a:pt x="3833190" y="1671243"/>
                    <a:pt x="3841259" y="1663174"/>
                    <a:pt x="3851214" y="1663174"/>
                  </a:cubicBezTo>
                  <a:close/>
                  <a:moveTo>
                    <a:pt x="4061499" y="1627125"/>
                  </a:moveTo>
                  <a:cubicBezTo>
                    <a:pt x="4071454" y="1627125"/>
                    <a:pt x="4079524" y="1635195"/>
                    <a:pt x="4079524" y="1645149"/>
                  </a:cubicBezTo>
                  <a:cubicBezTo>
                    <a:pt x="4079524" y="1655104"/>
                    <a:pt x="4071454" y="1663174"/>
                    <a:pt x="4061499" y="1663174"/>
                  </a:cubicBezTo>
                  <a:cubicBezTo>
                    <a:pt x="4051544" y="1663174"/>
                    <a:pt x="4043475" y="1655104"/>
                    <a:pt x="4043475" y="1645149"/>
                  </a:cubicBezTo>
                  <a:cubicBezTo>
                    <a:pt x="4043475" y="1635195"/>
                    <a:pt x="4051544" y="1627125"/>
                    <a:pt x="4061499" y="1627125"/>
                  </a:cubicBezTo>
                  <a:close/>
                  <a:moveTo>
                    <a:pt x="4482068" y="1621117"/>
                  </a:moveTo>
                  <a:cubicBezTo>
                    <a:pt x="4492023" y="1621117"/>
                    <a:pt x="4500093" y="1629187"/>
                    <a:pt x="4500093" y="1639141"/>
                  </a:cubicBezTo>
                  <a:cubicBezTo>
                    <a:pt x="4500093" y="1649096"/>
                    <a:pt x="4492023" y="1657166"/>
                    <a:pt x="4482068" y="1657166"/>
                  </a:cubicBezTo>
                  <a:cubicBezTo>
                    <a:pt x="4472113" y="1657166"/>
                    <a:pt x="4464044" y="1649096"/>
                    <a:pt x="4464044" y="1639141"/>
                  </a:cubicBezTo>
                  <a:cubicBezTo>
                    <a:pt x="4464044" y="1629187"/>
                    <a:pt x="4472113" y="1621117"/>
                    <a:pt x="4482068" y="1621117"/>
                  </a:cubicBezTo>
                  <a:close/>
                  <a:moveTo>
                    <a:pt x="4926670" y="1615109"/>
                  </a:moveTo>
                  <a:cubicBezTo>
                    <a:pt x="4936625" y="1615109"/>
                    <a:pt x="4944695" y="1623179"/>
                    <a:pt x="4944695" y="1633133"/>
                  </a:cubicBezTo>
                  <a:cubicBezTo>
                    <a:pt x="4944695" y="1643088"/>
                    <a:pt x="4936625" y="1651158"/>
                    <a:pt x="4926670" y="1651158"/>
                  </a:cubicBezTo>
                  <a:cubicBezTo>
                    <a:pt x="4916715" y="1651158"/>
                    <a:pt x="4908646" y="1643088"/>
                    <a:pt x="4908646" y="1633133"/>
                  </a:cubicBezTo>
                  <a:cubicBezTo>
                    <a:pt x="4908646" y="1623179"/>
                    <a:pt x="4916715" y="1615109"/>
                    <a:pt x="4926670" y="1615109"/>
                  </a:cubicBezTo>
                  <a:close/>
                  <a:moveTo>
                    <a:pt x="3719035" y="1615109"/>
                  </a:moveTo>
                  <a:cubicBezTo>
                    <a:pt x="3728990" y="1615109"/>
                    <a:pt x="3737060" y="1623179"/>
                    <a:pt x="3737060" y="1633133"/>
                  </a:cubicBezTo>
                  <a:cubicBezTo>
                    <a:pt x="3737060" y="1643088"/>
                    <a:pt x="3728990" y="1651158"/>
                    <a:pt x="3719035" y="1651158"/>
                  </a:cubicBezTo>
                  <a:cubicBezTo>
                    <a:pt x="3709081" y="1651158"/>
                    <a:pt x="3701011" y="1643088"/>
                    <a:pt x="3701011" y="1633133"/>
                  </a:cubicBezTo>
                  <a:cubicBezTo>
                    <a:pt x="3701011" y="1623179"/>
                    <a:pt x="3709081" y="1615109"/>
                    <a:pt x="3719035" y="1615109"/>
                  </a:cubicBezTo>
                  <a:close/>
                  <a:moveTo>
                    <a:pt x="4343881" y="1603093"/>
                  </a:moveTo>
                  <a:cubicBezTo>
                    <a:pt x="4353836" y="1603093"/>
                    <a:pt x="4361906" y="1611162"/>
                    <a:pt x="4361906" y="1621117"/>
                  </a:cubicBezTo>
                  <a:cubicBezTo>
                    <a:pt x="4361906" y="1631072"/>
                    <a:pt x="4353836" y="1639142"/>
                    <a:pt x="4343881" y="1639142"/>
                  </a:cubicBezTo>
                  <a:cubicBezTo>
                    <a:pt x="4333927" y="1639142"/>
                    <a:pt x="4325857" y="1631072"/>
                    <a:pt x="4325857" y="1621117"/>
                  </a:cubicBezTo>
                  <a:cubicBezTo>
                    <a:pt x="4325857" y="1611162"/>
                    <a:pt x="4333927" y="1603093"/>
                    <a:pt x="4343881" y="1603093"/>
                  </a:cubicBezTo>
                  <a:close/>
                  <a:moveTo>
                    <a:pt x="4235735" y="1579060"/>
                  </a:moveTo>
                  <a:cubicBezTo>
                    <a:pt x="4245690" y="1579060"/>
                    <a:pt x="4253760" y="1587130"/>
                    <a:pt x="4253760" y="1597085"/>
                  </a:cubicBezTo>
                  <a:cubicBezTo>
                    <a:pt x="4253760" y="1607039"/>
                    <a:pt x="4245690" y="1615109"/>
                    <a:pt x="4235735" y="1615109"/>
                  </a:cubicBezTo>
                  <a:cubicBezTo>
                    <a:pt x="4225780" y="1615109"/>
                    <a:pt x="4217711" y="1607039"/>
                    <a:pt x="4217711" y="1597085"/>
                  </a:cubicBezTo>
                  <a:cubicBezTo>
                    <a:pt x="4217711" y="1587130"/>
                    <a:pt x="4225780" y="1579060"/>
                    <a:pt x="4235735" y="1579060"/>
                  </a:cubicBezTo>
                  <a:close/>
                  <a:moveTo>
                    <a:pt x="3941336" y="1573052"/>
                  </a:moveTo>
                  <a:cubicBezTo>
                    <a:pt x="3951291" y="1573052"/>
                    <a:pt x="3959361" y="1581121"/>
                    <a:pt x="3959361" y="1591076"/>
                  </a:cubicBezTo>
                  <a:cubicBezTo>
                    <a:pt x="3959361" y="1601031"/>
                    <a:pt x="3951291" y="1609101"/>
                    <a:pt x="3941336" y="1609101"/>
                  </a:cubicBezTo>
                  <a:cubicBezTo>
                    <a:pt x="3931381" y="1609101"/>
                    <a:pt x="3923312" y="1601031"/>
                    <a:pt x="3923312" y="1591076"/>
                  </a:cubicBezTo>
                  <a:cubicBezTo>
                    <a:pt x="3923312" y="1581121"/>
                    <a:pt x="3931381" y="1573052"/>
                    <a:pt x="3941336" y="1573052"/>
                  </a:cubicBezTo>
                  <a:close/>
                  <a:moveTo>
                    <a:pt x="1057431" y="1567044"/>
                  </a:moveTo>
                  <a:cubicBezTo>
                    <a:pt x="1067386" y="1567044"/>
                    <a:pt x="1075456" y="1575114"/>
                    <a:pt x="1075456" y="1585068"/>
                  </a:cubicBezTo>
                  <a:cubicBezTo>
                    <a:pt x="1075456" y="1595023"/>
                    <a:pt x="1067386" y="1603093"/>
                    <a:pt x="1057431" y="1603093"/>
                  </a:cubicBezTo>
                  <a:cubicBezTo>
                    <a:pt x="1047477" y="1603093"/>
                    <a:pt x="1039407" y="1595023"/>
                    <a:pt x="1039407" y="1585068"/>
                  </a:cubicBezTo>
                  <a:cubicBezTo>
                    <a:pt x="1039407" y="1575114"/>
                    <a:pt x="1047477" y="1567044"/>
                    <a:pt x="1057431" y="1567044"/>
                  </a:cubicBezTo>
                  <a:close/>
                  <a:moveTo>
                    <a:pt x="1201626" y="1561036"/>
                  </a:moveTo>
                  <a:cubicBezTo>
                    <a:pt x="1211581" y="1561036"/>
                    <a:pt x="1219651" y="1569106"/>
                    <a:pt x="1219651" y="1579060"/>
                  </a:cubicBezTo>
                  <a:cubicBezTo>
                    <a:pt x="1219651" y="1589015"/>
                    <a:pt x="1211581" y="1597085"/>
                    <a:pt x="1201626" y="1597085"/>
                  </a:cubicBezTo>
                  <a:cubicBezTo>
                    <a:pt x="1191672" y="1597085"/>
                    <a:pt x="1183602" y="1589015"/>
                    <a:pt x="1183602" y="1579060"/>
                  </a:cubicBezTo>
                  <a:cubicBezTo>
                    <a:pt x="1183602" y="1569106"/>
                    <a:pt x="1191672" y="1561036"/>
                    <a:pt x="1201626" y="1561036"/>
                  </a:cubicBezTo>
                  <a:close/>
                  <a:moveTo>
                    <a:pt x="4716385" y="1555028"/>
                  </a:moveTo>
                  <a:cubicBezTo>
                    <a:pt x="4726340" y="1555028"/>
                    <a:pt x="4734410" y="1563098"/>
                    <a:pt x="4734410" y="1573052"/>
                  </a:cubicBezTo>
                  <a:cubicBezTo>
                    <a:pt x="4734410" y="1583007"/>
                    <a:pt x="4726340" y="1591077"/>
                    <a:pt x="4716385" y="1591077"/>
                  </a:cubicBezTo>
                  <a:cubicBezTo>
                    <a:pt x="4706430" y="1591077"/>
                    <a:pt x="4698361" y="1583007"/>
                    <a:pt x="4698361" y="1573052"/>
                  </a:cubicBezTo>
                  <a:cubicBezTo>
                    <a:pt x="4698361" y="1563098"/>
                    <a:pt x="4706430" y="1555028"/>
                    <a:pt x="4716385" y="1555028"/>
                  </a:cubicBezTo>
                  <a:close/>
                  <a:moveTo>
                    <a:pt x="4578198" y="1555028"/>
                  </a:moveTo>
                  <a:cubicBezTo>
                    <a:pt x="4588153" y="1555028"/>
                    <a:pt x="4596223" y="1563098"/>
                    <a:pt x="4596223" y="1573052"/>
                  </a:cubicBezTo>
                  <a:cubicBezTo>
                    <a:pt x="4596223" y="1583007"/>
                    <a:pt x="4588153" y="1591077"/>
                    <a:pt x="4578198" y="1591077"/>
                  </a:cubicBezTo>
                  <a:cubicBezTo>
                    <a:pt x="4568243" y="1591077"/>
                    <a:pt x="4560173" y="1583007"/>
                    <a:pt x="4560173" y="1573052"/>
                  </a:cubicBezTo>
                  <a:cubicBezTo>
                    <a:pt x="4560173" y="1563098"/>
                    <a:pt x="4568243" y="1555028"/>
                    <a:pt x="4578198" y="1555028"/>
                  </a:cubicBezTo>
                  <a:close/>
                  <a:moveTo>
                    <a:pt x="1333805" y="1555028"/>
                  </a:moveTo>
                  <a:cubicBezTo>
                    <a:pt x="1343760" y="1555028"/>
                    <a:pt x="1351830" y="1563098"/>
                    <a:pt x="1351830" y="1573052"/>
                  </a:cubicBezTo>
                  <a:cubicBezTo>
                    <a:pt x="1351830" y="1583007"/>
                    <a:pt x="1343760" y="1591077"/>
                    <a:pt x="1333805" y="1591077"/>
                  </a:cubicBezTo>
                  <a:cubicBezTo>
                    <a:pt x="1323851" y="1591077"/>
                    <a:pt x="1315781" y="1583007"/>
                    <a:pt x="1315781" y="1573052"/>
                  </a:cubicBezTo>
                  <a:cubicBezTo>
                    <a:pt x="1315781" y="1563098"/>
                    <a:pt x="1323851" y="1555028"/>
                    <a:pt x="1333805" y="1555028"/>
                  </a:cubicBezTo>
                  <a:close/>
                  <a:moveTo>
                    <a:pt x="4842556" y="1543011"/>
                  </a:moveTo>
                  <a:cubicBezTo>
                    <a:pt x="4852511" y="1543011"/>
                    <a:pt x="4860581" y="1551080"/>
                    <a:pt x="4860581" y="1561035"/>
                  </a:cubicBezTo>
                  <a:cubicBezTo>
                    <a:pt x="4860581" y="1570990"/>
                    <a:pt x="4852511" y="1579060"/>
                    <a:pt x="4842556" y="1579060"/>
                  </a:cubicBezTo>
                  <a:cubicBezTo>
                    <a:pt x="4832601" y="1579060"/>
                    <a:pt x="4824532" y="1570990"/>
                    <a:pt x="4824532" y="1561035"/>
                  </a:cubicBezTo>
                  <a:cubicBezTo>
                    <a:pt x="4824532" y="1551080"/>
                    <a:pt x="4832601" y="1543011"/>
                    <a:pt x="4842556" y="1543011"/>
                  </a:cubicBezTo>
                  <a:close/>
                  <a:moveTo>
                    <a:pt x="3803149" y="1537003"/>
                  </a:moveTo>
                  <a:cubicBezTo>
                    <a:pt x="3813104" y="1537003"/>
                    <a:pt x="3821174" y="1545073"/>
                    <a:pt x="3821174" y="1555027"/>
                  </a:cubicBezTo>
                  <a:cubicBezTo>
                    <a:pt x="3821174" y="1564982"/>
                    <a:pt x="3813104" y="1573052"/>
                    <a:pt x="3803149" y="1573052"/>
                  </a:cubicBezTo>
                  <a:cubicBezTo>
                    <a:pt x="3793195" y="1573052"/>
                    <a:pt x="3785125" y="1564982"/>
                    <a:pt x="3785125" y="1555027"/>
                  </a:cubicBezTo>
                  <a:cubicBezTo>
                    <a:pt x="3785125" y="1545073"/>
                    <a:pt x="3793195" y="1537003"/>
                    <a:pt x="3803149" y="1537003"/>
                  </a:cubicBezTo>
                  <a:close/>
                  <a:moveTo>
                    <a:pt x="4127588" y="1530995"/>
                  </a:moveTo>
                  <a:cubicBezTo>
                    <a:pt x="4137543" y="1530995"/>
                    <a:pt x="4145613" y="1539065"/>
                    <a:pt x="4145613" y="1549019"/>
                  </a:cubicBezTo>
                  <a:cubicBezTo>
                    <a:pt x="4145613" y="1558974"/>
                    <a:pt x="4137543" y="1567044"/>
                    <a:pt x="4127588" y="1567044"/>
                  </a:cubicBezTo>
                  <a:cubicBezTo>
                    <a:pt x="4117633" y="1567044"/>
                    <a:pt x="4109563" y="1558974"/>
                    <a:pt x="4109563" y="1549019"/>
                  </a:cubicBezTo>
                  <a:cubicBezTo>
                    <a:pt x="4109563" y="1539065"/>
                    <a:pt x="4117633" y="1530995"/>
                    <a:pt x="4127588" y="1530995"/>
                  </a:cubicBezTo>
                  <a:close/>
                  <a:moveTo>
                    <a:pt x="3634921" y="1530995"/>
                  </a:moveTo>
                  <a:cubicBezTo>
                    <a:pt x="3644876" y="1530995"/>
                    <a:pt x="3652946" y="1539065"/>
                    <a:pt x="3652946" y="1549019"/>
                  </a:cubicBezTo>
                  <a:cubicBezTo>
                    <a:pt x="3652946" y="1558974"/>
                    <a:pt x="3644876" y="1567044"/>
                    <a:pt x="3634921" y="1567044"/>
                  </a:cubicBezTo>
                  <a:cubicBezTo>
                    <a:pt x="3624966" y="1567044"/>
                    <a:pt x="3616897" y="1558974"/>
                    <a:pt x="3616897" y="1549019"/>
                  </a:cubicBezTo>
                  <a:cubicBezTo>
                    <a:pt x="3616897" y="1539065"/>
                    <a:pt x="3624966" y="1530995"/>
                    <a:pt x="3634921" y="1530995"/>
                  </a:cubicBezTo>
                  <a:close/>
                  <a:moveTo>
                    <a:pt x="3532783" y="1530995"/>
                  </a:moveTo>
                  <a:cubicBezTo>
                    <a:pt x="3542738" y="1530995"/>
                    <a:pt x="3550808" y="1539065"/>
                    <a:pt x="3550808" y="1549019"/>
                  </a:cubicBezTo>
                  <a:cubicBezTo>
                    <a:pt x="3550808" y="1558974"/>
                    <a:pt x="3542738" y="1567044"/>
                    <a:pt x="3532783" y="1567044"/>
                  </a:cubicBezTo>
                  <a:cubicBezTo>
                    <a:pt x="3522829" y="1567044"/>
                    <a:pt x="3514759" y="1558974"/>
                    <a:pt x="3514759" y="1549019"/>
                  </a:cubicBezTo>
                  <a:cubicBezTo>
                    <a:pt x="3514759" y="1539065"/>
                    <a:pt x="3522829" y="1530995"/>
                    <a:pt x="3532783" y="1530995"/>
                  </a:cubicBezTo>
                  <a:close/>
                  <a:moveTo>
                    <a:pt x="1478000" y="1530995"/>
                  </a:moveTo>
                  <a:cubicBezTo>
                    <a:pt x="1487955" y="1530995"/>
                    <a:pt x="1496025" y="1539065"/>
                    <a:pt x="1496025" y="1549019"/>
                  </a:cubicBezTo>
                  <a:cubicBezTo>
                    <a:pt x="1496025" y="1558974"/>
                    <a:pt x="1487955" y="1567044"/>
                    <a:pt x="1478000" y="1567044"/>
                  </a:cubicBezTo>
                  <a:cubicBezTo>
                    <a:pt x="1468046" y="1567044"/>
                    <a:pt x="1459976" y="1558974"/>
                    <a:pt x="1459976" y="1549019"/>
                  </a:cubicBezTo>
                  <a:cubicBezTo>
                    <a:pt x="1459976" y="1539065"/>
                    <a:pt x="1468046" y="1530995"/>
                    <a:pt x="1478000" y="1530995"/>
                  </a:cubicBezTo>
                  <a:close/>
                  <a:moveTo>
                    <a:pt x="4427995" y="1518979"/>
                  </a:moveTo>
                  <a:cubicBezTo>
                    <a:pt x="4437950" y="1518979"/>
                    <a:pt x="4446020" y="1527049"/>
                    <a:pt x="4446020" y="1537004"/>
                  </a:cubicBezTo>
                  <a:cubicBezTo>
                    <a:pt x="4446020" y="1546958"/>
                    <a:pt x="4437950" y="1555028"/>
                    <a:pt x="4427995" y="1555028"/>
                  </a:cubicBezTo>
                  <a:cubicBezTo>
                    <a:pt x="4418040" y="1555028"/>
                    <a:pt x="4409970" y="1546958"/>
                    <a:pt x="4409970" y="1537004"/>
                  </a:cubicBezTo>
                  <a:cubicBezTo>
                    <a:pt x="4409970" y="1527049"/>
                    <a:pt x="4418040" y="1518979"/>
                    <a:pt x="4427995" y="1518979"/>
                  </a:cubicBezTo>
                  <a:close/>
                  <a:moveTo>
                    <a:pt x="4980743" y="1506962"/>
                  </a:moveTo>
                  <a:cubicBezTo>
                    <a:pt x="4990698" y="1506962"/>
                    <a:pt x="4998768" y="1515032"/>
                    <a:pt x="4998768" y="1524986"/>
                  </a:cubicBezTo>
                  <a:cubicBezTo>
                    <a:pt x="4998768" y="1534941"/>
                    <a:pt x="4990698" y="1543011"/>
                    <a:pt x="4980743" y="1543011"/>
                  </a:cubicBezTo>
                  <a:cubicBezTo>
                    <a:pt x="4970789" y="1543011"/>
                    <a:pt x="4962719" y="1534941"/>
                    <a:pt x="4962719" y="1524986"/>
                  </a:cubicBezTo>
                  <a:cubicBezTo>
                    <a:pt x="4962719" y="1515032"/>
                    <a:pt x="4970789" y="1506962"/>
                    <a:pt x="4980743" y="1506962"/>
                  </a:cubicBezTo>
                  <a:close/>
                  <a:moveTo>
                    <a:pt x="961301" y="1506962"/>
                  </a:moveTo>
                  <a:cubicBezTo>
                    <a:pt x="971256" y="1506962"/>
                    <a:pt x="979326" y="1515032"/>
                    <a:pt x="979326" y="1524986"/>
                  </a:cubicBezTo>
                  <a:cubicBezTo>
                    <a:pt x="979326" y="1534941"/>
                    <a:pt x="971256" y="1543011"/>
                    <a:pt x="961301" y="1543011"/>
                  </a:cubicBezTo>
                  <a:cubicBezTo>
                    <a:pt x="951347" y="1543011"/>
                    <a:pt x="943277" y="1534941"/>
                    <a:pt x="943277" y="1524986"/>
                  </a:cubicBezTo>
                  <a:cubicBezTo>
                    <a:pt x="943277" y="1515032"/>
                    <a:pt x="951347" y="1506962"/>
                    <a:pt x="961301" y="1506962"/>
                  </a:cubicBezTo>
                  <a:close/>
                  <a:moveTo>
                    <a:pt x="859163" y="1500954"/>
                  </a:moveTo>
                  <a:cubicBezTo>
                    <a:pt x="869118" y="1500954"/>
                    <a:pt x="877188" y="1509024"/>
                    <a:pt x="877188" y="1518978"/>
                  </a:cubicBezTo>
                  <a:cubicBezTo>
                    <a:pt x="877188" y="1528933"/>
                    <a:pt x="869118" y="1537003"/>
                    <a:pt x="859163" y="1537003"/>
                  </a:cubicBezTo>
                  <a:cubicBezTo>
                    <a:pt x="849209" y="1537003"/>
                    <a:pt x="841139" y="1528933"/>
                    <a:pt x="841139" y="1518978"/>
                  </a:cubicBezTo>
                  <a:cubicBezTo>
                    <a:pt x="841139" y="1509024"/>
                    <a:pt x="849209" y="1500954"/>
                    <a:pt x="859163" y="1500954"/>
                  </a:cubicBezTo>
                  <a:close/>
                  <a:moveTo>
                    <a:pt x="4013434" y="1482930"/>
                  </a:moveTo>
                  <a:cubicBezTo>
                    <a:pt x="4023389" y="1482930"/>
                    <a:pt x="4031459" y="1490999"/>
                    <a:pt x="4031459" y="1500954"/>
                  </a:cubicBezTo>
                  <a:cubicBezTo>
                    <a:pt x="4031459" y="1510909"/>
                    <a:pt x="4023389" y="1518979"/>
                    <a:pt x="4013434" y="1518979"/>
                  </a:cubicBezTo>
                  <a:cubicBezTo>
                    <a:pt x="4003480" y="1518979"/>
                    <a:pt x="3995410" y="1510909"/>
                    <a:pt x="3995410" y="1500954"/>
                  </a:cubicBezTo>
                  <a:cubicBezTo>
                    <a:pt x="3995410" y="1490999"/>
                    <a:pt x="4003480" y="1482930"/>
                    <a:pt x="4013434" y="1482930"/>
                  </a:cubicBezTo>
                  <a:close/>
                  <a:moveTo>
                    <a:pt x="3412620" y="1482930"/>
                  </a:moveTo>
                  <a:cubicBezTo>
                    <a:pt x="3422575" y="1482930"/>
                    <a:pt x="3430645" y="1490999"/>
                    <a:pt x="3430645" y="1500954"/>
                  </a:cubicBezTo>
                  <a:cubicBezTo>
                    <a:pt x="3430645" y="1510909"/>
                    <a:pt x="3422575" y="1518979"/>
                    <a:pt x="3412620" y="1518979"/>
                  </a:cubicBezTo>
                  <a:cubicBezTo>
                    <a:pt x="3402666" y="1518979"/>
                    <a:pt x="3394596" y="1510909"/>
                    <a:pt x="3394596" y="1500954"/>
                  </a:cubicBezTo>
                  <a:cubicBezTo>
                    <a:pt x="3394596" y="1490999"/>
                    <a:pt x="3402666" y="1482930"/>
                    <a:pt x="3412620" y="1482930"/>
                  </a:cubicBezTo>
                  <a:close/>
                  <a:moveTo>
                    <a:pt x="1586148" y="1476922"/>
                  </a:moveTo>
                  <a:cubicBezTo>
                    <a:pt x="1596102" y="1476922"/>
                    <a:pt x="1604172" y="1484992"/>
                    <a:pt x="1604172" y="1494946"/>
                  </a:cubicBezTo>
                  <a:cubicBezTo>
                    <a:pt x="1604172" y="1504901"/>
                    <a:pt x="1596102" y="1512971"/>
                    <a:pt x="1586148" y="1512971"/>
                  </a:cubicBezTo>
                  <a:cubicBezTo>
                    <a:pt x="1576193" y="1512971"/>
                    <a:pt x="1568123" y="1504901"/>
                    <a:pt x="1568123" y="1494946"/>
                  </a:cubicBezTo>
                  <a:cubicBezTo>
                    <a:pt x="1568123" y="1484992"/>
                    <a:pt x="1576193" y="1476922"/>
                    <a:pt x="1586148" y="1476922"/>
                  </a:cubicBezTo>
                  <a:close/>
                  <a:moveTo>
                    <a:pt x="4271783" y="1464906"/>
                  </a:moveTo>
                  <a:cubicBezTo>
                    <a:pt x="4281738" y="1464906"/>
                    <a:pt x="4289808" y="1472976"/>
                    <a:pt x="4289808" y="1482930"/>
                  </a:cubicBezTo>
                  <a:cubicBezTo>
                    <a:pt x="4289808" y="1492885"/>
                    <a:pt x="4281738" y="1500955"/>
                    <a:pt x="4271783" y="1500955"/>
                  </a:cubicBezTo>
                  <a:cubicBezTo>
                    <a:pt x="4261828" y="1500955"/>
                    <a:pt x="4253759" y="1492885"/>
                    <a:pt x="4253759" y="1482930"/>
                  </a:cubicBezTo>
                  <a:cubicBezTo>
                    <a:pt x="4253759" y="1472976"/>
                    <a:pt x="4261828" y="1464906"/>
                    <a:pt x="4271783" y="1464906"/>
                  </a:cubicBezTo>
                  <a:close/>
                  <a:moveTo>
                    <a:pt x="1105497" y="1464906"/>
                  </a:moveTo>
                  <a:cubicBezTo>
                    <a:pt x="1115451" y="1464906"/>
                    <a:pt x="1123521" y="1472976"/>
                    <a:pt x="1123521" y="1482930"/>
                  </a:cubicBezTo>
                  <a:cubicBezTo>
                    <a:pt x="1123521" y="1492885"/>
                    <a:pt x="1115451" y="1500955"/>
                    <a:pt x="1105497" y="1500955"/>
                  </a:cubicBezTo>
                  <a:cubicBezTo>
                    <a:pt x="1095542" y="1500955"/>
                    <a:pt x="1087472" y="1492885"/>
                    <a:pt x="1087472" y="1482930"/>
                  </a:cubicBezTo>
                  <a:cubicBezTo>
                    <a:pt x="1087472" y="1472976"/>
                    <a:pt x="1095542" y="1464906"/>
                    <a:pt x="1105497" y="1464906"/>
                  </a:cubicBezTo>
                  <a:close/>
                  <a:moveTo>
                    <a:pt x="4602231" y="1452889"/>
                  </a:moveTo>
                  <a:cubicBezTo>
                    <a:pt x="4612186" y="1452889"/>
                    <a:pt x="4620256" y="1460958"/>
                    <a:pt x="4620256" y="1470913"/>
                  </a:cubicBezTo>
                  <a:cubicBezTo>
                    <a:pt x="4620256" y="1480868"/>
                    <a:pt x="4612186" y="1488938"/>
                    <a:pt x="4602231" y="1488938"/>
                  </a:cubicBezTo>
                  <a:cubicBezTo>
                    <a:pt x="4592276" y="1488938"/>
                    <a:pt x="4584207" y="1480868"/>
                    <a:pt x="4584207" y="1470913"/>
                  </a:cubicBezTo>
                  <a:cubicBezTo>
                    <a:pt x="4584207" y="1460958"/>
                    <a:pt x="4592276" y="1452889"/>
                    <a:pt x="4602231" y="1452889"/>
                  </a:cubicBezTo>
                  <a:close/>
                  <a:moveTo>
                    <a:pt x="3875247" y="1452889"/>
                  </a:moveTo>
                  <a:cubicBezTo>
                    <a:pt x="3885202" y="1452889"/>
                    <a:pt x="3893272" y="1460958"/>
                    <a:pt x="3893272" y="1470913"/>
                  </a:cubicBezTo>
                  <a:cubicBezTo>
                    <a:pt x="3893272" y="1480868"/>
                    <a:pt x="3885202" y="1488938"/>
                    <a:pt x="3875247" y="1488938"/>
                  </a:cubicBezTo>
                  <a:cubicBezTo>
                    <a:pt x="3865292" y="1488938"/>
                    <a:pt x="3857223" y="1480868"/>
                    <a:pt x="3857223" y="1470913"/>
                  </a:cubicBezTo>
                  <a:cubicBezTo>
                    <a:pt x="3857223" y="1460958"/>
                    <a:pt x="3865292" y="1452889"/>
                    <a:pt x="3875247" y="1452889"/>
                  </a:cubicBezTo>
                  <a:close/>
                  <a:moveTo>
                    <a:pt x="1706311" y="1452889"/>
                  </a:moveTo>
                  <a:cubicBezTo>
                    <a:pt x="1716265" y="1452889"/>
                    <a:pt x="1724335" y="1460958"/>
                    <a:pt x="1724335" y="1470913"/>
                  </a:cubicBezTo>
                  <a:cubicBezTo>
                    <a:pt x="1724335" y="1480868"/>
                    <a:pt x="1716265" y="1488938"/>
                    <a:pt x="1706311" y="1488938"/>
                  </a:cubicBezTo>
                  <a:cubicBezTo>
                    <a:pt x="1696356" y="1488938"/>
                    <a:pt x="1688286" y="1480868"/>
                    <a:pt x="1688286" y="1470913"/>
                  </a:cubicBezTo>
                  <a:cubicBezTo>
                    <a:pt x="1688286" y="1460958"/>
                    <a:pt x="1696356" y="1452889"/>
                    <a:pt x="1706311" y="1452889"/>
                  </a:cubicBezTo>
                  <a:close/>
                  <a:moveTo>
                    <a:pt x="1411911" y="1452889"/>
                  </a:moveTo>
                  <a:cubicBezTo>
                    <a:pt x="1421866" y="1452889"/>
                    <a:pt x="1429936" y="1460958"/>
                    <a:pt x="1429936" y="1470913"/>
                  </a:cubicBezTo>
                  <a:cubicBezTo>
                    <a:pt x="1429936" y="1480868"/>
                    <a:pt x="1421866" y="1488938"/>
                    <a:pt x="1411911" y="1488938"/>
                  </a:cubicBezTo>
                  <a:cubicBezTo>
                    <a:pt x="1401957" y="1488938"/>
                    <a:pt x="1393887" y="1480868"/>
                    <a:pt x="1393887" y="1470913"/>
                  </a:cubicBezTo>
                  <a:cubicBezTo>
                    <a:pt x="1393887" y="1460958"/>
                    <a:pt x="1401957" y="1452889"/>
                    <a:pt x="1411911" y="1452889"/>
                  </a:cubicBezTo>
                  <a:close/>
                  <a:moveTo>
                    <a:pt x="1249691" y="1452889"/>
                  </a:moveTo>
                  <a:cubicBezTo>
                    <a:pt x="1259646" y="1452889"/>
                    <a:pt x="1267716" y="1460958"/>
                    <a:pt x="1267716" y="1470913"/>
                  </a:cubicBezTo>
                  <a:cubicBezTo>
                    <a:pt x="1267716" y="1480868"/>
                    <a:pt x="1259646" y="1488938"/>
                    <a:pt x="1249691" y="1488938"/>
                  </a:cubicBezTo>
                  <a:cubicBezTo>
                    <a:pt x="1239737" y="1488938"/>
                    <a:pt x="1231667" y="1480868"/>
                    <a:pt x="1231667" y="1470913"/>
                  </a:cubicBezTo>
                  <a:cubicBezTo>
                    <a:pt x="1231667" y="1460958"/>
                    <a:pt x="1239737" y="1452889"/>
                    <a:pt x="1249691" y="1452889"/>
                  </a:cubicBezTo>
                  <a:close/>
                  <a:moveTo>
                    <a:pt x="4764451" y="1446881"/>
                  </a:moveTo>
                  <a:cubicBezTo>
                    <a:pt x="4774406" y="1446881"/>
                    <a:pt x="4782476" y="1454951"/>
                    <a:pt x="4782476" y="1464905"/>
                  </a:cubicBezTo>
                  <a:cubicBezTo>
                    <a:pt x="4782476" y="1474860"/>
                    <a:pt x="4774406" y="1482930"/>
                    <a:pt x="4764451" y="1482930"/>
                  </a:cubicBezTo>
                  <a:cubicBezTo>
                    <a:pt x="4754497" y="1482930"/>
                    <a:pt x="4746427" y="1474860"/>
                    <a:pt x="4746427" y="1464905"/>
                  </a:cubicBezTo>
                  <a:cubicBezTo>
                    <a:pt x="4746427" y="1454951"/>
                    <a:pt x="4754497" y="1446881"/>
                    <a:pt x="4764451" y="1446881"/>
                  </a:cubicBezTo>
                  <a:close/>
                  <a:moveTo>
                    <a:pt x="763032" y="1446881"/>
                  </a:moveTo>
                  <a:cubicBezTo>
                    <a:pt x="772987" y="1446881"/>
                    <a:pt x="781057" y="1454951"/>
                    <a:pt x="781057" y="1464905"/>
                  </a:cubicBezTo>
                  <a:cubicBezTo>
                    <a:pt x="781057" y="1474860"/>
                    <a:pt x="772987" y="1482930"/>
                    <a:pt x="763032" y="1482930"/>
                  </a:cubicBezTo>
                  <a:cubicBezTo>
                    <a:pt x="753078" y="1482930"/>
                    <a:pt x="745008" y="1474860"/>
                    <a:pt x="745008" y="1464905"/>
                  </a:cubicBezTo>
                  <a:cubicBezTo>
                    <a:pt x="745008" y="1454951"/>
                    <a:pt x="753078" y="1446881"/>
                    <a:pt x="763032" y="1446881"/>
                  </a:cubicBezTo>
                  <a:close/>
                  <a:moveTo>
                    <a:pt x="3731051" y="1434865"/>
                  </a:moveTo>
                  <a:cubicBezTo>
                    <a:pt x="3741006" y="1434865"/>
                    <a:pt x="3749076" y="1442935"/>
                    <a:pt x="3749076" y="1452889"/>
                  </a:cubicBezTo>
                  <a:cubicBezTo>
                    <a:pt x="3749076" y="1462844"/>
                    <a:pt x="3741006" y="1470914"/>
                    <a:pt x="3731051" y="1470914"/>
                  </a:cubicBezTo>
                  <a:cubicBezTo>
                    <a:pt x="3721096" y="1470914"/>
                    <a:pt x="3713027" y="1462844"/>
                    <a:pt x="3713027" y="1452889"/>
                  </a:cubicBezTo>
                  <a:cubicBezTo>
                    <a:pt x="3713027" y="1442935"/>
                    <a:pt x="3721096" y="1434865"/>
                    <a:pt x="3731051" y="1434865"/>
                  </a:cubicBezTo>
                  <a:close/>
                  <a:moveTo>
                    <a:pt x="3304474" y="1422849"/>
                  </a:moveTo>
                  <a:cubicBezTo>
                    <a:pt x="3314429" y="1422849"/>
                    <a:pt x="3322499" y="1430918"/>
                    <a:pt x="3322499" y="1440873"/>
                  </a:cubicBezTo>
                  <a:cubicBezTo>
                    <a:pt x="3322499" y="1450828"/>
                    <a:pt x="3314429" y="1458898"/>
                    <a:pt x="3304474" y="1458898"/>
                  </a:cubicBezTo>
                  <a:cubicBezTo>
                    <a:pt x="3294519" y="1458898"/>
                    <a:pt x="3286450" y="1450828"/>
                    <a:pt x="3286450" y="1440873"/>
                  </a:cubicBezTo>
                  <a:cubicBezTo>
                    <a:pt x="3286450" y="1430918"/>
                    <a:pt x="3294519" y="1422849"/>
                    <a:pt x="3304474" y="1422849"/>
                  </a:cubicBezTo>
                  <a:close/>
                  <a:moveTo>
                    <a:pt x="4890621" y="1416840"/>
                  </a:moveTo>
                  <a:cubicBezTo>
                    <a:pt x="4900576" y="1416840"/>
                    <a:pt x="4908646" y="1424910"/>
                    <a:pt x="4908646" y="1434864"/>
                  </a:cubicBezTo>
                  <a:cubicBezTo>
                    <a:pt x="4908646" y="1444819"/>
                    <a:pt x="4900576" y="1452889"/>
                    <a:pt x="4890621" y="1452889"/>
                  </a:cubicBezTo>
                  <a:cubicBezTo>
                    <a:pt x="4880667" y="1452889"/>
                    <a:pt x="4872597" y="1444819"/>
                    <a:pt x="4872597" y="1434864"/>
                  </a:cubicBezTo>
                  <a:cubicBezTo>
                    <a:pt x="4872597" y="1424910"/>
                    <a:pt x="4880667" y="1416840"/>
                    <a:pt x="4890621" y="1416840"/>
                  </a:cubicBezTo>
                  <a:close/>
                  <a:moveTo>
                    <a:pt x="3544799" y="1410832"/>
                  </a:moveTo>
                  <a:cubicBezTo>
                    <a:pt x="3554754" y="1410832"/>
                    <a:pt x="3562824" y="1418902"/>
                    <a:pt x="3562824" y="1428856"/>
                  </a:cubicBezTo>
                  <a:cubicBezTo>
                    <a:pt x="3562824" y="1438811"/>
                    <a:pt x="3554754" y="1446881"/>
                    <a:pt x="3544799" y="1446881"/>
                  </a:cubicBezTo>
                  <a:cubicBezTo>
                    <a:pt x="3534844" y="1446881"/>
                    <a:pt x="3526775" y="1438811"/>
                    <a:pt x="3526775" y="1428856"/>
                  </a:cubicBezTo>
                  <a:cubicBezTo>
                    <a:pt x="3526775" y="1418902"/>
                    <a:pt x="3534844" y="1410832"/>
                    <a:pt x="3544799" y="1410832"/>
                  </a:cubicBezTo>
                  <a:close/>
                  <a:moveTo>
                    <a:pt x="4488076" y="1404824"/>
                  </a:moveTo>
                  <a:cubicBezTo>
                    <a:pt x="4498031" y="1404824"/>
                    <a:pt x="4506101" y="1412894"/>
                    <a:pt x="4506101" y="1422848"/>
                  </a:cubicBezTo>
                  <a:cubicBezTo>
                    <a:pt x="4506101" y="1432803"/>
                    <a:pt x="4498031" y="1440873"/>
                    <a:pt x="4488076" y="1440873"/>
                  </a:cubicBezTo>
                  <a:cubicBezTo>
                    <a:pt x="4478121" y="1440873"/>
                    <a:pt x="4470051" y="1432803"/>
                    <a:pt x="4470051" y="1422848"/>
                  </a:cubicBezTo>
                  <a:cubicBezTo>
                    <a:pt x="4470051" y="1412894"/>
                    <a:pt x="4478121" y="1404824"/>
                    <a:pt x="4488076" y="1404824"/>
                  </a:cubicBezTo>
                  <a:close/>
                  <a:moveTo>
                    <a:pt x="5028808" y="1398816"/>
                  </a:moveTo>
                  <a:cubicBezTo>
                    <a:pt x="5038763" y="1398816"/>
                    <a:pt x="5046833" y="1406886"/>
                    <a:pt x="5046833" y="1416841"/>
                  </a:cubicBezTo>
                  <a:cubicBezTo>
                    <a:pt x="5046833" y="1426795"/>
                    <a:pt x="5038763" y="1434865"/>
                    <a:pt x="5028808" y="1434865"/>
                  </a:cubicBezTo>
                  <a:cubicBezTo>
                    <a:pt x="5018853" y="1434865"/>
                    <a:pt x="5010783" y="1426795"/>
                    <a:pt x="5010783" y="1416841"/>
                  </a:cubicBezTo>
                  <a:cubicBezTo>
                    <a:pt x="5010783" y="1406886"/>
                    <a:pt x="5018853" y="1398816"/>
                    <a:pt x="5028808" y="1398816"/>
                  </a:cubicBezTo>
                  <a:close/>
                  <a:moveTo>
                    <a:pt x="4367914" y="1398816"/>
                  </a:moveTo>
                  <a:cubicBezTo>
                    <a:pt x="4377869" y="1398816"/>
                    <a:pt x="4385939" y="1406886"/>
                    <a:pt x="4385939" y="1416841"/>
                  </a:cubicBezTo>
                  <a:cubicBezTo>
                    <a:pt x="4385939" y="1426795"/>
                    <a:pt x="4377869" y="1434865"/>
                    <a:pt x="4367914" y="1434865"/>
                  </a:cubicBezTo>
                  <a:cubicBezTo>
                    <a:pt x="4357959" y="1434865"/>
                    <a:pt x="4349889" y="1426795"/>
                    <a:pt x="4349889" y="1416841"/>
                  </a:cubicBezTo>
                  <a:cubicBezTo>
                    <a:pt x="4349889" y="1406886"/>
                    <a:pt x="4357959" y="1398816"/>
                    <a:pt x="4367914" y="1398816"/>
                  </a:cubicBezTo>
                  <a:close/>
                  <a:moveTo>
                    <a:pt x="4163637" y="1398816"/>
                  </a:moveTo>
                  <a:cubicBezTo>
                    <a:pt x="4173592" y="1398816"/>
                    <a:pt x="4181662" y="1406886"/>
                    <a:pt x="4181662" y="1416841"/>
                  </a:cubicBezTo>
                  <a:cubicBezTo>
                    <a:pt x="4181662" y="1426795"/>
                    <a:pt x="4173592" y="1434865"/>
                    <a:pt x="4163637" y="1434865"/>
                  </a:cubicBezTo>
                  <a:cubicBezTo>
                    <a:pt x="4153683" y="1434865"/>
                    <a:pt x="4145613" y="1426795"/>
                    <a:pt x="4145613" y="1416841"/>
                  </a:cubicBezTo>
                  <a:cubicBezTo>
                    <a:pt x="4145613" y="1406886"/>
                    <a:pt x="4153683" y="1398816"/>
                    <a:pt x="4163637" y="1398816"/>
                  </a:cubicBezTo>
                  <a:close/>
                  <a:moveTo>
                    <a:pt x="672910" y="1398816"/>
                  </a:moveTo>
                  <a:cubicBezTo>
                    <a:pt x="682865" y="1398816"/>
                    <a:pt x="690935" y="1406886"/>
                    <a:pt x="690935" y="1416841"/>
                  </a:cubicBezTo>
                  <a:cubicBezTo>
                    <a:pt x="690935" y="1426795"/>
                    <a:pt x="682865" y="1434865"/>
                    <a:pt x="672910" y="1434865"/>
                  </a:cubicBezTo>
                  <a:cubicBezTo>
                    <a:pt x="662956" y="1434865"/>
                    <a:pt x="654886" y="1426795"/>
                    <a:pt x="654886" y="1416841"/>
                  </a:cubicBezTo>
                  <a:cubicBezTo>
                    <a:pt x="654886" y="1406886"/>
                    <a:pt x="662956" y="1398816"/>
                    <a:pt x="672910" y="1398816"/>
                  </a:cubicBezTo>
                  <a:close/>
                  <a:moveTo>
                    <a:pt x="3190319" y="1392808"/>
                  </a:moveTo>
                  <a:cubicBezTo>
                    <a:pt x="3200274" y="1392808"/>
                    <a:pt x="3208344" y="1400877"/>
                    <a:pt x="3208344" y="1410832"/>
                  </a:cubicBezTo>
                  <a:cubicBezTo>
                    <a:pt x="3208344" y="1420787"/>
                    <a:pt x="3200274" y="1428857"/>
                    <a:pt x="3190319" y="1428857"/>
                  </a:cubicBezTo>
                  <a:cubicBezTo>
                    <a:pt x="3180364" y="1428857"/>
                    <a:pt x="3172295" y="1420787"/>
                    <a:pt x="3172295" y="1410832"/>
                  </a:cubicBezTo>
                  <a:cubicBezTo>
                    <a:pt x="3172295" y="1400877"/>
                    <a:pt x="3180364" y="1392808"/>
                    <a:pt x="3190319" y="1392808"/>
                  </a:cubicBezTo>
                  <a:close/>
                  <a:moveTo>
                    <a:pt x="1814456" y="1392808"/>
                  </a:moveTo>
                  <a:cubicBezTo>
                    <a:pt x="1824411" y="1392808"/>
                    <a:pt x="1832481" y="1400877"/>
                    <a:pt x="1832481" y="1410832"/>
                  </a:cubicBezTo>
                  <a:cubicBezTo>
                    <a:pt x="1832481" y="1420787"/>
                    <a:pt x="1824411" y="1428857"/>
                    <a:pt x="1814456" y="1428857"/>
                  </a:cubicBezTo>
                  <a:cubicBezTo>
                    <a:pt x="1804502" y="1428857"/>
                    <a:pt x="1796432" y="1420787"/>
                    <a:pt x="1796432" y="1410832"/>
                  </a:cubicBezTo>
                  <a:cubicBezTo>
                    <a:pt x="1796432" y="1400877"/>
                    <a:pt x="1804502" y="1392808"/>
                    <a:pt x="1814456" y="1392808"/>
                  </a:cubicBezTo>
                  <a:close/>
                  <a:moveTo>
                    <a:pt x="967309" y="1386800"/>
                  </a:moveTo>
                  <a:cubicBezTo>
                    <a:pt x="977264" y="1386800"/>
                    <a:pt x="985334" y="1394870"/>
                    <a:pt x="985334" y="1404824"/>
                  </a:cubicBezTo>
                  <a:cubicBezTo>
                    <a:pt x="985334" y="1414779"/>
                    <a:pt x="977264" y="1422849"/>
                    <a:pt x="967309" y="1422849"/>
                  </a:cubicBezTo>
                  <a:cubicBezTo>
                    <a:pt x="957355" y="1422849"/>
                    <a:pt x="949285" y="1414779"/>
                    <a:pt x="949285" y="1404824"/>
                  </a:cubicBezTo>
                  <a:cubicBezTo>
                    <a:pt x="949285" y="1394870"/>
                    <a:pt x="957355" y="1386800"/>
                    <a:pt x="967309" y="1386800"/>
                  </a:cubicBezTo>
                  <a:close/>
                  <a:moveTo>
                    <a:pt x="4049482" y="1374784"/>
                  </a:moveTo>
                  <a:cubicBezTo>
                    <a:pt x="4059437" y="1374784"/>
                    <a:pt x="4067507" y="1382854"/>
                    <a:pt x="4067507" y="1392808"/>
                  </a:cubicBezTo>
                  <a:cubicBezTo>
                    <a:pt x="4067507" y="1402763"/>
                    <a:pt x="4059437" y="1410833"/>
                    <a:pt x="4049482" y="1410833"/>
                  </a:cubicBezTo>
                  <a:cubicBezTo>
                    <a:pt x="4039528" y="1410833"/>
                    <a:pt x="4031458" y="1402763"/>
                    <a:pt x="4031458" y="1392808"/>
                  </a:cubicBezTo>
                  <a:cubicBezTo>
                    <a:pt x="4031458" y="1382854"/>
                    <a:pt x="4039528" y="1374784"/>
                    <a:pt x="4049482" y="1374784"/>
                  </a:cubicBezTo>
                  <a:close/>
                  <a:moveTo>
                    <a:pt x="4674329" y="1368775"/>
                  </a:moveTo>
                  <a:cubicBezTo>
                    <a:pt x="4684284" y="1368775"/>
                    <a:pt x="4692354" y="1376845"/>
                    <a:pt x="4692354" y="1386800"/>
                  </a:cubicBezTo>
                  <a:cubicBezTo>
                    <a:pt x="4692354" y="1396754"/>
                    <a:pt x="4684284" y="1404824"/>
                    <a:pt x="4674329" y="1404824"/>
                  </a:cubicBezTo>
                  <a:cubicBezTo>
                    <a:pt x="4664375" y="1404824"/>
                    <a:pt x="4656305" y="1396754"/>
                    <a:pt x="4656305" y="1386800"/>
                  </a:cubicBezTo>
                  <a:cubicBezTo>
                    <a:pt x="4656305" y="1376845"/>
                    <a:pt x="4664375" y="1368775"/>
                    <a:pt x="4674329" y="1368775"/>
                  </a:cubicBezTo>
                  <a:close/>
                  <a:moveTo>
                    <a:pt x="1526067" y="1368775"/>
                  </a:moveTo>
                  <a:cubicBezTo>
                    <a:pt x="1536021" y="1368775"/>
                    <a:pt x="1544091" y="1376845"/>
                    <a:pt x="1544091" y="1386800"/>
                  </a:cubicBezTo>
                  <a:cubicBezTo>
                    <a:pt x="1544091" y="1396754"/>
                    <a:pt x="1536021" y="1404824"/>
                    <a:pt x="1526067" y="1404824"/>
                  </a:cubicBezTo>
                  <a:cubicBezTo>
                    <a:pt x="1516112" y="1404824"/>
                    <a:pt x="1508042" y="1396754"/>
                    <a:pt x="1508042" y="1386800"/>
                  </a:cubicBezTo>
                  <a:cubicBezTo>
                    <a:pt x="1508042" y="1376845"/>
                    <a:pt x="1516112" y="1368775"/>
                    <a:pt x="1526067" y="1368775"/>
                  </a:cubicBezTo>
                  <a:close/>
                  <a:moveTo>
                    <a:pt x="1369854" y="1368775"/>
                  </a:moveTo>
                  <a:cubicBezTo>
                    <a:pt x="1379809" y="1368775"/>
                    <a:pt x="1387879" y="1376845"/>
                    <a:pt x="1387879" y="1386800"/>
                  </a:cubicBezTo>
                  <a:cubicBezTo>
                    <a:pt x="1387879" y="1396754"/>
                    <a:pt x="1379809" y="1404824"/>
                    <a:pt x="1369854" y="1404824"/>
                  </a:cubicBezTo>
                  <a:cubicBezTo>
                    <a:pt x="1359900" y="1404824"/>
                    <a:pt x="1351830" y="1396754"/>
                    <a:pt x="1351830" y="1386800"/>
                  </a:cubicBezTo>
                  <a:cubicBezTo>
                    <a:pt x="1351830" y="1376845"/>
                    <a:pt x="1359900" y="1368775"/>
                    <a:pt x="1369854" y="1368775"/>
                  </a:cubicBezTo>
                  <a:close/>
                  <a:moveTo>
                    <a:pt x="3418628" y="1362767"/>
                  </a:moveTo>
                  <a:cubicBezTo>
                    <a:pt x="3428583" y="1362767"/>
                    <a:pt x="3436653" y="1370836"/>
                    <a:pt x="3436653" y="1380791"/>
                  </a:cubicBezTo>
                  <a:cubicBezTo>
                    <a:pt x="3436653" y="1390746"/>
                    <a:pt x="3428583" y="1398816"/>
                    <a:pt x="3418628" y="1398816"/>
                  </a:cubicBezTo>
                  <a:cubicBezTo>
                    <a:pt x="3408674" y="1398816"/>
                    <a:pt x="3400604" y="1390746"/>
                    <a:pt x="3400604" y="1380791"/>
                  </a:cubicBezTo>
                  <a:cubicBezTo>
                    <a:pt x="3400604" y="1370836"/>
                    <a:pt x="3408674" y="1362767"/>
                    <a:pt x="3418628" y="1362767"/>
                  </a:cubicBezTo>
                  <a:close/>
                  <a:moveTo>
                    <a:pt x="1147553" y="1362767"/>
                  </a:moveTo>
                  <a:cubicBezTo>
                    <a:pt x="1157508" y="1362767"/>
                    <a:pt x="1165578" y="1370836"/>
                    <a:pt x="1165578" y="1380791"/>
                  </a:cubicBezTo>
                  <a:cubicBezTo>
                    <a:pt x="1165578" y="1390746"/>
                    <a:pt x="1157508" y="1398816"/>
                    <a:pt x="1147553" y="1398816"/>
                  </a:cubicBezTo>
                  <a:cubicBezTo>
                    <a:pt x="1137599" y="1398816"/>
                    <a:pt x="1129529" y="1390746"/>
                    <a:pt x="1129529" y="1380791"/>
                  </a:cubicBezTo>
                  <a:cubicBezTo>
                    <a:pt x="1129529" y="1370836"/>
                    <a:pt x="1137599" y="1362767"/>
                    <a:pt x="1147553" y="1362767"/>
                  </a:cubicBezTo>
                  <a:close/>
                  <a:moveTo>
                    <a:pt x="3646937" y="1356759"/>
                  </a:moveTo>
                  <a:cubicBezTo>
                    <a:pt x="3656892" y="1356759"/>
                    <a:pt x="3664962" y="1364829"/>
                    <a:pt x="3664962" y="1374783"/>
                  </a:cubicBezTo>
                  <a:cubicBezTo>
                    <a:pt x="3664962" y="1384738"/>
                    <a:pt x="3656892" y="1392808"/>
                    <a:pt x="3646937" y="1392808"/>
                  </a:cubicBezTo>
                  <a:cubicBezTo>
                    <a:pt x="3636982" y="1392808"/>
                    <a:pt x="3628912" y="1384738"/>
                    <a:pt x="3628912" y="1374783"/>
                  </a:cubicBezTo>
                  <a:cubicBezTo>
                    <a:pt x="3628912" y="1364829"/>
                    <a:pt x="3636982" y="1356759"/>
                    <a:pt x="3646937" y="1356759"/>
                  </a:cubicBezTo>
                  <a:close/>
                  <a:moveTo>
                    <a:pt x="1946636" y="1356759"/>
                  </a:moveTo>
                  <a:cubicBezTo>
                    <a:pt x="1956590" y="1356759"/>
                    <a:pt x="1964660" y="1364829"/>
                    <a:pt x="1964660" y="1374783"/>
                  </a:cubicBezTo>
                  <a:cubicBezTo>
                    <a:pt x="1964660" y="1384738"/>
                    <a:pt x="1956590" y="1392808"/>
                    <a:pt x="1946636" y="1392808"/>
                  </a:cubicBezTo>
                  <a:cubicBezTo>
                    <a:pt x="1936681" y="1392808"/>
                    <a:pt x="1928611" y="1384738"/>
                    <a:pt x="1928611" y="1374783"/>
                  </a:cubicBezTo>
                  <a:cubicBezTo>
                    <a:pt x="1928611" y="1364829"/>
                    <a:pt x="1936681" y="1356759"/>
                    <a:pt x="1946636" y="1356759"/>
                  </a:cubicBezTo>
                  <a:close/>
                  <a:moveTo>
                    <a:pt x="1658245" y="1350751"/>
                  </a:moveTo>
                  <a:cubicBezTo>
                    <a:pt x="1668200" y="1350751"/>
                    <a:pt x="1676270" y="1358821"/>
                    <a:pt x="1676270" y="1368775"/>
                  </a:cubicBezTo>
                  <a:cubicBezTo>
                    <a:pt x="1676270" y="1378730"/>
                    <a:pt x="1668200" y="1386800"/>
                    <a:pt x="1658245" y="1386800"/>
                  </a:cubicBezTo>
                  <a:cubicBezTo>
                    <a:pt x="1648291" y="1386800"/>
                    <a:pt x="1640221" y="1378730"/>
                    <a:pt x="1640221" y="1368775"/>
                  </a:cubicBezTo>
                  <a:cubicBezTo>
                    <a:pt x="1640221" y="1358821"/>
                    <a:pt x="1648291" y="1350751"/>
                    <a:pt x="1658245" y="1350751"/>
                  </a:cubicBezTo>
                  <a:close/>
                  <a:moveTo>
                    <a:pt x="3929320" y="1344743"/>
                  </a:moveTo>
                  <a:cubicBezTo>
                    <a:pt x="3939275" y="1344743"/>
                    <a:pt x="3947345" y="1352813"/>
                    <a:pt x="3947345" y="1362767"/>
                  </a:cubicBezTo>
                  <a:cubicBezTo>
                    <a:pt x="3947345" y="1372722"/>
                    <a:pt x="3939275" y="1380792"/>
                    <a:pt x="3929320" y="1380792"/>
                  </a:cubicBezTo>
                  <a:cubicBezTo>
                    <a:pt x="3919366" y="1380792"/>
                    <a:pt x="3911296" y="1372722"/>
                    <a:pt x="3911296" y="1362767"/>
                  </a:cubicBezTo>
                  <a:cubicBezTo>
                    <a:pt x="3911296" y="1352813"/>
                    <a:pt x="3919366" y="1344743"/>
                    <a:pt x="3929320" y="1344743"/>
                  </a:cubicBezTo>
                  <a:close/>
                  <a:moveTo>
                    <a:pt x="3088181" y="1344743"/>
                  </a:moveTo>
                  <a:cubicBezTo>
                    <a:pt x="3098136" y="1344743"/>
                    <a:pt x="3106206" y="1352813"/>
                    <a:pt x="3106206" y="1362767"/>
                  </a:cubicBezTo>
                  <a:cubicBezTo>
                    <a:pt x="3106206" y="1372722"/>
                    <a:pt x="3098136" y="1380792"/>
                    <a:pt x="3088181" y="1380792"/>
                  </a:cubicBezTo>
                  <a:cubicBezTo>
                    <a:pt x="3078227" y="1380792"/>
                    <a:pt x="3070157" y="1372722"/>
                    <a:pt x="3070157" y="1362767"/>
                  </a:cubicBezTo>
                  <a:cubicBezTo>
                    <a:pt x="3070157" y="1352813"/>
                    <a:pt x="3078227" y="1344743"/>
                    <a:pt x="3088181" y="1344743"/>
                  </a:cubicBezTo>
                  <a:close/>
                  <a:moveTo>
                    <a:pt x="853154" y="1344743"/>
                  </a:moveTo>
                  <a:cubicBezTo>
                    <a:pt x="863109" y="1344743"/>
                    <a:pt x="871179" y="1352813"/>
                    <a:pt x="871179" y="1362767"/>
                  </a:cubicBezTo>
                  <a:cubicBezTo>
                    <a:pt x="871179" y="1372722"/>
                    <a:pt x="863109" y="1380792"/>
                    <a:pt x="853154" y="1380792"/>
                  </a:cubicBezTo>
                  <a:cubicBezTo>
                    <a:pt x="843200" y="1380792"/>
                    <a:pt x="835130" y="1372722"/>
                    <a:pt x="835130" y="1362767"/>
                  </a:cubicBezTo>
                  <a:cubicBezTo>
                    <a:pt x="835130" y="1352813"/>
                    <a:pt x="843200" y="1344743"/>
                    <a:pt x="853154" y="1344743"/>
                  </a:cubicBezTo>
                  <a:close/>
                  <a:moveTo>
                    <a:pt x="4283800" y="1326718"/>
                  </a:moveTo>
                  <a:cubicBezTo>
                    <a:pt x="4293755" y="1326718"/>
                    <a:pt x="4301825" y="1334788"/>
                    <a:pt x="4301825" y="1344742"/>
                  </a:cubicBezTo>
                  <a:cubicBezTo>
                    <a:pt x="4301825" y="1354697"/>
                    <a:pt x="4293755" y="1362767"/>
                    <a:pt x="4283800" y="1362767"/>
                  </a:cubicBezTo>
                  <a:cubicBezTo>
                    <a:pt x="4273846" y="1362767"/>
                    <a:pt x="4265776" y="1354697"/>
                    <a:pt x="4265776" y="1344742"/>
                  </a:cubicBezTo>
                  <a:cubicBezTo>
                    <a:pt x="4265776" y="1334788"/>
                    <a:pt x="4273846" y="1326718"/>
                    <a:pt x="4283800" y="1326718"/>
                  </a:cubicBezTo>
                  <a:close/>
                  <a:moveTo>
                    <a:pt x="3815165" y="1326718"/>
                  </a:moveTo>
                  <a:cubicBezTo>
                    <a:pt x="3825120" y="1326718"/>
                    <a:pt x="3833190" y="1334788"/>
                    <a:pt x="3833190" y="1344742"/>
                  </a:cubicBezTo>
                  <a:cubicBezTo>
                    <a:pt x="3833190" y="1354697"/>
                    <a:pt x="3825120" y="1362767"/>
                    <a:pt x="3815165" y="1362767"/>
                  </a:cubicBezTo>
                  <a:cubicBezTo>
                    <a:pt x="3805210" y="1362767"/>
                    <a:pt x="3797141" y="1354697"/>
                    <a:pt x="3797141" y="1344742"/>
                  </a:cubicBezTo>
                  <a:cubicBezTo>
                    <a:pt x="3797141" y="1334788"/>
                    <a:pt x="3805210" y="1326718"/>
                    <a:pt x="3815165" y="1326718"/>
                  </a:cubicBezTo>
                  <a:close/>
                  <a:moveTo>
                    <a:pt x="2980034" y="1326718"/>
                  </a:moveTo>
                  <a:cubicBezTo>
                    <a:pt x="2989989" y="1326718"/>
                    <a:pt x="2998059" y="1334788"/>
                    <a:pt x="2998059" y="1344742"/>
                  </a:cubicBezTo>
                  <a:cubicBezTo>
                    <a:pt x="2998059" y="1354697"/>
                    <a:pt x="2989989" y="1362767"/>
                    <a:pt x="2980034" y="1362767"/>
                  </a:cubicBezTo>
                  <a:cubicBezTo>
                    <a:pt x="2970079" y="1362767"/>
                    <a:pt x="2962010" y="1354697"/>
                    <a:pt x="2962010" y="1344742"/>
                  </a:cubicBezTo>
                  <a:cubicBezTo>
                    <a:pt x="2962010" y="1334788"/>
                    <a:pt x="2970079" y="1326718"/>
                    <a:pt x="2980034" y="1326718"/>
                  </a:cubicBezTo>
                  <a:close/>
                  <a:moveTo>
                    <a:pt x="594806" y="1326718"/>
                  </a:moveTo>
                  <a:cubicBezTo>
                    <a:pt x="604760" y="1326718"/>
                    <a:pt x="612830" y="1334788"/>
                    <a:pt x="612830" y="1344742"/>
                  </a:cubicBezTo>
                  <a:cubicBezTo>
                    <a:pt x="612830" y="1354697"/>
                    <a:pt x="604760" y="1362767"/>
                    <a:pt x="594806" y="1362767"/>
                  </a:cubicBezTo>
                  <a:cubicBezTo>
                    <a:pt x="584851" y="1362767"/>
                    <a:pt x="576781" y="1354697"/>
                    <a:pt x="576781" y="1344742"/>
                  </a:cubicBezTo>
                  <a:cubicBezTo>
                    <a:pt x="576781" y="1334788"/>
                    <a:pt x="584851" y="1326718"/>
                    <a:pt x="594806" y="1326718"/>
                  </a:cubicBezTo>
                  <a:close/>
                  <a:moveTo>
                    <a:pt x="4836548" y="1314702"/>
                  </a:moveTo>
                  <a:cubicBezTo>
                    <a:pt x="4846503" y="1314702"/>
                    <a:pt x="4854573" y="1322772"/>
                    <a:pt x="4854573" y="1332726"/>
                  </a:cubicBezTo>
                  <a:cubicBezTo>
                    <a:pt x="4854573" y="1342681"/>
                    <a:pt x="4846503" y="1350751"/>
                    <a:pt x="4836548" y="1350751"/>
                  </a:cubicBezTo>
                  <a:cubicBezTo>
                    <a:pt x="4826593" y="1350751"/>
                    <a:pt x="4818524" y="1342681"/>
                    <a:pt x="4818524" y="1332726"/>
                  </a:cubicBezTo>
                  <a:cubicBezTo>
                    <a:pt x="4818524" y="1322772"/>
                    <a:pt x="4826593" y="1314702"/>
                    <a:pt x="4836548" y="1314702"/>
                  </a:cubicBezTo>
                  <a:close/>
                  <a:moveTo>
                    <a:pt x="4980743" y="1308694"/>
                  </a:moveTo>
                  <a:cubicBezTo>
                    <a:pt x="4990698" y="1308694"/>
                    <a:pt x="4998768" y="1316764"/>
                    <a:pt x="4998768" y="1326719"/>
                  </a:cubicBezTo>
                  <a:cubicBezTo>
                    <a:pt x="4998768" y="1336673"/>
                    <a:pt x="4990698" y="1344743"/>
                    <a:pt x="4980743" y="1344743"/>
                  </a:cubicBezTo>
                  <a:cubicBezTo>
                    <a:pt x="4970789" y="1344743"/>
                    <a:pt x="4962719" y="1336673"/>
                    <a:pt x="4962719" y="1326719"/>
                  </a:cubicBezTo>
                  <a:cubicBezTo>
                    <a:pt x="4962719" y="1316764"/>
                    <a:pt x="4970789" y="1308694"/>
                    <a:pt x="4980743" y="1308694"/>
                  </a:cubicBezTo>
                  <a:close/>
                  <a:moveTo>
                    <a:pt x="2871888" y="1302686"/>
                  </a:moveTo>
                  <a:cubicBezTo>
                    <a:pt x="2881843" y="1302686"/>
                    <a:pt x="2889913" y="1310755"/>
                    <a:pt x="2889913" y="1320710"/>
                  </a:cubicBezTo>
                  <a:cubicBezTo>
                    <a:pt x="2889913" y="1330665"/>
                    <a:pt x="2881843" y="1338735"/>
                    <a:pt x="2871888" y="1338735"/>
                  </a:cubicBezTo>
                  <a:cubicBezTo>
                    <a:pt x="2861934" y="1338735"/>
                    <a:pt x="2853864" y="1330665"/>
                    <a:pt x="2853864" y="1320710"/>
                  </a:cubicBezTo>
                  <a:cubicBezTo>
                    <a:pt x="2853864" y="1310755"/>
                    <a:pt x="2861934" y="1302686"/>
                    <a:pt x="2871888" y="1302686"/>
                  </a:cubicBezTo>
                  <a:close/>
                  <a:moveTo>
                    <a:pt x="2102847" y="1302686"/>
                  </a:moveTo>
                  <a:cubicBezTo>
                    <a:pt x="2112802" y="1302686"/>
                    <a:pt x="2120872" y="1310755"/>
                    <a:pt x="2120872" y="1320710"/>
                  </a:cubicBezTo>
                  <a:cubicBezTo>
                    <a:pt x="2120872" y="1330665"/>
                    <a:pt x="2112802" y="1338735"/>
                    <a:pt x="2102847" y="1338735"/>
                  </a:cubicBezTo>
                  <a:cubicBezTo>
                    <a:pt x="2092893" y="1338735"/>
                    <a:pt x="2084823" y="1330665"/>
                    <a:pt x="2084823" y="1320710"/>
                  </a:cubicBezTo>
                  <a:cubicBezTo>
                    <a:pt x="2084823" y="1310755"/>
                    <a:pt x="2092893" y="1302686"/>
                    <a:pt x="2102847" y="1302686"/>
                  </a:cubicBezTo>
                  <a:close/>
                  <a:moveTo>
                    <a:pt x="1273724" y="1302686"/>
                  </a:moveTo>
                  <a:cubicBezTo>
                    <a:pt x="1283679" y="1302686"/>
                    <a:pt x="1291749" y="1310755"/>
                    <a:pt x="1291749" y="1320710"/>
                  </a:cubicBezTo>
                  <a:cubicBezTo>
                    <a:pt x="1291749" y="1330665"/>
                    <a:pt x="1283679" y="1338735"/>
                    <a:pt x="1273724" y="1338735"/>
                  </a:cubicBezTo>
                  <a:cubicBezTo>
                    <a:pt x="1263770" y="1338735"/>
                    <a:pt x="1255700" y="1330665"/>
                    <a:pt x="1255700" y="1320710"/>
                  </a:cubicBezTo>
                  <a:cubicBezTo>
                    <a:pt x="1255700" y="1310755"/>
                    <a:pt x="1263770" y="1302686"/>
                    <a:pt x="1273724" y="1302686"/>
                  </a:cubicBezTo>
                  <a:close/>
                  <a:moveTo>
                    <a:pt x="1033398" y="1302686"/>
                  </a:moveTo>
                  <a:cubicBezTo>
                    <a:pt x="1043353" y="1302686"/>
                    <a:pt x="1051423" y="1310755"/>
                    <a:pt x="1051423" y="1320710"/>
                  </a:cubicBezTo>
                  <a:cubicBezTo>
                    <a:pt x="1051423" y="1330665"/>
                    <a:pt x="1043353" y="1338735"/>
                    <a:pt x="1033398" y="1338735"/>
                  </a:cubicBezTo>
                  <a:cubicBezTo>
                    <a:pt x="1023444" y="1338735"/>
                    <a:pt x="1015374" y="1330665"/>
                    <a:pt x="1015374" y="1320710"/>
                  </a:cubicBezTo>
                  <a:cubicBezTo>
                    <a:pt x="1015374" y="1310755"/>
                    <a:pt x="1023444" y="1302686"/>
                    <a:pt x="1033398" y="1302686"/>
                  </a:cubicBezTo>
                  <a:close/>
                  <a:moveTo>
                    <a:pt x="4548158" y="1296678"/>
                  </a:moveTo>
                  <a:cubicBezTo>
                    <a:pt x="4558113" y="1296678"/>
                    <a:pt x="4566183" y="1304748"/>
                    <a:pt x="4566183" y="1314702"/>
                  </a:cubicBezTo>
                  <a:cubicBezTo>
                    <a:pt x="4566183" y="1324657"/>
                    <a:pt x="4558113" y="1332727"/>
                    <a:pt x="4548158" y="1332727"/>
                  </a:cubicBezTo>
                  <a:cubicBezTo>
                    <a:pt x="4538203" y="1332727"/>
                    <a:pt x="4530133" y="1324657"/>
                    <a:pt x="4530133" y="1314702"/>
                  </a:cubicBezTo>
                  <a:cubicBezTo>
                    <a:pt x="4530133" y="1304748"/>
                    <a:pt x="4538203" y="1296678"/>
                    <a:pt x="4548158" y="1296678"/>
                  </a:cubicBezTo>
                  <a:close/>
                  <a:moveTo>
                    <a:pt x="3520767" y="1290670"/>
                  </a:moveTo>
                  <a:cubicBezTo>
                    <a:pt x="3530722" y="1290670"/>
                    <a:pt x="3538792" y="1298740"/>
                    <a:pt x="3538792" y="1308694"/>
                  </a:cubicBezTo>
                  <a:cubicBezTo>
                    <a:pt x="3538792" y="1318649"/>
                    <a:pt x="3530722" y="1326719"/>
                    <a:pt x="3520767" y="1326719"/>
                  </a:cubicBezTo>
                  <a:cubicBezTo>
                    <a:pt x="3510812" y="1326719"/>
                    <a:pt x="3502743" y="1318649"/>
                    <a:pt x="3502743" y="1308694"/>
                  </a:cubicBezTo>
                  <a:cubicBezTo>
                    <a:pt x="3502743" y="1298740"/>
                    <a:pt x="3510812" y="1290670"/>
                    <a:pt x="3520767" y="1290670"/>
                  </a:cubicBezTo>
                  <a:close/>
                  <a:moveTo>
                    <a:pt x="3244392" y="1290670"/>
                  </a:moveTo>
                  <a:cubicBezTo>
                    <a:pt x="3254347" y="1290670"/>
                    <a:pt x="3262417" y="1298740"/>
                    <a:pt x="3262417" y="1308694"/>
                  </a:cubicBezTo>
                  <a:cubicBezTo>
                    <a:pt x="3262417" y="1318649"/>
                    <a:pt x="3254347" y="1326719"/>
                    <a:pt x="3244392" y="1326719"/>
                  </a:cubicBezTo>
                  <a:cubicBezTo>
                    <a:pt x="3234437" y="1326719"/>
                    <a:pt x="3226368" y="1318649"/>
                    <a:pt x="3226368" y="1308694"/>
                  </a:cubicBezTo>
                  <a:cubicBezTo>
                    <a:pt x="3226368" y="1298740"/>
                    <a:pt x="3234437" y="1290670"/>
                    <a:pt x="3244392" y="1290670"/>
                  </a:cubicBezTo>
                  <a:close/>
                  <a:moveTo>
                    <a:pt x="757024" y="1290670"/>
                  </a:moveTo>
                  <a:cubicBezTo>
                    <a:pt x="766979" y="1290670"/>
                    <a:pt x="775049" y="1298740"/>
                    <a:pt x="775049" y="1308694"/>
                  </a:cubicBezTo>
                  <a:cubicBezTo>
                    <a:pt x="775049" y="1318649"/>
                    <a:pt x="766979" y="1326719"/>
                    <a:pt x="757024" y="1326719"/>
                  </a:cubicBezTo>
                  <a:cubicBezTo>
                    <a:pt x="747070" y="1326719"/>
                    <a:pt x="739000" y="1318649"/>
                    <a:pt x="739000" y="1308694"/>
                  </a:cubicBezTo>
                  <a:cubicBezTo>
                    <a:pt x="739000" y="1298740"/>
                    <a:pt x="747070" y="1290670"/>
                    <a:pt x="757024" y="1290670"/>
                  </a:cubicBezTo>
                  <a:close/>
                  <a:moveTo>
                    <a:pt x="4427995" y="1284661"/>
                  </a:moveTo>
                  <a:cubicBezTo>
                    <a:pt x="4437950" y="1284661"/>
                    <a:pt x="4446020" y="1292731"/>
                    <a:pt x="4446020" y="1302685"/>
                  </a:cubicBezTo>
                  <a:cubicBezTo>
                    <a:pt x="4446020" y="1312640"/>
                    <a:pt x="4437950" y="1320710"/>
                    <a:pt x="4427995" y="1320710"/>
                  </a:cubicBezTo>
                  <a:cubicBezTo>
                    <a:pt x="4418040" y="1320710"/>
                    <a:pt x="4409970" y="1312640"/>
                    <a:pt x="4409970" y="1302685"/>
                  </a:cubicBezTo>
                  <a:cubicBezTo>
                    <a:pt x="4409970" y="1292731"/>
                    <a:pt x="4418040" y="1284661"/>
                    <a:pt x="4427995" y="1284661"/>
                  </a:cubicBezTo>
                  <a:close/>
                  <a:moveTo>
                    <a:pt x="2763741" y="1278653"/>
                  </a:moveTo>
                  <a:cubicBezTo>
                    <a:pt x="2773696" y="1278653"/>
                    <a:pt x="2781766" y="1286723"/>
                    <a:pt x="2781766" y="1296678"/>
                  </a:cubicBezTo>
                  <a:cubicBezTo>
                    <a:pt x="2781766" y="1306632"/>
                    <a:pt x="2773696" y="1314702"/>
                    <a:pt x="2763741" y="1314702"/>
                  </a:cubicBezTo>
                  <a:cubicBezTo>
                    <a:pt x="2753786" y="1314702"/>
                    <a:pt x="2745717" y="1306632"/>
                    <a:pt x="2745717" y="1296678"/>
                  </a:cubicBezTo>
                  <a:cubicBezTo>
                    <a:pt x="2745717" y="1286723"/>
                    <a:pt x="2753786" y="1278653"/>
                    <a:pt x="2763741" y="1278653"/>
                  </a:cubicBezTo>
                  <a:close/>
                  <a:moveTo>
                    <a:pt x="2217002" y="1272645"/>
                  </a:moveTo>
                  <a:cubicBezTo>
                    <a:pt x="2226956" y="1272645"/>
                    <a:pt x="2235026" y="1280714"/>
                    <a:pt x="2235026" y="1290669"/>
                  </a:cubicBezTo>
                  <a:cubicBezTo>
                    <a:pt x="2235026" y="1300624"/>
                    <a:pt x="2226956" y="1308694"/>
                    <a:pt x="2217002" y="1308694"/>
                  </a:cubicBezTo>
                  <a:cubicBezTo>
                    <a:pt x="2207047" y="1308694"/>
                    <a:pt x="2198977" y="1300624"/>
                    <a:pt x="2198977" y="1290669"/>
                  </a:cubicBezTo>
                  <a:cubicBezTo>
                    <a:pt x="2198977" y="1280714"/>
                    <a:pt x="2207047" y="1272645"/>
                    <a:pt x="2217002" y="1272645"/>
                  </a:cubicBezTo>
                  <a:close/>
                  <a:moveTo>
                    <a:pt x="1874537" y="1272645"/>
                  </a:moveTo>
                  <a:cubicBezTo>
                    <a:pt x="1884492" y="1272645"/>
                    <a:pt x="1892562" y="1280714"/>
                    <a:pt x="1892562" y="1290669"/>
                  </a:cubicBezTo>
                  <a:cubicBezTo>
                    <a:pt x="1892562" y="1300624"/>
                    <a:pt x="1884492" y="1308694"/>
                    <a:pt x="1874537" y="1308694"/>
                  </a:cubicBezTo>
                  <a:cubicBezTo>
                    <a:pt x="1864583" y="1308694"/>
                    <a:pt x="1856513" y="1300624"/>
                    <a:pt x="1856513" y="1290669"/>
                  </a:cubicBezTo>
                  <a:cubicBezTo>
                    <a:pt x="1856513" y="1280714"/>
                    <a:pt x="1864583" y="1272645"/>
                    <a:pt x="1874537" y="1272645"/>
                  </a:cubicBezTo>
                  <a:close/>
                  <a:moveTo>
                    <a:pt x="3376571" y="1266637"/>
                  </a:moveTo>
                  <a:cubicBezTo>
                    <a:pt x="3386526" y="1266637"/>
                    <a:pt x="3394596" y="1274707"/>
                    <a:pt x="3394596" y="1284661"/>
                  </a:cubicBezTo>
                  <a:cubicBezTo>
                    <a:pt x="3394596" y="1294616"/>
                    <a:pt x="3386526" y="1302686"/>
                    <a:pt x="3376571" y="1302686"/>
                  </a:cubicBezTo>
                  <a:cubicBezTo>
                    <a:pt x="3366616" y="1302686"/>
                    <a:pt x="3358546" y="1294616"/>
                    <a:pt x="3358546" y="1284661"/>
                  </a:cubicBezTo>
                  <a:cubicBezTo>
                    <a:pt x="3358546" y="1274707"/>
                    <a:pt x="3366616" y="1266637"/>
                    <a:pt x="3376571" y="1266637"/>
                  </a:cubicBezTo>
                  <a:close/>
                  <a:moveTo>
                    <a:pt x="2643579" y="1266637"/>
                  </a:moveTo>
                  <a:cubicBezTo>
                    <a:pt x="2653534" y="1266637"/>
                    <a:pt x="2661604" y="1274707"/>
                    <a:pt x="2661604" y="1284661"/>
                  </a:cubicBezTo>
                  <a:cubicBezTo>
                    <a:pt x="2661604" y="1294616"/>
                    <a:pt x="2653534" y="1302686"/>
                    <a:pt x="2643579" y="1302686"/>
                  </a:cubicBezTo>
                  <a:cubicBezTo>
                    <a:pt x="2633624" y="1302686"/>
                    <a:pt x="2625555" y="1294616"/>
                    <a:pt x="2625555" y="1284661"/>
                  </a:cubicBezTo>
                  <a:cubicBezTo>
                    <a:pt x="2625555" y="1274707"/>
                    <a:pt x="2633624" y="1266637"/>
                    <a:pt x="2643579" y="1266637"/>
                  </a:cubicBezTo>
                  <a:close/>
                  <a:moveTo>
                    <a:pt x="1754375" y="1266637"/>
                  </a:moveTo>
                  <a:cubicBezTo>
                    <a:pt x="1764330" y="1266637"/>
                    <a:pt x="1772400" y="1274707"/>
                    <a:pt x="1772400" y="1284661"/>
                  </a:cubicBezTo>
                  <a:cubicBezTo>
                    <a:pt x="1772400" y="1294616"/>
                    <a:pt x="1764330" y="1302686"/>
                    <a:pt x="1754375" y="1302686"/>
                  </a:cubicBezTo>
                  <a:cubicBezTo>
                    <a:pt x="1744421" y="1302686"/>
                    <a:pt x="1736351" y="1294616"/>
                    <a:pt x="1736351" y="1284661"/>
                  </a:cubicBezTo>
                  <a:cubicBezTo>
                    <a:pt x="1736351" y="1274707"/>
                    <a:pt x="1744421" y="1266637"/>
                    <a:pt x="1754375" y="1266637"/>
                  </a:cubicBezTo>
                  <a:close/>
                  <a:moveTo>
                    <a:pt x="4740418" y="1260629"/>
                  </a:moveTo>
                  <a:cubicBezTo>
                    <a:pt x="4750373" y="1260629"/>
                    <a:pt x="4758443" y="1268699"/>
                    <a:pt x="4758443" y="1278653"/>
                  </a:cubicBezTo>
                  <a:cubicBezTo>
                    <a:pt x="4758443" y="1288608"/>
                    <a:pt x="4750373" y="1296678"/>
                    <a:pt x="4740418" y="1296678"/>
                  </a:cubicBezTo>
                  <a:cubicBezTo>
                    <a:pt x="4730464" y="1296678"/>
                    <a:pt x="4722394" y="1288608"/>
                    <a:pt x="4722394" y="1278653"/>
                  </a:cubicBezTo>
                  <a:cubicBezTo>
                    <a:pt x="4722394" y="1268699"/>
                    <a:pt x="4730464" y="1260629"/>
                    <a:pt x="4740418" y="1260629"/>
                  </a:cubicBezTo>
                  <a:close/>
                  <a:moveTo>
                    <a:pt x="4103556" y="1260629"/>
                  </a:moveTo>
                  <a:cubicBezTo>
                    <a:pt x="4113511" y="1260629"/>
                    <a:pt x="4121581" y="1268699"/>
                    <a:pt x="4121581" y="1278653"/>
                  </a:cubicBezTo>
                  <a:cubicBezTo>
                    <a:pt x="4121581" y="1288608"/>
                    <a:pt x="4113511" y="1296678"/>
                    <a:pt x="4103556" y="1296678"/>
                  </a:cubicBezTo>
                  <a:cubicBezTo>
                    <a:pt x="4093602" y="1296678"/>
                    <a:pt x="4085532" y="1288608"/>
                    <a:pt x="4085532" y="1278653"/>
                  </a:cubicBezTo>
                  <a:cubicBezTo>
                    <a:pt x="4085532" y="1268699"/>
                    <a:pt x="4093602" y="1260629"/>
                    <a:pt x="4103556" y="1260629"/>
                  </a:cubicBezTo>
                  <a:close/>
                  <a:moveTo>
                    <a:pt x="3725043" y="1260629"/>
                  </a:moveTo>
                  <a:cubicBezTo>
                    <a:pt x="3734998" y="1260629"/>
                    <a:pt x="3743068" y="1268699"/>
                    <a:pt x="3743068" y="1278653"/>
                  </a:cubicBezTo>
                  <a:cubicBezTo>
                    <a:pt x="3743068" y="1288608"/>
                    <a:pt x="3734998" y="1296678"/>
                    <a:pt x="3725043" y="1296678"/>
                  </a:cubicBezTo>
                  <a:cubicBezTo>
                    <a:pt x="3715088" y="1296678"/>
                    <a:pt x="3707019" y="1288608"/>
                    <a:pt x="3707019" y="1278653"/>
                  </a:cubicBezTo>
                  <a:cubicBezTo>
                    <a:pt x="3707019" y="1268699"/>
                    <a:pt x="3715088" y="1260629"/>
                    <a:pt x="3725043" y="1260629"/>
                  </a:cubicBezTo>
                  <a:close/>
                  <a:moveTo>
                    <a:pt x="1405904" y="1260629"/>
                  </a:moveTo>
                  <a:cubicBezTo>
                    <a:pt x="1415858" y="1260629"/>
                    <a:pt x="1423928" y="1268699"/>
                    <a:pt x="1423928" y="1278653"/>
                  </a:cubicBezTo>
                  <a:cubicBezTo>
                    <a:pt x="1423928" y="1288608"/>
                    <a:pt x="1415858" y="1296678"/>
                    <a:pt x="1405904" y="1296678"/>
                  </a:cubicBezTo>
                  <a:cubicBezTo>
                    <a:pt x="1395949" y="1296678"/>
                    <a:pt x="1387879" y="1288608"/>
                    <a:pt x="1387879" y="1278653"/>
                  </a:cubicBezTo>
                  <a:cubicBezTo>
                    <a:pt x="1387879" y="1268699"/>
                    <a:pt x="1395949" y="1260629"/>
                    <a:pt x="1405904" y="1260629"/>
                  </a:cubicBezTo>
                  <a:close/>
                  <a:moveTo>
                    <a:pt x="492666" y="1260629"/>
                  </a:moveTo>
                  <a:cubicBezTo>
                    <a:pt x="502621" y="1260629"/>
                    <a:pt x="510691" y="1268699"/>
                    <a:pt x="510691" y="1278653"/>
                  </a:cubicBezTo>
                  <a:cubicBezTo>
                    <a:pt x="510691" y="1288608"/>
                    <a:pt x="502621" y="1296678"/>
                    <a:pt x="492666" y="1296678"/>
                  </a:cubicBezTo>
                  <a:cubicBezTo>
                    <a:pt x="482712" y="1296678"/>
                    <a:pt x="474642" y="1288608"/>
                    <a:pt x="474642" y="1278653"/>
                  </a:cubicBezTo>
                  <a:cubicBezTo>
                    <a:pt x="474642" y="1268699"/>
                    <a:pt x="482712" y="1260629"/>
                    <a:pt x="492666" y="1260629"/>
                  </a:cubicBezTo>
                  <a:close/>
                  <a:moveTo>
                    <a:pt x="4229726" y="1248613"/>
                  </a:moveTo>
                  <a:cubicBezTo>
                    <a:pt x="4239681" y="1248613"/>
                    <a:pt x="4247751" y="1256683"/>
                    <a:pt x="4247751" y="1266638"/>
                  </a:cubicBezTo>
                  <a:cubicBezTo>
                    <a:pt x="4247751" y="1276592"/>
                    <a:pt x="4239681" y="1284662"/>
                    <a:pt x="4229726" y="1284662"/>
                  </a:cubicBezTo>
                  <a:cubicBezTo>
                    <a:pt x="4219772" y="1284662"/>
                    <a:pt x="4211702" y="1276592"/>
                    <a:pt x="4211702" y="1266638"/>
                  </a:cubicBezTo>
                  <a:cubicBezTo>
                    <a:pt x="4211702" y="1256683"/>
                    <a:pt x="4219772" y="1248613"/>
                    <a:pt x="4229726" y="1248613"/>
                  </a:cubicBezTo>
                  <a:close/>
                  <a:moveTo>
                    <a:pt x="2439302" y="1248613"/>
                  </a:moveTo>
                  <a:cubicBezTo>
                    <a:pt x="2449257" y="1248613"/>
                    <a:pt x="2457327" y="1256683"/>
                    <a:pt x="2457327" y="1266638"/>
                  </a:cubicBezTo>
                  <a:cubicBezTo>
                    <a:pt x="2457327" y="1276592"/>
                    <a:pt x="2449257" y="1284662"/>
                    <a:pt x="2439302" y="1284662"/>
                  </a:cubicBezTo>
                  <a:cubicBezTo>
                    <a:pt x="2429347" y="1284662"/>
                    <a:pt x="2421278" y="1276592"/>
                    <a:pt x="2421278" y="1266638"/>
                  </a:cubicBezTo>
                  <a:cubicBezTo>
                    <a:pt x="2421278" y="1256683"/>
                    <a:pt x="2429347" y="1248613"/>
                    <a:pt x="2439302" y="1248613"/>
                  </a:cubicBezTo>
                  <a:close/>
                  <a:moveTo>
                    <a:pt x="2337165" y="1248613"/>
                  </a:moveTo>
                  <a:cubicBezTo>
                    <a:pt x="2347119" y="1248613"/>
                    <a:pt x="2355189" y="1256683"/>
                    <a:pt x="2355189" y="1266638"/>
                  </a:cubicBezTo>
                  <a:cubicBezTo>
                    <a:pt x="2355189" y="1276592"/>
                    <a:pt x="2347119" y="1284662"/>
                    <a:pt x="2337165" y="1284662"/>
                  </a:cubicBezTo>
                  <a:cubicBezTo>
                    <a:pt x="2327210" y="1284662"/>
                    <a:pt x="2319140" y="1276592"/>
                    <a:pt x="2319140" y="1266638"/>
                  </a:cubicBezTo>
                  <a:cubicBezTo>
                    <a:pt x="2319140" y="1256683"/>
                    <a:pt x="2327210" y="1248613"/>
                    <a:pt x="2337165" y="1248613"/>
                  </a:cubicBezTo>
                  <a:close/>
                  <a:moveTo>
                    <a:pt x="2012725" y="1248613"/>
                  </a:moveTo>
                  <a:cubicBezTo>
                    <a:pt x="2022680" y="1248613"/>
                    <a:pt x="2030750" y="1256683"/>
                    <a:pt x="2030750" y="1266638"/>
                  </a:cubicBezTo>
                  <a:cubicBezTo>
                    <a:pt x="2030750" y="1276592"/>
                    <a:pt x="2022680" y="1284662"/>
                    <a:pt x="2012725" y="1284662"/>
                  </a:cubicBezTo>
                  <a:cubicBezTo>
                    <a:pt x="2002771" y="1284662"/>
                    <a:pt x="1994701" y="1276592"/>
                    <a:pt x="1994701" y="1266638"/>
                  </a:cubicBezTo>
                  <a:cubicBezTo>
                    <a:pt x="1994701" y="1256683"/>
                    <a:pt x="2002771" y="1248613"/>
                    <a:pt x="2012725" y="1248613"/>
                  </a:cubicBezTo>
                  <a:close/>
                  <a:moveTo>
                    <a:pt x="1165578" y="1248613"/>
                  </a:moveTo>
                  <a:cubicBezTo>
                    <a:pt x="1175532" y="1248613"/>
                    <a:pt x="1183602" y="1256683"/>
                    <a:pt x="1183602" y="1266638"/>
                  </a:cubicBezTo>
                  <a:cubicBezTo>
                    <a:pt x="1183602" y="1276592"/>
                    <a:pt x="1175532" y="1284662"/>
                    <a:pt x="1165578" y="1284662"/>
                  </a:cubicBezTo>
                  <a:cubicBezTo>
                    <a:pt x="1155623" y="1284662"/>
                    <a:pt x="1147553" y="1276592"/>
                    <a:pt x="1147553" y="1266638"/>
                  </a:cubicBezTo>
                  <a:cubicBezTo>
                    <a:pt x="1147553" y="1256683"/>
                    <a:pt x="1155623" y="1248613"/>
                    <a:pt x="1165578" y="1248613"/>
                  </a:cubicBezTo>
                  <a:close/>
                  <a:moveTo>
                    <a:pt x="3989401" y="1242605"/>
                  </a:moveTo>
                  <a:cubicBezTo>
                    <a:pt x="3999356" y="1242605"/>
                    <a:pt x="4007426" y="1250674"/>
                    <a:pt x="4007426" y="1260629"/>
                  </a:cubicBezTo>
                  <a:cubicBezTo>
                    <a:pt x="4007426" y="1270584"/>
                    <a:pt x="3999356" y="1278654"/>
                    <a:pt x="3989401" y="1278654"/>
                  </a:cubicBezTo>
                  <a:cubicBezTo>
                    <a:pt x="3979447" y="1278654"/>
                    <a:pt x="3971377" y="1270584"/>
                    <a:pt x="3971377" y="1260629"/>
                  </a:cubicBezTo>
                  <a:cubicBezTo>
                    <a:pt x="3971377" y="1250674"/>
                    <a:pt x="3979447" y="1242605"/>
                    <a:pt x="3989401" y="1242605"/>
                  </a:cubicBezTo>
                  <a:close/>
                  <a:moveTo>
                    <a:pt x="1514049" y="1242605"/>
                  </a:moveTo>
                  <a:cubicBezTo>
                    <a:pt x="1524004" y="1242605"/>
                    <a:pt x="1532074" y="1250674"/>
                    <a:pt x="1532074" y="1260629"/>
                  </a:cubicBezTo>
                  <a:cubicBezTo>
                    <a:pt x="1532074" y="1270584"/>
                    <a:pt x="1524004" y="1278654"/>
                    <a:pt x="1514049" y="1278654"/>
                  </a:cubicBezTo>
                  <a:cubicBezTo>
                    <a:pt x="1504095" y="1278654"/>
                    <a:pt x="1496025" y="1270584"/>
                    <a:pt x="1496025" y="1260629"/>
                  </a:cubicBezTo>
                  <a:cubicBezTo>
                    <a:pt x="1496025" y="1250674"/>
                    <a:pt x="1504095" y="1242605"/>
                    <a:pt x="1514049" y="1242605"/>
                  </a:cubicBezTo>
                  <a:close/>
                  <a:moveTo>
                    <a:pt x="3088181" y="1230588"/>
                  </a:moveTo>
                  <a:cubicBezTo>
                    <a:pt x="3098136" y="1230588"/>
                    <a:pt x="3106206" y="1238658"/>
                    <a:pt x="3106206" y="1248612"/>
                  </a:cubicBezTo>
                  <a:cubicBezTo>
                    <a:pt x="3106206" y="1258567"/>
                    <a:pt x="3098136" y="1266637"/>
                    <a:pt x="3088181" y="1266637"/>
                  </a:cubicBezTo>
                  <a:cubicBezTo>
                    <a:pt x="3078227" y="1266637"/>
                    <a:pt x="3070157" y="1258567"/>
                    <a:pt x="3070157" y="1248612"/>
                  </a:cubicBezTo>
                  <a:cubicBezTo>
                    <a:pt x="3070157" y="1238658"/>
                    <a:pt x="3078227" y="1230588"/>
                    <a:pt x="3088181" y="1230588"/>
                  </a:cubicBezTo>
                  <a:close/>
                  <a:moveTo>
                    <a:pt x="895212" y="1230588"/>
                  </a:moveTo>
                  <a:cubicBezTo>
                    <a:pt x="905166" y="1230588"/>
                    <a:pt x="913236" y="1238658"/>
                    <a:pt x="913236" y="1248612"/>
                  </a:cubicBezTo>
                  <a:cubicBezTo>
                    <a:pt x="913236" y="1258567"/>
                    <a:pt x="905166" y="1266637"/>
                    <a:pt x="895212" y="1266637"/>
                  </a:cubicBezTo>
                  <a:cubicBezTo>
                    <a:pt x="885257" y="1266637"/>
                    <a:pt x="877187" y="1258567"/>
                    <a:pt x="877187" y="1248612"/>
                  </a:cubicBezTo>
                  <a:cubicBezTo>
                    <a:pt x="877187" y="1238658"/>
                    <a:pt x="885257" y="1230588"/>
                    <a:pt x="895212" y="1230588"/>
                  </a:cubicBezTo>
                  <a:close/>
                  <a:moveTo>
                    <a:pt x="4626263" y="1224580"/>
                  </a:moveTo>
                  <a:cubicBezTo>
                    <a:pt x="4636218" y="1224580"/>
                    <a:pt x="4644288" y="1232650"/>
                    <a:pt x="4644288" y="1242604"/>
                  </a:cubicBezTo>
                  <a:cubicBezTo>
                    <a:pt x="4644288" y="1252559"/>
                    <a:pt x="4636218" y="1260629"/>
                    <a:pt x="4626263" y="1260629"/>
                  </a:cubicBezTo>
                  <a:cubicBezTo>
                    <a:pt x="4616308" y="1260629"/>
                    <a:pt x="4608239" y="1252559"/>
                    <a:pt x="4608239" y="1242604"/>
                  </a:cubicBezTo>
                  <a:cubicBezTo>
                    <a:pt x="4608239" y="1232650"/>
                    <a:pt x="4616308" y="1224580"/>
                    <a:pt x="4626263" y="1224580"/>
                  </a:cubicBezTo>
                  <a:close/>
                  <a:moveTo>
                    <a:pt x="2547449" y="1224580"/>
                  </a:moveTo>
                  <a:cubicBezTo>
                    <a:pt x="2557404" y="1224580"/>
                    <a:pt x="2565474" y="1232650"/>
                    <a:pt x="2565474" y="1242604"/>
                  </a:cubicBezTo>
                  <a:cubicBezTo>
                    <a:pt x="2565474" y="1252559"/>
                    <a:pt x="2557404" y="1260629"/>
                    <a:pt x="2547449" y="1260629"/>
                  </a:cubicBezTo>
                  <a:cubicBezTo>
                    <a:pt x="2537495" y="1260629"/>
                    <a:pt x="2529425" y="1252559"/>
                    <a:pt x="2529425" y="1242604"/>
                  </a:cubicBezTo>
                  <a:cubicBezTo>
                    <a:pt x="2529425" y="1232650"/>
                    <a:pt x="2537495" y="1224580"/>
                    <a:pt x="2547449" y="1224580"/>
                  </a:cubicBezTo>
                  <a:close/>
                  <a:moveTo>
                    <a:pt x="1628204" y="1224580"/>
                  </a:moveTo>
                  <a:cubicBezTo>
                    <a:pt x="1638159" y="1224580"/>
                    <a:pt x="1646229" y="1232650"/>
                    <a:pt x="1646229" y="1242604"/>
                  </a:cubicBezTo>
                  <a:cubicBezTo>
                    <a:pt x="1646229" y="1252559"/>
                    <a:pt x="1638159" y="1260629"/>
                    <a:pt x="1628204" y="1260629"/>
                  </a:cubicBezTo>
                  <a:cubicBezTo>
                    <a:pt x="1618250" y="1260629"/>
                    <a:pt x="1610180" y="1252559"/>
                    <a:pt x="1610180" y="1242604"/>
                  </a:cubicBezTo>
                  <a:cubicBezTo>
                    <a:pt x="1610180" y="1232650"/>
                    <a:pt x="1618250" y="1224580"/>
                    <a:pt x="1628204" y="1224580"/>
                  </a:cubicBezTo>
                  <a:close/>
                  <a:moveTo>
                    <a:pt x="5052841" y="1212564"/>
                  </a:moveTo>
                  <a:cubicBezTo>
                    <a:pt x="5062796" y="1212564"/>
                    <a:pt x="5070866" y="1220633"/>
                    <a:pt x="5070866" y="1230588"/>
                  </a:cubicBezTo>
                  <a:cubicBezTo>
                    <a:pt x="5070866" y="1240543"/>
                    <a:pt x="5062796" y="1248613"/>
                    <a:pt x="5052841" y="1248613"/>
                  </a:cubicBezTo>
                  <a:cubicBezTo>
                    <a:pt x="5042886" y="1248613"/>
                    <a:pt x="5034817" y="1240543"/>
                    <a:pt x="5034817" y="1230588"/>
                  </a:cubicBezTo>
                  <a:cubicBezTo>
                    <a:pt x="5034817" y="1220633"/>
                    <a:pt x="5042886" y="1212564"/>
                    <a:pt x="5052841" y="1212564"/>
                  </a:cubicBezTo>
                  <a:close/>
                  <a:moveTo>
                    <a:pt x="3845206" y="1206556"/>
                  </a:moveTo>
                  <a:cubicBezTo>
                    <a:pt x="3855161" y="1206556"/>
                    <a:pt x="3863231" y="1214626"/>
                    <a:pt x="3863231" y="1224580"/>
                  </a:cubicBezTo>
                  <a:cubicBezTo>
                    <a:pt x="3863231" y="1234535"/>
                    <a:pt x="3855161" y="1242605"/>
                    <a:pt x="3845206" y="1242605"/>
                  </a:cubicBezTo>
                  <a:cubicBezTo>
                    <a:pt x="3835251" y="1242605"/>
                    <a:pt x="3827182" y="1234535"/>
                    <a:pt x="3827182" y="1224580"/>
                  </a:cubicBezTo>
                  <a:cubicBezTo>
                    <a:pt x="3827182" y="1214626"/>
                    <a:pt x="3835251" y="1206556"/>
                    <a:pt x="3845206" y="1206556"/>
                  </a:cubicBezTo>
                  <a:close/>
                  <a:moveTo>
                    <a:pt x="3604880" y="1206556"/>
                  </a:moveTo>
                  <a:cubicBezTo>
                    <a:pt x="3614835" y="1206556"/>
                    <a:pt x="3622905" y="1214626"/>
                    <a:pt x="3622905" y="1224580"/>
                  </a:cubicBezTo>
                  <a:cubicBezTo>
                    <a:pt x="3622905" y="1234535"/>
                    <a:pt x="3614835" y="1242605"/>
                    <a:pt x="3604880" y="1242605"/>
                  </a:cubicBezTo>
                  <a:cubicBezTo>
                    <a:pt x="3594925" y="1242605"/>
                    <a:pt x="3586856" y="1234535"/>
                    <a:pt x="3586856" y="1224580"/>
                  </a:cubicBezTo>
                  <a:cubicBezTo>
                    <a:pt x="3586856" y="1214626"/>
                    <a:pt x="3594925" y="1206556"/>
                    <a:pt x="3604880" y="1206556"/>
                  </a:cubicBezTo>
                  <a:close/>
                  <a:moveTo>
                    <a:pt x="600813" y="1200548"/>
                  </a:moveTo>
                  <a:cubicBezTo>
                    <a:pt x="610768" y="1200548"/>
                    <a:pt x="618838" y="1208618"/>
                    <a:pt x="618838" y="1218572"/>
                  </a:cubicBezTo>
                  <a:cubicBezTo>
                    <a:pt x="618838" y="1228527"/>
                    <a:pt x="610768" y="1236597"/>
                    <a:pt x="600813" y="1236597"/>
                  </a:cubicBezTo>
                  <a:cubicBezTo>
                    <a:pt x="590859" y="1236597"/>
                    <a:pt x="582789" y="1228527"/>
                    <a:pt x="582789" y="1218572"/>
                  </a:cubicBezTo>
                  <a:cubicBezTo>
                    <a:pt x="582789" y="1208618"/>
                    <a:pt x="590859" y="1200548"/>
                    <a:pt x="600813" y="1200548"/>
                  </a:cubicBezTo>
                  <a:close/>
                  <a:moveTo>
                    <a:pt x="2949994" y="1194539"/>
                  </a:moveTo>
                  <a:cubicBezTo>
                    <a:pt x="2959949" y="1194539"/>
                    <a:pt x="2968019" y="1202609"/>
                    <a:pt x="2968019" y="1212563"/>
                  </a:cubicBezTo>
                  <a:cubicBezTo>
                    <a:pt x="2968019" y="1222518"/>
                    <a:pt x="2959949" y="1230588"/>
                    <a:pt x="2949994" y="1230588"/>
                  </a:cubicBezTo>
                  <a:cubicBezTo>
                    <a:pt x="2940039" y="1230588"/>
                    <a:pt x="2931970" y="1222518"/>
                    <a:pt x="2931970" y="1212563"/>
                  </a:cubicBezTo>
                  <a:cubicBezTo>
                    <a:pt x="2931970" y="1202609"/>
                    <a:pt x="2940039" y="1194539"/>
                    <a:pt x="2949994" y="1194539"/>
                  </a:cubicBezTo>
                  <a:close/>
                  <a:moveTo>
                    <a:pt x="1009366" y="1194539"/>
                  </a:moveTo>
                  <a:cubicBezTo>
                    <a:pt x="1019321" y="1194539"/>
                    <a:pt x="1027391" y="1202609"/>
                    <a:pt x="1027391" y="1212563"/>
                  </a:cubicBezTo>
                  <a:cubicBezTo>
                    <a:pt x="1027391" y="1222518"/>
                    <a:pt x="1019321" y="1230588"/>
                    <a:pt x="1009366" y="1230588"/>
                  </a:cubicBezTo>
                  <a:cubicBezTo>
                    <a:pt x="999412" y="1230588"/>
                    <a:pt x="991342" y="1222518"/>
                    <a:pt x="991342" y="1212563"/>
                  </a:cubicBezTo>
                  <a:cubicBezTo>
                    <a:pt x="991342" y="1202609"/>
                    <a:pt x="999412" y="1194539"/>
                    <a:pt x="1009366" y="1194539"/>
                  </a:cubicBezTo>
                  <a:close/>
                  <a:moveTo>
                    <a:pt x="4932678" y="1188531"/>
                  </a:moveTo>
                  <a:cubicBezTo>
                    <a:pt x="4942633" y="1188531"/>
                    <a:pt x="4950703" y="1196601"/>
                    <a:pt x="4950703" y="1206556"/>
                  </a:cubicBezTo>
                  <a:cubicBezTo>
                    <a:pt x="4950703" y="1216510"/>
                    <a:pt x="4942633" y="1224580"/>
                    <a:pt x="4932678" y="1224580"/>
                  </a:cubicBezTo>
                  <a:cubicBezTo>
                    <a:pt x="4922723" y="1224580"/>
                    <a:pt x="4914654" y="1216510"/>
                    <a:pt x="4914654" y="1206556"/>
                  </a:cubicBezTo>
                  <a:cubicBezTo>
                    <a:pt x="4914654" y="1196601"/>
                    <a:pt x="4922723" y="1188531"/>
                    <a:pt x="4932678" y="1188531"/>
                  </a:cubicBezTo>
                  <a:close/>
                  <a:moveTo>
                    <a:pt x="4361905" y="1188531"/>
                  </a:moveTo>
                  <a:cubicBezTo>
                    <a:pt x="4371860" y="1188531"/>
                    <a:pt x="4379930" y="1196601"/>
                    <a:pt x="4379930" y="1206556"/>
                  </a:cubicBezTo>
                  <a:cubicBezTo>
                    <a:pt x="4379930" y="1216510"/>
                    <a:pt x="4371860" y="1224580"/>
                    <a:pt x="4361905" y="1224580"/>
                  </a:cubicBezTo>
                  <a:cubicBezTo>
                    <a:pt x="4351950" y="1224580"/>
                    <a:pt x="4343881" y="1216510"/>
                    <a:pt x="4343881" y="1206556"/>
                  </a:cubicBezTo>
                  <a:cubicBezTo>
                    <a:pt x="4343881" y="1196601"/>
                    <a:pt x="4351950" y="1188531"/>
                    <a:pt x="4361905" y="1188531"/>
                  </a:cubicBezTo>
                  <a:close/>
                  <a:moveTo>
                    <a:pt x="3220360" y="1188531"/>
                  </a:moveTo>
                  <a:cubicBezTo>
                    <a:pt x="3230315" y="1188531"/>
                    <a:pt x="3238385" y="1196601"/>
                    <a:pt x="3238385" y="1206556"/>
                  </a:cubicBezTo>
                  <a:cubicBezTo>
                    <a:pt x="3238385" y="1216510"/>
                    <a:pt x="3230315" y="1224580"/>
                    <a:pt x="3220360" y="1224580"/>
                  </a:cubicBezTo>
                  <a:cubicBezTo>
                    <a:pt x="3210405" y="1224580"/>
                    <a:pt x="3202336" y="1216510"/>
                    <a:pt x="3202336" y="1206556"/>
                  </a:cubicBezTo>
                  <a:cubicBezTo>
                    <a:pt x="3202336" y="1196601"/>
                    <a:pt x="3210405" y="1188531"/>
                    <a:pt x="3220360" y="1188531"/>
                  </a:cubicBezTo>
                  <a:close/>
                  <a:moveTo>
                    <a:pt x="708959" y="1188531"/>
                  </a:moveTo>
                  <a:cubicBezTo>
                    <a:pt x="718914" y="1188531"/>
                    <a:pt x="726984" y="1196601"/>
                    <a:pt x="726984" y="1206556"/>
                  </a:cubicBezTo>
                  <a:cubicBezTo>
                    <a:pt x="726984" y="1216510"/>
                    <a:pt x="718914" y="1224580"/>
                    <a:pt x="708959" y="1224580"/>
                  </a:cubicBezTo>
                  <a:cubicBezTo>
                    <a:pt x="699005" y="1224580"/>
                    <a:pt x="690935" y="1216510"/>
                    <a:pt x="690935" y="1206556"/>
                  </a:cubicBezTo>
                  <a:cubicBezTo>
                    <a:pt x="690935" y="1196601"/>
                    <a:pt x="699005" y="1188531"/>
                    <a:pt x="708959" y="1188531"/>
                  </a:cubicBezTo>
                  <a:close/>
                  <a:moveTo>
                    <a:pt x="4824532" y="1182523"/>
                  </a:moveTo>
                  <a:cubicBezTo>
                    <a:pt x="4834487" y="1182523"/>
                    <a:pt x="4842557" y="1190592"/>
                    <a:pt x="4842557" y="1200547"/>
                  </a:cubicBezTo>
                  <a:cubicBezTo>
                    <a:pt x="4842557" y="1210502"/>
                    <a:pt x="4834487" y="1218572"/>
                    <a:pt x="4824532" y="1218572"/>
                  </a:cubicBezTo>
                  <a:cubicBezTo>
                    <a:pt x="4814578" y="1218572"/>
                    <a:pt x="4806508" y="1210502"/>
                    <a:pt x="4806508" y="1200547"/>
                  </a:cubicBezTo>
                  <a:cubicBezTo>
                    <a:pt x="4806508" y="1190592"/>
                    <a:pt x="4814578" y="1182523"/>
                    <a:pt x="4824532" y="1182523"/>
                  </a:cubicBezTo>
                  <a:close/>
                  <a:moveTo>
                    <a:pt x="1279732" y="1170507"/>
                  </a:moveTo>
                  <a:cubicBezTo>
                    <a:pt x="1289687" y="1170507"/>
                    <a:pt x="1297757" y="1178577"/>
                    <a:pt x="1297757" y="1188531"/>
                  </a:cubicBezTo>
                  <a:cubicBezTo>
                    <a:pt x="1297757" y="1198486"/>
                    <a:pt x="1289687" y="1206556"/>
                    <a:pt x="1279732" y="1206556"/>
                  </a:cubicBezTo>
                  <a:cubicBezTo>
                    <a:pt x="1269778" y="1206556"/>
                    <a:pt x="1261708" y="1198486"/>
                    <a:pt x="1261708" y="1188531"/>
                  </a:cubicBezTo>
                  <a:cubicBezTo>
                    <a:pt x="1261708" y="1178577"/>
                    <a:pt x="1269778" y="1170507"/>
                    <a:pt x="1279732" y="1170507"/>
                  </a:cubicBezTo>
                  <a:close/>
                  <a:moveTo>
                    <a:pt x="3478710" y="1164499"/>
                  </a:moveTo>
                  <a:cubicBezTo>
                    <a:pt x="3488665" y="1164499"/>
                    <a:pt x="3496735" y="1172569"/>
                    <a:pt x="3496735" y="1182523"/>
                  </a:cubicBezTo>
                  <a:cubicBezTo>
                    <a:pt x="3496735" y="1192478"/>
                    <a:pt x="3488665" y="1200548"/>
                    <a:pt x="3478710" y="1200548"/>
                  </a:cubicBezTo>
                  <a:cubicBezTo>
                    <a:pt x="3468756" y="1200548"/>
                    <a:pt x="3460686" y="1192478"/>
                    <a:pt x="3460686" y="1182523"/>
                  </a:cubicBezTo>
                  <a:cubicBezTo>
                    <a:pt x="3460686" y="1172569"/>
                    <a:pt x="3468756" y="1164499"/>
                    <a:pt x="3478710" y="1164499"/>
                  </a:cubicBezTo>
                  <a:close/>
                  <a:moveTo>
                    <a:pt x="2703660" y="1164499"/>
                  </a:moveTo>
                  <a:cubicBezTo>
                    <a:pt x="2713615" y="1164499"/>
                    <a:pt x="2721685" y="1172569"/>
                    <a:pt x="2721685" y="1182523"/>
                  </a:cubicBezTo>
                  <a:cubicBezTo>
                    <a:pt x="2721685" y="1192478"/>
                    <a:pt x="2713615" y="1200548"/>
                    <a:pt x="2703660" y="1200548"/>
                  </a:cubicBezTo>
                  <a:cubicBezTo>
                    <a:pt x="2693705" y="1200548"/>
                    <a:pt x="2685636" y="1192478"/>
                    <a:pt x="2685636" y="1182523"/>
                  </a:cubicBezTo>
                  <a:cubicBezTo>
                    <a:pt x="2685636" y="1172569"/>
                    <a:pt x="2693705" y="1164499"/>
                    <a:pt x="2703660" y="1164499"/>
                  </a:cubicBezTo>
                  <a:close/>
                  <a:moveTo>
                    <a:pt x="4500093" y="1158491"/>
                  </a:moveTo>
                  <a:cubicBezTo>
                    <a:pt x="4510048" y="1158491"/>
                    <a:pt x="4518118" y="1166561"/>
                    <a:pt x="4518118" y="1176516"/>
                  </a:cubicBezTo>
                  <a:cubicBezTo>
                    <a:pt x="4518118" y="1186470"/>
                    <a:pt x="4510048" y="1194540"/>
                    <a:pt x="4500093" y="1194540"/>
                  </a:cubicBezTo>
                  <a:cubicBezTo>
                    <a:pt x="4490139" y="1194540"/>
                    <a:pt x="4482069" y="1186470"/>
                    <a:pt x="4482069" y="1176516"/>
                  </a:cubicBezTo>
                  <a:cubicBezTo>
                    <a:pt x="4482069" y="1166561"/>
                    <a:pt x="4490139" y="1158491"/>
                    <a:pt x="4500093" y="1158491"/>
                  </a:cubicBezTo>
                  <a:close/>
                  <a:moveTo>
                    <a:pt x="4199686" y="1158491"/>
                  </a:moveTo>
                  <a:cubicBezTo>
                    <a:pt x="4209641" y="1158491"/>
                    <a:pt x="4217711" y="1166561"/>
                    <a:pt x="4217711" y="1176516"/>
                  </a:cubicBezTo>
                  <a:cubicBezTo>
                    <a:pt x="4217711" y="1186470"/>
                    <a:pt x="4209641" y="1194540"/>
                    <a:pt x="4199686" y="1194540"/>
                  </a:cubicBezTo>
                  <a:cubicBezTo>
                    <a:pt x="4189732" y="1194540"/>
                    <a:pt x="4181662" y="1186470"/>
                    <a:pt x="4181662" y="1176516"/>
                  </a:cubicBezTo>
                  <a:cubicBezTo>
                    <a:pt x="4181662" y="1166561"/>
                    <a:pt x="4189732" y="1158491"/>
                    <a:pt x="4199686" y="1158491"/>
                  </a:cubicBezTo>
                  <a:close/>
                  <a:moveTo>
                    <a:pt x="2132887" y="1158491"/>
                  </a:moveTo>
                  <a:cubicBezTo>
                    <a:pt x="2142842" y="1158491"/>
                    <a:pt x="2150912" y="1166561"/>
                    <a:pt x="2150912" y="1176516"/>
                  </a:cubicBezTo>
                  <a:cubicBezTo>
                    <a:pt x="2150912" y="1186470"/>
                    <a:pt x="2142842" y="1194540"/>
                    <a:pt x="2132887" y="1194540"/>
                  </a:cubicBezTo>
                  <a:cubicBezTo>
                    <a:pt x="2122933" y="1194540"/>
                    <a:pt x="2114863" y="1186470"/>
                    <a:pt x="2114863" y="1176516"/>
                  </a:cubicBezTo>
                  <a:cubicBezTo>
                    <a:pt x="2114863" y="1166561"/>
                    <a:pt x="2122933" y="1158491"/>
                    <a:pt x="2132887" y="1158491"/>
                  </a:cubicBezTo>
                  <a:close/>
                  <a:moveTo>
                    <a:pt x="1850505" y="1158491"/>
                  </a:moveTo>
                  <a:cubicBezTo>
                    <a:pt x="1860460" y="1158491"/>
                    <a:pt x="1868530" y="1166561"/>
                    <a:pt x="1868530" y="1176516"/>
                  </a:cubicBezTo>
                  <a:cubicBezTo>
                    <a:pt x="1868530" y="1186470"/>
                    <a:pt x="1860460" y="1194540"/>
                    <a:pt x="1850505" y="1194540"/>
                  </a:cubicBezTo>
                  <a:cubicBezTo>
                    <a:pt x="1840551" y="1194540"/>
                    <a:pt x="1832481" y="1186470"/>
                    <a:pt x="1832481" y="1176516"/>
                  </a:cubicBezTo>
                  <a:cubicBezTo>
                    <a:pt x="1832481" y="1166561"/>
                    <a:pt x="1840551" y="1158491"/>
                    <a:pt x="1850505" y="1158491"/>
                  </a:cubicBezTo>
                  <a:close/>
                  <a:moveTo>
                    <a:pt x="3340522" y="1152483"/>
                  </a:moveTo>
                  <a:cubicBezTo>
                    <a:pt x="3350477" y="1152483"/>
                    <a:pt x="3358547" y="1160552"/>
                    <a:pt x="3358547" y="1170507"/>
                  </a:cubicBezTo>
                  <a:cubicBezTo>
                    <a:pt x="3358547" y="1180462"/>
                    <a:pt x="3350477" y="1188532"/>
                    <a:pt x="3340522" y="1188532"/>
                  </a:cubicBezTo>
                  <a:cubicBezTo>
                    <a:pt x="3330567" y="1188532"/>
                    <a:pt x="3322498" y="1180462"/>
                    <a:pt x="3322498" y="1170507"/>
                  </a:cubicBezTo>
                  <a:cubicBezTo>
                    <a:pt x="3322498" y="1160552"/>
                    <a:pt x="3330567" y="1152483"/>
                    <a:pt x="3340522" y="1152483"/>
                  </a:cubicBezTo>
                  <a:close/>
                  <a:moveTo>
                    <a:pt x="2829831" y="1152483"/>
                  </a:moveTo>
                  <a:cubicBezTo>
                    <a:pt x="2839786" y="1152483"/>
                    <a:pt x="2847856" y="1160552"/>
                    <a:pt x="2847856" y="1170507"/>
                  </a:cubicBezTo>
                  <a:cubicBezTo>
                    <a:pt x="2847856" y="1180462"/>
                    <a:pt x="2839786" y="1188532"/>
                    <a:pt x="2829831" y="1188532"/>
                  </a:cubicBezTo>
                  <a:cubicBezTo>
                    <a:pt x="2819876" y="1188532"/>
                    <a:pt x="2811807" y="1180462"/>
                    <a:pt x="2811807" y="1170507"/>
                  </a:cubicBezTo>
                  <a:cubicBezTo>
                    <a:pt x="2811807" y="1160552"/>
                    <a:pt x="2819876" y="1152483"/>
                    <a:pt x="2829831" y="1152483"/>
                  </a:cubicBezTo>
                  <a:close/>
                  <a:moveTo>
                    <a:pt x="2253050" y="1152483"/>
                  </a:moveTo>
                  <a:cubicBezTo>
                    <a:pt x="2263005" y="1152483"/>
                    <a:pt x="2271075" y="1160552"/>
                    <a:pt x="2271075" y="1170507"/>
                  </a:cubicBezTo>
                  <a:cubicBezTo>
                    <a:pt x="2271075" y="1180462"/>
                    <a:pt x="2263005" y="1188532"/>
                    <a:pt x="2253050" y="1188532"/>
                  </a:cubicBezTo>
                  <a:cubicBezTo>
                    <a:pt x="2243096" y="1188532"/>
                    <a:pt x="2235026" y="1180462"/>
                    <a:pt x="2235026" y="1170507"/>
                  </a:cubicBezTo>
                  <a:cubicBezTo>
                    <a:pt x="2235026" y="1160552"/>
                    <a:pt x="2243096" y="1152483"/>
                    <a:pt x="2253050" y="1152483"/>
                  </a:cubicBezTo>
                  <a:close/>
                  <a:moveTo>
                    <a:pt x="1994700" y="1146474"/>
                  </a:moveTo>
                  <a:cubicBezTo>
                    <a:pt x="2004655" y="1146474"/>
                    <a:pt x="2012725" y="1154544"/>
                    <a:pt x="2012725" y="1164498"/>
                  </a:cubicBezTo>
                  <a:cubicBezTo>
                    <a:pt x="2012725" y="1174453"/>
                    <a:pt x="2004655" y="1182523"/>
                    <a:pt x="1994700" y="1182523"/>
                  </a:cubicBezTo>
                  <a:cubicBezTo>
                    <a:pt x="1984746" y="1182523"/>
                    <a:pt x="1976676" y="1174453"/>
                    <a:pt x="1976676" y="1164498"/>
                  </a:cubicBezTo>
                  <a:cubicBezTo>
                    <a:pt x="1976676" y="1154544"/>
                    <a:pt x="1984746" y="1146474"/>
                    <a:pt x="1994700" y="1146474"/>
                  </a:cubicBezTo>
                  <a:close/>
                  <a:moveTo>
                    <a:pt x="1718326" y="1146474"/>
                  </a:moveTo>
                  <a:cubicBezTo>
                    <a:pt x="1728281" y="1146474"/>
                    <a:pt x="1736351" y="1154544"/>
                    <a:pt x="1736351" y="1164498"/>
                  </a:cubicBezTo>
                  <a:cubicBezTo>
                    <a:pt x="1736351" y="1174453"/>
                    <a:pt x="1728281" y="1182523"/>
                    <a:pt x="1718326" y="1182523"/>
                  </a:cubicBezTo>
                  <a:cubicBezTo>
                    <a:pt x="1708372" y="1182523"/>
                    <a:pt x="1700302" y="1174453"/>
                    <a:pt x="1700302" y="1164498"/>
                  </a:cubicBezTo>
                  <a:cubicBezTo>
                    <a:pt x="1700302" y="1154544"/>
                    <a:pt x="1708372" y="1146474"/>
                    <a:pt x="1718326" y="1146474"/>
                  </a:cubicBezTo>
                  <a:close/>
                  <a:moveTo>
                    <a:pt x="1129529" y="1146474"/>
                  </a:moveTo>
                  <a:cubicBezTo>
                    <a:pt x="1139484" y="1146474"/>
                    <a:pt x="1147554" y="1154544"/>
                    <a:pt x="1147554" y="1164498"/>
                  </a:cubicBezTo>
                  <a:cubicBezTo>
                    <a:pt x="1147554" y="1174453"/>
                    <a:pt x="1139484" y="1182523"/>
                    <a:pt x="1129529" y="1182523"/>
                  </a:cubicBezTo>
                  <a:cubicBezTo>
                    <a:pt x="1119575" y="1182523"/>
                    <a:pt x="1111505" y="1174453"/>
                    <a:pt x="1111505" y="1164498"/>
                  </a:cubicBezTo>
                  <a:cubicBezTo>
                    <a:pt x="1111505" y="1154544"/>
                    <a:pt x="1119575" y="1146474"/>
                    <a:pt x="1129529" y="1146474"/>
                  </a:cubicBezTo>
                  <a:close/>
                  <a:moveTo>
                    <a:pt x="498674" y="1140466"/>
                  </a:moveTo>
                  <a:cubicBezTo>
                    <a:pt x="508629" y="1140466"/>
                    <a:pt x="516699" y="1148536"/>
                    <a:pt x="516699" y="1158490"/>
                  </a:cubicBezTo>
                  <a:cubicBezTo>
                    <a:pt x="516699" y="1168445"/>
                    <a:pt x="508629" y="1176515"/>
                    <a:pt x="498674" y="1176515"/>
                  </a:cubicBezTo>
                  <a:cubicBezTo>
                    <a:pt x="488720" y="1176515"/>
                    <a:pt x="480650" y="1168445"/>
                    <a:pt x="480650" y="1158490"/>
                  </a:cubicBezTo>
                  <a:cubicBezTo>
                    <a:pt x="480650" y="1148536"/>
                    <a:pt x="488720" y="1140466"/>
                    <a:pt x="498674" y="1140466"/>
                  </a:cubicBezTo>
                  <a:close/>
                  <a:moveTo>
                    <a:pt x="3707019" y="1134458"/>
                  </a:moveTo>
                  <a:cubicBezTo>
                    <a:pt x="3716974" y="1134458"/>
                    <a:pt x="3725044" y="1142528"/>
                    <a:pt x="3725044" y="1152482"/>
                  </a:cubicBezTo>
                  <a:cubicBezTo>
                    <a:pt x="3725044" y="1162437"/>
                    <a:pt x="3716974" y="1170507"/>
                    <a:pt x="3707019" y="1170507"/>
                  </a:cubicBezTo>
                  <a:cubicBezTo>
                    <a:pt x="3697064" y="1170507"/>
                    <a:pt x="3688994" y="1162437"/>
                    <a:pt x="3688994" y="1152482"/>
                  </a:cubicBezTo>
                  <a:cubicBezTo>
                    <a:pt x="3688994" y="1142528"/>
                    <a:pt x="3697064" y="1134458"/>
                    <a:pt x="3707019" y="1134458"/>
                  </a:cubicBezTo>
                  <a:close/>
                  <a:moveTo>
                    <a:pt x="799081" y="1134458"/>
                  </a:moveTo>
                  <a:cubicBezTo>
                    <a:pt x="809036" y="1134458"/>
                    <a:pt x="817106" y="1142528"/>
                    <a:pt x="817106" y="1152482"/>
                  </a:cubicBezTo>
                  <a:cubicBezTo>
                    <a:pt x="817106" y="1162437"/>
                    <a:pt x="809036" y="1170507"/>
                    <a:pt x="799081" y="1170507"/>
                  </a:cubicBezTo>
                  <a:cubicBezTo>
                    <a:pt x="789127" y="1170507"/>
                    <a:pt x="781057" y="1162437"/>
                    <a:pt x="781057" y="1152482"/>
                  </a:cubicBezTo>
                  <a:cubicBezTo>
                    <a:pt x="781057" y="1142528"/>
                    <a:pt x="789127" y="1134458"/>
                    <a:pt x="799081" y="1134458"/>
                  </a:cubicBezTo>
                  <a:close/>
                  <a:moveTo>
                    <a:pt x="384520" y="1134458"/>
                  </a:moveTo>
                  <a:cubicBezTo>
                    <a:pt x="394475" y="1134458"/>
                    <a:pt x="402545" y="1142528"/>
                    <a:pt x="402545" y="1152482"/>
                  </a:cubicBezTo>
                  <a:cubicBezTo>
                    <a:pt x="402545" y="1162437"/>
                    <a:pt x="394475" y="1170507"/>
                    <a:pt x="384520" y="1170507"/>
                  </a:cubicBezTo>
                  <a:cubicBezTo>
                    <a:pt x="374566" y="1170507"/>
                    <a:pt x="366496" y="1162437"/>
                    <a:pt x="366496" y="1152482"/>
                  </a:cubicBezTo>
                  <a:cubicBezTo>
                    <a:pt x="366496" y="1142528"/>
                    <a:pt x="374566" y="1134458"/>
                    <a:pt x="384520" y="1134458"/>
                  </a:cubicBezTo>
                  <a:close/>
                  <a:moveTo>
                    <a:pt x="3935328" y="1128450"/>
                  </a:moveTo>
                  <a:cubicBezTo>
                    <a:pt x="3945283" y="1128450"/>
                    <a:pt x="3953353" y="1136520"/>
                    <a:pt x="3953353" y="1146475"/>
                  </a:cubicBezTo>
                  <a:cubicBezTo>
                    <a:pt x="3953353" y="1156429"/>
                    <a:pt x="3945283" y="1164499"/>
                    <a:pt x="3935328" y="1164499"/>
                  </a:cubicBezTo>
                  <a:cubicBezTo>
                    <a:pt x="3925373" y="1164499"/>
                    <a:pt x="3917304" y="1156429"/>
                    <a:pt x="3917304" y="1146475"/>
                  </a:cubicBezTo>
                  <a:cubicBezTo>
                    <a:pt x="3917304" y="1136520"/>
                    <a:pt x="3925373" y="1128450"/>
                    <a:pt x="3935328" y="1128450"/>
                  </a:cubicBezTo>
                  <a:close/>
                  <a:moveTo>
                    <a:pt x="1514049" y="1128450"/>
                  </a:moveTo>
                  <a:cubicBezTo>
                    <a:pt x="1524004" y="1128450"/>
                    <a:pt x="1532074" y="1136520"/>
                    <a:pt x="1532074" y="1146475"/>
                  </a:cubicBezTo>
                  <a:cubicBezTo>
                    <a:pt x="1532074" y="1156429"/>
                    <a:pt x="1524004" y="1164499"/>
                    <a:pt x="1514049" y="1164499"/>
                  </a:cubicBezTo>
                  <a:cubicBezTo>
                    <a:pt x="1504095" y="1164499"/>
                    <a:pt x="1496025" y="1156429"/>
                    <a:pt x="1496025" y="1146475"/>
                  </a:cubicBezTo>
                  <a:cubicBezTo>
                    <a:pt x="1496025" y="1136520"/>
                    <a:pt x="1504095" y="1128450"/>
                    <a:pt x="1514049" y="1128450"/>
                  </a:cubicBezTo>
                  <a:close/>
                  <a:moveTo>
                    <a:pt x="4650296" y="1122442"/>
                  </a:moveTo>
                  <a:cubicBezTo>
                    <a:pt x="4660251" y="1122442"/>
                    <a:pt x="4668321" y="1130511"/>
                    <a:pt x="4668321" y="1140466"/>
                  </a:cubicBezTo>
                  <a:cubicBezTo>
                    <a:pt x="4668321" y="1150421"/>
                    <a:pt x="4660251" y="1158491"/>
                    <a:pt x="4650296" y="1158491"/>
                  </a:cubicBezTo>
                  <a:cubicBezTo>
                    <a:pt x="4640342" y="1158491"/>
                    <a:pt x="4632272" y="1150421"/>
                    <a:pt x="4632272" y="1140466"/>
                  </a:cubicBezTo>
                  <a:cubicBezTo>
                    <a:pt x="4632272" y="1130511"/>
                    <a:pt x="4640342" y="1122442"/>
                    <a:pt x="4650296" y="1122442"/>
                  </a:cubicBezTo>
                  <a:close/>
                  <a:moveTo>
                    <a:pt x="4073515" y="1122442"/>
                  </a:moveTo>
                  <a:cubicBezTo>
                    <a:pt x="4083470" y="1122442"/>
                    <a:pt x="4091540" y="1130511"/>
                    <a:pt x="4091540" y="1140466"/>
                  </a:cubicBezTo>
                  <a:cubicBezTo>
                    <a:pt x="4091540" y="1150421"/>
                    <a:pt x="4083470" y="1158491"/>
                    <a:pt x="4073515" y="1158491"/>
                  </a:cubicBezTo>
                  <a:cubicBezTo>
                    <a:pt x="4063561" y="1158491"/>
                    <a:pt x="4055491" y="1150421"/>
                    <a:pt x="4055491" y="1140466"/>
                  </a:cubicBezTo>
                  <a:cubicBezTo>
                    <a:pt x="4055491" y="1130511"/>
                    <a:pt x="4063561" y="1122442"/>
                    <a:pt x="4073515" y="1122442"/>
                  </a:cubicBezTo>
                  <a:close/>
                  <a:moveTo>
                    <a:pt x="2475351" y="1122442"/>
                  </a:moveTo>
                  <a:cubicBezTo>
                    <a:pt x="2485306" y="1122442"/>
                    <a:pt x="2493376" y="1130511"/>
                    <a:pt x="2493376" y="1140466"/>
                  </a:cubicBezTo>
                  <a:cubicBezTo>
                    <a:pt x="2493376" y="1150421"/>
                    <a:pt x="2485306" y="1158491"/>
                    <a:pt x="2475351" y="1158491"/>
                  </a:cubicBezTo>
                  <a:cubicBezTo>
                    <a:pt x="2465396" y="1158491"/>
                    <a:pt x="2457326" y="1150421"/>
                    <a:pt x="2457326" y="1140466"/>
                  </a:cubicBezTo>
                  <a:cubicBezTo>
                    <a:pt x="2457326" y="1130511"/>
                    <a:pt x="2465396" y="1122442"/>
                    <a:pt x="2475351" y="1122442"/>
                  </a:cubicBezTo>
                  <a:close/>
                  <a:moveTo>
                    <a:pt x="1393887" y="1122442"/>
                  </a:moveTo>
                  <a:cubicBezTo>
                    <a:pt x="1403842" y="1122442"/>
                    <a:pt x="1411912" y="1130511"/>
                    <a:pt x="1411912" y="1140466"/>
                  </a:cubicBezTo>
                  <a:cubicBezTo>
                    <a:pt x="1411912" y="1150421"/>
                    <a:pt x="1403842" y="1158491"/>
                    <a:pt x="1393887" y="1158491"/>
                  </a:cubicBezTo>
                  <a:cubicBezTo>
                    <a:pt x="1383933" y="1158491"/>
                    <a:pt x="1375863" y="1150421"/>
                    <a:pt x="1375863" y="1140466"/>
                  </a:cubicBezTo>
                  <a:cubicBezTo>
                    <a:pt x="1375863" y="1130511"/>
                    <a:pt x="1383933" y="1122442"/>
                    <a:pt x="1393887" y="1122442"/>
                  </a:cubicBezTo>
                  <a:close/>
                  <a:moveTo>
                    <a:pt x="3058140" y="1116434"/>
                  </a:moveTo>
                  <a:cubicBezTo>
                    <a:pt x="3068095" y="1116434"/>
                    <a:pt x="3076165" y="1124504"/>
                    <a:pt x="3076165" y="1134458"/>
                  </a:cubicBezTo>
                  <a:cubicBezTo>
                    <a:pt x="3076165" y="1144413"/>
                    <a:pt x="3068095" y="1152483"/>
                    <a:pt x="3058140" y="1152483"/>
                  </a:cubicBezTo>
                  <a:cubicBezTo>
                    <a:pt x="3048186" y="1152483"/>
                    <a:pt x="3040116" y="1144413"/>
                    <a:pt x="3040116" y="1134458"/>
                  </a:cubicBezTo>
                  <a:cubicBezTo>
                    <a:pt x="3040116" y="1124504"/>
                    <a:pt x="3048186" y="1116434"/>
                    <a:pt x="3058140" y="1116434"/>
                  </a:cubicBezTo>
                  <a:close/>
                  <a:moveTo>
                    <a:pt x="4800499" y="1092401"/>
                  </a:moveTo>
                  <a:cubicBezTo>
                    <a:pt x="4810454" y="1092401"/>
                    <a:pt x="4818524" y="1100470"/>
                    <a:pt x="4818524" y="1110425"/>
                  </a:cubicBezTo>
                  <a:cubicBezTo>
                    <a:pt x="4818524" y="1120380"/>
                    <a:pt x="4810454" y="1128450"/>
                    <a:pt x="4800499" y="1128450"/>
                  </a:cubicBezTo>
                  <a:cubicBezTo>
                    <a:pt x="4790545" y="1128450"/>
                    <a:pt x="4782475" y="1120380"/>
                    <a:pt x="4782475" y="1110425"/>
                  </a:cubicBezTo>
                  <a:cubicBezTo>
                    <a:pt x="4782475" y="1100470"/>
                    <a:pt x="4790545" y="1092401"/>
                    <a:pt x="4800499" y="1092401"/>
                  </a:cubicBezTo>
                  <a:close/>
                  <a:moveTo>
                    <a:pt x="2349180" y="1092401"/>
                  </a:moveTo>
                  <a:cubicBezTo>
                    <a:pt x="2359135" y="1092401"/>
                    <a:pt x="2367205" y="1100470"/>
                    <a:pt x="2367205" y="1110425"/>
                  </a:cubicBezTo>
                  <a:cubicBezTo>
                    <a:pt x="2367205" y="1120380"/>
                    <a:pt x="2359135" y="1128450"/>
                    <a:pt x="2349180" y="1128450"/>
                  </a:cubicBezTo>
                  <a:cubicBezTo>
                    <a:pt x="2339226" y="1128450"/>
                    <a:pt x="2331156" y="1120380"/>
                    <a:pt x="2331156" y="1110425"/>
                  </a:cubicBezTo>
                  <a:cubicBezTo>
                    <a:pt x="2331156" y="1100470"/>
                    <a:pt x="2339226" y="1092401"/>
                    <a:pt x="2349180" y="1092401"/>
                  </a:cubicBezTo>
                  <a:close/>
                  <a:moveTo>
                    <a:pt x="931260" y="1092401"/>
                  </a:moveTo>
                  <a:cubicBezTo>
                    <a:pt x="941215" y="1092401"/>
                    <a:pt x="949285" y="1100470"/>
                    <a:pt x="949285" y="1110425"/>
                  </a:cubicBezTo>
                  <a:cubicBezTo>
                    <a:pt x="949285" y="1120380"/>
                    <a:pt x="941215" y="1128450"/>
                    <a:pt x="931260" y="1128450"/>
                  </a:cubicBezTo>
                  <a:cubicBezTo>
                    <a:pt x="921306" y="1128450"/>
                    <a:pt x="913236" y="1120380"/>
                    <a:pt x="913236" y="1110425"/>
                  </a:cubicBezTo>
                  <a:cubicBezTo>
                    <a:pt x="913236" y="1100470"/>
                    <a:pt x="921306" y="1092401"/>
                    <a:pt x="931260" y="1092401"/>
                  </a:cubicBezTo>
                  <a:close/>
                  <a:moveTo>
                    <a:pt x="4986752" y="1086393"/>
                  </a:moveTo>
                  <a:cubicBezTo>
                    <a:pt x="4996707" y="1086393"/>
                    <a:pt x="5004777" y="1094463"/>
                    <a:pt x="5004777" y="1104417"/>
                  </a:cubicBezTo>
                  <a:cubicBezTo>
                    <a:pt x="5004777" y="1114372"/>
                    <a:pt x="4996707" y="1122442"/>
                    <a:pt x="4986752" y="1122442"/>
                  </a:cubicBezTo>
                  <a:cubicBezTo>
                    <a:pt x="4976797" y="1122442"/>
                    <a:pt x="4968728" y="1114372"/>
                    <a:pt x="4968728" y="1104417"/>
                  </a:cubicBezTo>
                  <a:cubicBezTo>
                    <a:pt x="4968728" y="1094463"/>
                    <a:pt x="4976797" y="1086393"/>
                    <a:pt x="4986752" y="1086393"/>
                  </a:cubicBezTo>
                  <a:close/>
                  <a:moveTo>
                    <a:pt x="3815165" y="1086393"/>
                  </a:moveTo>
                  <a:cubicBezTo>
                    <a:pt x="3825120" y="1086393"/>
                    <a:pt x="3833190" y="1094463"/>
                    <a:pt x="3833190" y="1104417"/>
                  </a:cubicBezTo>
                  <a:cubicBezTo>
                    <a:pt x="3833190" y="1114372"/>
                    <a:pt x="3825120" y="1122442"/>
                    <a:pt x="3815165" y="1122442"/>
                  </a:cubicBezTo>
                  <a:cubicBezTo>
                    <a:pt x="3805210" y="1122442"/>
                    <a:pt x="3797141" y="1114372"/>
                    <a:pt x="3797141" y="1104417"/>
                  </a:cubicBezTo>
                  <a:cubicBezTo>
                    <a:pt x="3797141" y="1094463"/>
                    <a:pt x="3805210" y="1086393"/>
                    <a:pt x="3815165" y="1086393"/>
                  </a:cubicBezTo>
                  <a:close/>
                  <a:moveTo>
                    <a:pt x="3586856" y="1086393"/>
                  </a:moveTo>
                  <a:cubicBezTo>
                    <a:pt x="3596811" y="1086393"/>
                    <a:pt x="3604881" y="1094463"/>
                    <a:pt x="3604881" y="1104417"/>
                  </a:cubicBezTo>
                  <a:cubicBezTo>
                    <a:pt x="3604881" y="1114372"/>
                    <a:pt x="3596811" y="1122442"/>
                    <a:pt x="3586856" y="1122442"/>
                  </a:cubicBezTo>
                  <a:cubicBezTo>
                    <a:pt x="3576901" y="1122442"/>
                    <a:pt x="3568831" y="1114372"/>
                    <a:pt x="3568831" y="1104417"/>
                  </a:cubicBezTo>
                  <a:cubicBezTo>
                    <a:pt x="3568831" y="1094463"/>
                    <a:pt x="3576901" y="1086393"/>
                    <a:pt x="3586856" y="1086393"/>
                  </a:cubicBezTo>
                  <a:close/>
                  <a:moveTo>
                    <a:pt x="3166287" y="1086393"/>
                  </a:moveTo>
                  <a:cubicBezTo>
                    <a:pt x="3176242" y="1086393"/>
                    <a:pt x="3184312" y="1094463"/>
                    <a:pt x="3184312" y="1104417"/>
                  </a:cubicBezTo>
                  <a:cubicBezTo>
                    <a:pt x="3184312" y="1114372"/>
                    <a:pt x="3176242" y="1122442"/>
                    <a:pt x="3166287" y="1122442"/>
                  </a:cubicBezTo>
                  <a:cubicBezTo>
                    <a:pt x="3156332" y="1122442"/>
                    <a:pt x="3148262" y="1114372"/>
                    <a:pt x="3148262" y="1104417"/>
                  </a:cubicBezTo>
                  <a:cubicBezTo>
                    <a:pt x="3148262" y="1094463"/>
                    <a:pt x="3156332" y="1086393"/>
                    <a:pt x="3166287" y="1086393"/>
                  </a:cubicBezTo>
                  <a:close/>
                  <a:moveTo>
                    <a:pt x="2595514" y="1086393"/>
                  </a:moveTo>
                  <a:cubicBezTo>
                    <a:pt x="2605469" y="1086393"/>
                    <a:pt x="2613539" y="1094463"/>
                    <a:pt x="2613539" y="1104417"/>
                  </a:cubicBezTo>
                  <a:cubicBezTo>
                    <a:pt x="2613539" y="1114372"/>
                    <a:pt x="2605469" y="1122442"/>
                    <a:pt x="2595514" y="1122442"/>
                  </a:cubicBezTo>
                  <a:cubicBezTo>
                    <a:pt x="2585559" y="1122442"/>
                    <a:pt x="2577489" y="1114372"/>
                    <a:pt x="2577489" y="1104417"/>
                  </a:cubicBezTo>
                  <a:cubicBezTo>
                    <a:pt x="2577489" y="1094463"/>
                    <a:pt x="2585559" y="1086393"/>
                    <a:pt x="2595514" y="1086393"/>
                  </a:cubicBezTo>
                  <a:close/>
                  <a:moveTo>
                    <a:pt x="1628204" y="1074377"/>
                  </a:moveTo>
                  <a:cubicBezTo>
                    <a:pt x="1638159" y="1074377"/>
                    <a:pt x="1646229" y="1082447"/>
                    <a:pt x="1646229" y="1092401"/>
                  </a:cubicBezTo>
                  <a:cubicBezTo>
                    <a:pt x="1646229" y="1102356"/>
                    <a:pt x="1638159" y="1110426"/>
                    <a:pt x="1628204" y="1110426"/>
                  </a:cubicBezTo>
                  <a:cubicBezTo>
                    <a:pt x="1618250" y="1110426"/>
                    <a:pt x="1610180" y="1102356"/>
                    <a:pt x="1610180" y="1092401"/>
                  </a:cubicBezTo>
                  <a:cubicBezTo>
                    <a:pt x="1610180" y="1082447"/>
                    <a:pt x="1618250" y="1074377"/>
                    <a:pt x="1628204" y="1074377"/>
                  </a:cubicBezTo>
                  <a:close/>
                  <a:moveTo>
                    <a:pt x="642870" y="1074377"/>
                  </a:moveTo>
                  <a:cubicBezTo>
                    <a:pt x="652825" y="1074377"/>
                    <a:pt x="660895" y="1082447"/>
                    <a:pt x="660895" y="1092401"/>
                  </a:cubicBezTo>
                  <a:cubicBezTo>
                    <a:pt x="660895" y="1102356"/>
                    <a:pt x="652825" y="1110426"/>
                    <a:pt x="642870" y="1110426"/>
                  </a:cubicBezTo>
                  <a:cubicBezTo>
                    <a:pt x="632916" y="1110426"/>
                    <a:pt x="624846" y="1102356"/>
                    <a:pt x="624846" y="1092401"/>
                  </a:cubicBezTo>
                  <a:cubicBezTo>
                    <a:pt x="624846" y="1082447"/>
                    <a:pt x="632916" y="1074377"/>
                    <a:pt x="642870" y="1074377"/>
                  </a:cubicBezTo>
                  <a:close/>
                  <a:moveTo>
                    <a:pt x="2925961" y="1068369"/>
                  </a:moveTo>
                  <a:cubicBezTo>
                    <a:pt x="2935916" y="1068369"/>
                    <a:pt x="2943986" y="1076439"/>
                    <a:pt x="2943986" y="1086394"/>
                  </a:cubicBezTo>
                  <a:cubicBezTo>
                    <a:pt x="2943986" y="1096348"/>
                    <a:pt x="2935916" y="1104418"/>
                    <a:pt x="2925961" y="1104418"/>
                  </a:cubicBezTo>
                  <a:cubicBezTo>
                    <a:pt x="2916006" y="1104418"/>
                    <a:pt x="2907936" y="1096348"/>
                    <a:pt x="2907936" y="1086394"/>
                  </a:cubicBezTo>
                  <a:cubicBezTo>
                    <a:pt x="2907936" y="1076439"/>
                    <a:pt x="2916006" y="1068369"/>
                    <a:pt x="2925961" y="1068369"/>
                  </a:cubicBezTo>
                  <a:close/>
                  <a:moveTo>
                    <a:pt x="3424636" y="1062360"/>
                  </a:moveTo>
                  <a:cubicBezTo>
                    <a:pt x="3434591" y="1062360"/>
                    <a:pt x="3442661" y="1070429"/>
                    <a:pt x="3442661" y="1080384"/>
                  </a:cubicBezTo>
                  <a:cubicBezTo>
                    <a:pt x="3442661" y="1090339"/>
                    <a:pt x="3434591" y="1098409"/>
                    <a:pt x="3424636" y="1098409"/>
                  </a:cubicBezTo>
                  <a:cubicBezTo>
                    <a:pt x="3414681" y="1098409"/>
                    <a:pt x="3406612" y="1090339"/>
                    <a:pt x="3406612" y="1080384"/>
                  </a:cubicBezTo>
                  <a:cubicBezTo>
                    <a:pt x="3406612" y="1070429"/>
                    <a:pt x="3414681" y="1062360"/>
                    <a:pt x="3424636" y="1062360"/>
                  </a:cubicBezTo>
                  <a:close/>
                  <a:moveTo>
                    <a:pt x="1249691" y="1062360"/>
                  </a:moveTo>
                  <a:cubicBezTo>
                    <a:pt x="1259646" y="1062360"/>
                    <a:pt x="1267716" y="1070429"/>
                    <a:pt x="1267716" y="1080384"/>
                  </a:cubicBezTo>
                  <a:cubicBezTo>
                    <a:pt x="1267716" y="1090339"/>
                    <a:pt x="1259646" y="1098409"/>
                    <a:pt x="1249691" y="1098409"/>
                  </a:cubicBezTo>
                  <a:cubicBezTo>
                    <a:pt x="1239737" y="1098409"/>
                    <a:pt x="1231667" y="1090339"/>
                    <a:pt x="1231667" y="1080384"/>
                  </a:cubicBezTo>
                  <a:cubicBezTo>
                    <a:pt x="1231667" y="1070429"/>
                    <a:pt x="1239737" y="1062360"/>
                    <a:pt x="1249691" y="1062360"/>
                  </a:cubicBezTo>
                  <a:close/>
                  <a:moveTo>
                    <a:pt x="1075456" y="1062360"/>
                  </a:moveTo>
                  <a:cubicBezTo>
                    <a:pt x="1085410" y="1062360"/>
                    <a:pt x="1093480" y="1070429"/>
                    <a:pt x="1093480" y="1080384"/>
                  </a:cubicBezTo>
                  <a:cubicBezTo>
                    <a:pt x="1093480" y="1090339"/>
                    <a:pt x="1085410" y="1098409"/>
                    <a:pt x="1075456" y="1098409"/>
                  </a:cubicBezTo>
                  <a:cubicBezTo>
                    <a:pt x="1065501" y="1098409"/>
                    <a:pt x="1057431" y="1090339"/>
                    <a:pt x="1057431" y="1080384"/>
                  </a:cubicBezTo>
                  <a:cubicBezTo>
                    <a:pt x="1057431" y="1070429"/>
                    <a:pt x="1065501" y="1062360"/>
                    <a:pt x="1075456" y="1062360"/>
                  </a:cubicBezTo>
                  <a:close/>
                  <a:moveTo>
                    <a:pt x="1928611" y="1056352"/>
                  </a:moveTo>
                  <a:cubicBezTo>
                    <a:pt x="1938566" y="1056352"/>
                    <a:pt x="1946636" y="1064422"/>
                    <a:pt x="1946636" y="1074376"/>
                  </a:cubicBezTo>
                  <a:cubicBezTo>
                    <a:pt x="1946636" y="1084331"/>
                    <a:pt x="1938566" y="1092401"/>
                    <a:pt x="1928611" y="1092401"/>
                  </a:cubicBezTo>
                  <a:cubicBezTo>
                    <a:pt x="1918657" y="1092401"/>
                    <a:pt x="1910587" y="1084331"/>
                    <a:pt x="1910587" y="1074376"/>
                  </a:cubicBezTo>
                  <a:cubicBezTo>
                    <a:pt x="1910587" y="1064422"/>
                    <a:pt x="1918657" y="1056352"/>
                    <a:pt x="1928611" y="1056352"/>
                  </a:cubicBezTo>
                  <a:close/>
                  <a:moveTo>
                    <a:pt x="2709668" y="1044336"/>
                  </a:moveTo>
                  <a:cubicBezTo>
                    <a:pt x="2719623" y="1044336"/>
                    <a:pt x="2727693" y="1052406"/>
                    <a:pt x="2727693" y="1062360"/>
                  </a:cubicBezTo>
                  <a:cubicBezTo>
                    <a:pt x="2727693" y="1072315"/>
                    <a:pt x="2719623" y="1080385"/>
                    <a:pt x="2709668" y="1080385"/>
                  </a:cubicBezTo>
                  <a:cubicBezTo>
                    <a:pt x="2699713" y="1080385"/>
                    <a:pt x="2691644" y="1072315"/>
                    <a:pt x="2691644" y="1062360"/>
                  </a:cubicBezTo>
                  <a:cubicBezTo>
                    <a:pt x="2691644" y="1052406"/>
                    <a:pt x="2699713" y="1044336"/>
                    <a:pt x="2709668" y="1044336"/>
                  </a:cubicBezTo>
                  <a:close/>
                  <a:moveTo>
                    <a:pt x="1784415" y="1044336"/>
                  </a:moveTo>
                  <a:cubicBezTo>
                    <a:pt x="1794370" y="1044336"/>
                    <a:pt x="1802440" y="1052406"/>
                    <a:pt x="1802440" y="1062360"/>
                  </a:cubicBezTo>
                  <a:cubicBezTo>
                    <a:pt x="1802440" y="1072315"/>
                    <a:pt x="1794370" y="1080385"/>
                    <a:pt x="1784415" y="1080385"/>
                  </a:cubicBezTo>
                  <a:cubicBezTo>
                    <a:pt x="1774461" y="1080385"/>
                    <a:pt x="1766391" y="1072315"/>
                    <a:pt x="1766391" y="1062360"/>
                  </a:cubicBezTo>
                  <a:cubicBezTo>
                    <a:pt x="1766391" y="1052406"/>
                    <a:pt x="1774461" y="1044336"/>
                    <a:pt x="1784415" y="1044336"/>
                  </a:cubicBezTo>
                  <a:close/>
                  <a:moveTo>
                    <a:pt x="3292457" y="1038328"/>
                  </a:moveTo>
                  <a:cubicBezTo>
                    <a:pt x="3302412" y="1038328"/>
                    <a:pt x="3310482" y="1046398"/>
                    <a:pt x="3310482" y="1056353"/>
                  </a:cubicBezTo>
                  <a:cubicBezTo>
                    <a:pt x="3310482" y="1066307"/>
                    <a:pt x="3302412" y="1074377"/>
                    <a:pt x="3292457" y="1074377"/>
                  </a:cubicBezTo>
                  <a:cubicBezTo>
                    <a:pt x="3282503" y="1074377"/>
                    <a:pt x="3274433" y="1066307"/>
                    <a:pt x="3274433" y="1056353"/>
                  </a:cubicBezTo>
                  <a:cubicBezTo>
                    <a:pt x="3274433" y="1046398"/>
                    <a:pt x="3282503" y="1038328"/>
                    <a:pt x="3292457" y="1038328"/>
                  </a:cubicBezTo>
                  <a:close/>
                  <a:moveTo>
                    <a:pt x="2198977" y="1038328"/>
                  </a:moveTo>
                  <a:cubicBezTo>
                    <a:pt x="2208932" y="1038328"/>
                    <a:pt x="2217002" y="1046398"/>
                    <a:pt x="2217002" y="1056353"/>
                  </a:cubicBezTo>
                  <a:cubicBezTo>
                    <a:pt x="2217002" y="1066307"/>
                    <a:pt x="2208932" y="1074377"/>
                    <a:pt x="2198977" y="1074377"/>
                  </a:cubicBezTo>
                  <a:cubicBezTo>
                    <a:pt x="2189023" y="1074377"/>
                    <a:pt x="2180953" y="1066307"/>
                    <a:pt x="2180953" y="1056353"/>
                  </a:cubicBezTo>
                  <a:cubicBezTo>
                    <a:pt x="2180953" y="1046398"/>
                    <a:pt x="2189023" y="1038328"/>
                    <a:pt x="2198977" y="1038328"/>
                  </a:cubicBezTo>
                  <a:close/>
                  <a:moveTo>
                    <a:pt x="2078814" y="1032320"/>
                  </a:moveTo>
                  <a:cubicBezTo>
                    <a:pt x="2088769" y="1032320"/>
                    <a:pt x="2096839" y="1040389"/>
                    <a:pt x="2096839" y="1050344"/>
                  </a:cubicBezTo>
                  <a:cubicBezTo>
                    <a:pt x="2096839" y="1060299"/>
                    <a:pt x="2088769" y="1068369"/>
                    <a:pt x="2078814" y="1068369"/>
                  </a:cubicBezTo>
                  <a:cubicBezTo>
                    <a:pt x="2068860" y="1068369"/>
                    <a:pt x="2060790" y="1060299"/>
                    <a:pt x="2060790" y="1050344"/>
                  </a:cubicBezTo>
                  <a:cubicBezTo>
                    <a:pt x="2060790" y="1040389"/>
                    <a:pt x="2068860" y="1032320"/>
                    <a:pt x="2078814" y="1032320"/>
                  </a:cubicBezTo>
                  <a:close/>
                  <a:moveTo>
                    <a:pt x="3983393" y="1026312"/>
                  </a:moveTo>
                  <a:cubicBezTo>
                    <a:pt x="3993348" y="1026312"/>
                    <a:pt x="4001418" y="1034382"/>
                    <a:pt x="4001418" y="1044336"/>
                  </a:cubicBezTo>
                  <a:cubicBezTo>
                    <a:pt x="4001418" y="1054291"/>
                    <a:pt x="3993348" y="1062361"/>
                    <a:pt x="3983393" y="1062361"/>
                  </a:cubicBezTo>
                  <a:cubicBezTo>
                    <a:pt x="3973439" y="1062361"/>
                    <a:pt x="3965369" y="1054291"/>
                    <a:pt x="3965369" y="1044336"/>
                  </a:cubicBezTo>
                  <a:cubicBezTo>
                    <a:pt x="3965369" y="1034382"/>
                    <a:pt x="3973439" y="1026312"/>
                    <a:pt x="3983393" y="1026312"/>
                  </a:cubicBezTo>
                  <a:close/>
                  <a:moveTo>
                    <a:pt x="817106" y="1020304"/>
                  </a:moveTo>
                  <a:cubicBezTo>
                    <a:pt x="823743" y="1020304"/>
                    <a:pt x="829123" y="1025684"/>
                    <a:pt x="829123" y="1032320"/>
                  </a:cubicBezTo>
                  <a:cubicBezTo>
                    <a:pt x="829123" y="1038957"/>
                    <a:pt x="823743" y="1044336"/>
                    <a:pt x="817106" y="1044336"/>
                  </a:cubicBezTo>
                  <a:cubicBezTo>
                    <a:pt x="810470" y="1044336"/>
                    <a:pt x="805090" y="1038956"/>
                    <a:pt x="805090" y="1032320"/>
                  </a:cubicBezTo>
                  <a:cubicBezTo>
                    <a:pt x="805090" y="1025684"/>
                    <a:pt x="810470" y="1020304"/>
                    <a:pt x="817106" y="1020304"/>
                  </a:cubicBezTo>
                  <a:close/>
                  <a:moveTo>
                    <a:pt x="2817815" y="1014295"/>
                  </a:moveTo>
                  <a:cubicBezTo>
                    <a:pt x="2827770" y="1014295"/>
                    <a:pt x="2835840" y="1022365"/>
                    <a:pt x="2835840" y="1032319"/>
                  </a:cubicBezTo>
                  <a:cubicBezTo>
                    <a:pt x="2835840" y="1042274"/>
                    <a:pt x="2827770" y="1050344"/>
                    <a:pt x="2817815" y="1050344"/>
                  </a:cubicBezTo>
                  <a:cubicBezTo>
                    <a:pt x="2807861" y="1050344"/>
                    <a:pt x="2799791" y="1042274"/>
                    <a:pt x="2799791" y="1032319"/>
                  </a:cubicBezTo>
                  <a:cubicBezTo>
                    <a:pt x="2799791" y="1022365"/>
                    <a:pt x="2807861" y="1014295"/>
                    <a:pt x="2817815" y="1014295"/>
                  </a:cubicBezTo>
                  <a:close/>
                  <a:moveTo>
                    <a:pt x="2445310" y="1014295"/>
                  </a:moveTo>
                  <a:cubicBezTo>
                    <a:pt x="2455265" y="1014295"/>
                    <a:pt x="2463335" y="1022365"/>
                    <a:pt x="2463335" y="1032319"/>
                  </a:cubicBezTo>
                  <a:cubicBezTo>
                    <a:pt x="2463335" y="1042274"/>
                    <a:pt x="2455265" y="1050344"/>
                    <a:pt x="2445310" y="1050344"/>
                  </a:cubicBezTo>
                  <a:cubicBezTo>
                    <a:pt x="2435355" y="1050344"/>
                    <a:pt x="2427285" y="1042274"/>
                    <a:pt x="2427285" y="1032319"/>
                  </a:cubicBezTo>
                  <a:cubicBezTo>
                    <a:pt x="2427285" y="1022365"/>
                    <a:pt x="2435355" y="1014295"/>
                    <a:pt x="2445310" y="1014295"/>
                  </a:cubicBezTo>
                  <a:close/>
                  <a:moveTo>
                    <a:pt x="420569" y="1014295"/>
                  </a:moveTo>
                  <a:cubicBezTo>
                    <a:pt x="430524" y="1014295"/>
                    <a:pt x="438594" y="1022365"/>
                    <a:pt x="438594" y="1032319"/>
                  </a:cubicBezTo>
                  <a:cubicBezTo>
                    <a:pt x="438594" y="1042274"/>
                    <a:pt x="430524" y="1050344"/>
                    <a:pt x="420569" y="1050344"/>
                  </a:cubicBezTo>
                  <a:cubicBezTo>
                    <a:pt x="410615" y="1050344"/>
                    <a:pt x="402545" y="1042274"/>
                    <a:pt x="402545" y="1032319"/>
                  </a:cubicBezTo>
                  <a:cubicBezTo>
                    <a:pt x="402545" y="1022365"/>
                    <a:pt x="410615" y="1014295"/>
                    <a:pt x="420569" y="1014295"/>
                  </a:cubicBezTo>
                  <a:close/>
                  <a:moveTo>
                    <a:pt x="1520057" y="1008287"/>
                  </a:moveTo>
                  <a:cubicBezTo>
                    <a:pt x="1530012" y="1008287"/>
                    <a:pt x="1538082" y="1016357"/>
                    <a:pt x="1538082" y="1026312"/>
                  </a:cubicBezTo>
                  <a:cubicBezTo>
                    <a:pt x="1538082" y="1036266"/>
                    <a:pt x="1530012" y="1044336"/>
                    <a:pt x="1520057" y="1044336"/>
                  </a:cubicBezTo>
                  <a:cubicBezTo>
                    <a:pt x="1510103" y="1044336"/>
                    <a:pt x="1502033" y="1036266"/>
                    <a:pt x="1502033" y="1026312"/>
                  </a:cubicBezTo>
                  <a:cubicBezTo>
                    <a:pt x="1502033" y="1016357"/>
                    <a:pt x="1510103" y="1008287"/>
                    <a:pt x="1520057" y="1008287"/>
                  </a:cubicBezTo>
                  <a:close/>
                  <a:moveTo>
                    <a:pt x="1387878" y="1008287"/>
                  </a:moveTo>
                  <a:cubicBezTo>
                    <a:pt x="1397833" y="1008287"/>
                    <a:pt x="1405903" y="1016357"/>
                    <a:pt x="1405903" y="1026312"/>
                  </a:cubicBezTo>
                  <a:cubicBezTo>
                    <a:pt x="1405903" y="1036266"/>
                    <a:pt x="1397833" y="1044336"/>
                    <a:pt x="1387878" y="1044336"/>
                  </a:cubicBezTo>
                  <a:cubicBezTo>
                    <a:pt x="1377924" y="1044336"/>
                    <a:pt x="1369854" y="1036266"/>
                    <a:pt x="1369854" y="1026312"/>
                  </a:cubicBezTo>
                  <a:cubicBezTo>
                    <a:pt x="1369854" y="1016357"/>
                    <a:pt x="1377924" y="1008287"/>
                    <a:pt x="1387878" y="1008287"/>
                  </a:cubicBezTo>
                  <a:close/>
                  <a:moveTo>
                    <a:pt x="534724" y="1008287"/>
                  </a:moveTo>
                  <a:cubicBezTo>
                    <a:pt x="544678" y="1008287"/>
                    <a:pt x="552748" y="1016357"/>
                    <a:pt x="552748" y="1026312"/>
                  </a:cubicBezTo>
                  <a:cubicBezTo>
                    <a:pt x="552748" y="1036266"/>
                    <a:pt x="544678" y="1044336"/>
                    <a:pt x="534724" y="1044336"/>
                  </a:cubicBezTo>
                  <a:cubicBezTo>
                    <a:pt x="524769" y="1044336"/>
                    <a:pt x="516699" y="1036266"/>
                    <a:pt x="516699" y="1026312"/>
                  </a:cubicBezTo>
                  <a:cubicBezTo>
                    <a:pt x="516699" y="1016357"/>
                    <a:pt x="524769" y="1008287"/>
                    <a:pt x="534724" y="1008287"/>
                  </a:cubicBezTo>
                  <a:close/>
                  <a:moveTo>
                    <a:pt x="3016083" y="1002279"/>
                  </a:moveTo>
                  <a:cubicBezTo>
                    <a:pt x="3026038" y="1002279"/>
                    <a:pt x="3034108" y="1010348"/>
                    <a:pt x="3034108" y="1020303"/>
                  </a:cubicBezTo>
                  <a:cubicBezTo>
                    <a:pt x="3034108" y="1030258"/>
                    <a:pt x="3026038" y="1038328"/>
                    <a:pt x="3016083" y="1038328"/>
                  </a:cubicBezTo>
                  <a:cubicBezTo>
                    <a:pt x="3006128" y="1038328"/>
                    <a:pt x="2998058" y="1030258"/>
                    <a:pt x="2998058" y="1020303"/>
                  </a:cubicBezTo>
                  <a:cubicBezTo>
                    <a:pt x="2998058" y="1010348"/>
                    <a:pt x="3006128" y="1002279"/>
                    <a:pt x="3016083" y="1002279"/>
                  </a:cubicBezTo>
                  <a:close/>
                  <a:moveTo>
                    <a:pt x="294398" y="996271"/>
                  </a:moveTo>
                  <a:cubicBezTo>
                    <a:pt x="304353" y="996271"/>
                    <a:pt x="312423" y="1004341"/>
                    <a:pt x="312423" y="1014295"/>
                  </a:cubicBezTo>
                  <a:cubicBezTo>
                    <a:pt x="312423" y="1024250"/>
                    <a:pt x="304353" y="1032320"/>
                    <a:pt x="294398" y="1032320"/>
                  </a:cubicBezTo>
                  <a:cubicBezTo>
                    <a:pt x="284444" y="1032320"/>
                    <a:pt x="276374" y="1024250"/>
                    <a:pt x="276374" y="1014295"/>
                  </a:cubicBezTo>
                  <a:cubicBezTo>
                    <a:pt x="276374" y="1004341"/>
                    <a:pt x="284444" y="996271"/>
                    <a:pt x="294398" y="996271"/>
                  </a:cubicBezTo>
                  <a:close/>
                  <a:moveTo>
                    <a:pt x="3676978" y="990263"/>
                  </a:moveTo>
                  <a:cubicBezTo>
                    <a:pt x="3686933" y="990263"/>
                    <a:pt x="3695003" y="998333"/>
                    <a:pt x="3695003" y="1008287"/>
                  </a:cubicBezTo>
                  <a:cubicBezTo>
                    <a:pt x="3695003" y="1018242"/>
                    <a:pt x="3686933" y="1026312"/>
                    <a:pt x="3676978" y="1026312"/>
                  </a:cubicBezTo>
                  <a:cubicBezTo>
                    <a:pt x="3667023" y="1026312"/>
                    <a:pt x="3658953" y="1018242"/>
                    <a:pt x="3658953" y="1008287"/>
                  </a:cubicBezTo>
                  <a:cubicBezTo>
                    <a:pt x="3658953" y="998333"/>
                    <a:pt x="3667023" y="990263"/>
                    <a:pt x="3676978" y="990263"/>
                  </a:cubicBezTo>
                  <a:close/>
                  <a:moveTo>
                    <a:pt x="3544799" y="984255"/>
                  </a:moveTo>
                  <a:cubicBezTo>
                    <a:pt x="3554754" y="984255"/>
                    <a:pt x="3562824" y="992325"/>
                    <a:pt x="3562824" y="1002279"/>
                  </a:cubicBezTo>
                  <a:cubicBezTo>
                    <a:pt x="3562824" y="1012234"/>
                    <a:pt x="3554754" y="1020304"/>
                    <a:pt x="3544799" y="1020304"/>
                  </a:cubicBezTo>
                  <a:cubicBezTo>
                    <a:pt x="3534844" y="1020304"/>
                    <a:pt x="3526775" y="1012234"/>
                    <a:pt x="3526775" y="1002279"/>
                  </a:cubicBezTo>
                  <a:cubicBezTo>
                    <a:pt x="3526775" y="992325"/>
                    <a:pt x="3534844" y="984255"/>
                    <a:pt x="3544799" y="984255"/>
                  </a:cubicBezTo>
                  <a:close/>
                  <a:moveTo>
                    <a:pt x="708959" y="984255"/>
                  </a:moveTo>
                  <a:cubicBezTo>
                    <a:pt x="718914" y="984255"/>
                    <a:pt x="726984" y="992325"/>
                    <a:pt x="726984" y="1002279"/>
                  </a:cubicBezTo>
                  <a:cubicBezTo>
                    <a:pt x="726984" y="1012234"/>
                    <a:pt x="718914" y="1020304"/>
                    <a:pt x="708959" y="1020304"/>
                  </a:cubicBezTo>
                  <a:cubicBezTo>
                    <a:pt x="699005" y="1020304"/>
                    <a:pt x="690935" y="1012234"/>
                    <a:pt x="690935" y="1002279"/>
                  </a:cubicBezTo>
                  <a:cubicBezTo>
                    <a:pt x="690935" y="992325"/>
                    <a:pt x="699005" y="984255"/>
                    <a:pt x="708959" y="984255"/>
                  </a:cubicBezTo>
                  <a:close/>
                  <a:moveTo>
                    <a:pt x="3803149" y="978247"/>
                  </a:moveTo>
                  <a:cubicBezTo>
                    <a:pt x="3813104" y="978247"/>
                    <a:pt x="3821174" y="986317"/>
                    <a:pt x="3821174" y="996272"/>
                  </a:cubicBezTo>
                  <a:cubicBezTo>
                    <a:pt x="3821174" y="1006226"/>
                    <a:pt x="3813104" y="1014296"/>
                    <a:pt x="3803149" y="1014296"/>
                  </a:cubicBezTo>
                  <a:cubicBezTo>
                    <a:pt x="3793195" y="1014296"/>
                    <a:pt x="3785125" y="1006226"/>
                    <a:pt x="3785125" y="996272"/>
                  </a:cubicBezTo>
                  <a:cubicBezTo>
                    <a:pt x="3785125" y="986317"/>
                    <a:pt x="3793195" y="978247"/>
                    <a:pt x="3803149" y="978247"/>
                  </a:cubicBezTo>
                  <a:close/>
                  <a:moveTo>
                    <a:pt x="1003358" y="978247"/>
                  </a:moveTo>
                  <a:cubicBezTo>
                    <a:pt x="1013313" y="978247"/>
                    <a:pt x="1021383" y="986317"/>
                    <a:pt x="1021383" y="996272"/>
                  </a:cubicBezTo>
                  <a:cubicBezTo>
                    <a:pt x="1021383" y="1006226"/>
                    <a:pt x="1013313" y="1014296"/>
                    <a:pt x="1003358" y="1014296"/>
                  </a:cubicBezTo>
                  <a:cubicBezTo>
                    <a:pt x="993404" y="1014296"/>
                    <a:pt x="985334" y="1006226"/>
                    <a:pt x="985334" y="996272"/>
                  </a:cubicBezTo>
                  <a:cubicBezTo>
                    <a:pt x="985334" y="986317"/>
                    <a:pt x="993404" y="978247"/>
                    <a:pt x="1003358" y="978247"/>
                  </a:cubicBezTo>
                  <a:close/>
                  <a:moveTo>
                    <a:pt x="3196327" y="972238"/>
                  </a:moveTo>
                  <a:cubicBezTo>
                    <a:pt x="3206282" y="972238"/>
                    <a:pt x="3214352" y="980307"/>
                    <a:pt x="3214352" y="990262"/>
                  </a:cubicBezTo>
                  <a:cubicBezTo>
                    <a:pt x="3214352" y="1000217"/>
                    <a:pt x="3206282" y="1008287"/>
                    <a:pt x="3196327" y="1008287"/>
                  </a:cubicBezTo>
                  <a:cubicBezTo>
                    <a:pt x="3186372" y="1008287"/>
                    <a:pt x="3178302" y="1000217"/>
                    <a:pt x="3178302" y="990262"/>
                  </a:cubicBezTo>
                  <a:cubicBezTo>
                    <a:pt x="3178302" y="980307"/>
                    <a:pt x="3186372" y="972238"/>
                    <a:pt x="3196327" y="972238"/>
                  </a:cubicBezTo>
                  <a:close/>
                  <a:moveTo>
                    <a:pt x="1183602" y="972238"/>
                  </a:moveTo>
                  <a:cubicBezTo>
                    <a:pt x="1193557" y="972238"/>
                    <a:pt x="1201627" y="980307"/>
                    <a:pt x="1201627" y="990262"/>
                  </a:cubicBezTo>
                  <a:cubicBezTo>
                    <a:pt x="1201627" y="1000217"/>
                    <a:pt x="1193557" y="1008287"/>
                    <a:pt x="1183602" y="1008287"/>
                  </a:cubicBezTo>
                  <a:cubicBezTo>
                    <a:pt x="1173648" y="1008287"/>
                    <a:pt x="1165578" y="1000217"/>
                    <a:pt x="1165578" y="990262"/>
                  </a:cubicBezTo>
                  <a:cubicBezTo>
                    <a:pt x="1165578" y="980307"/>
                    <a:pt x="1173648" y="972238"/>
                    <a:pt x="1183602" y="972238"/>
                  </a:cubicBezTo>
                  <a:close/>
                  <a:moveTo>
                    <a:pt x="2271074" y="960222"/>
                  </a:moveTo>
                  <a:cubicBezTo>
                    <a:pt x="2281029" y="960222"/>
                    <a:pt x="2289099" y="968292"/>
                    <a:pt x="2289099" y="978246"/>
                  </a:cubicBezTo>
                  <a:cubicBezTo>
                    <a:pt x="2289099" y="988201"/>
                    <a:pt x="2281029" y="996271"/>
                    <a:pt x="2271074" y="996271"/>
                  </a:cubicBezTo>
                  <a:cubicBezTo>
                    <a:pt x="2261120" y="996271"/>
                    <a:pt x="2253050" y="988201"/>
                    <a:pt x="2253050" y="978246"/>
                  </a:cubicBezTo>
                  <a:cubicBezTo>
                    <a:pt x="2253050" y="968292"/>
                    <a:pt x="2261120" y="960222"/>
                    <a:pt x="2271074" y="960222"/>
                  </a:cubicBezTo>
                  <a:close/>
                  <a:moveTo>
                    <a:pt x="1658245" y="960222"/>
                  </a:moveTo>
                  <a:cubicBezTo>
                    <a:pt x="1668200" y="960222"/>
                    <a:pt x="1676270" y="968292"/>
                    <a:pt x="1676270" y="978246"/>
                  </a:cubicBezTo>
                  <a:cubicBezTo>
                    <a:pt x="1676270" y="988201"/>
                    <a:pt x="1668200" y="996271"/>
                    <a:pt x="1658245" y="996271"/>
                  </a:cubicBezTo>
                  <a:cubicBezTo>
                    <a:pt x="1648291" y="996271"/>
                    <a:pt x="1640221" y="988201"/>
                    <a:pt x="1640221" y="978246"/>
                  </a:cubicBezTo>
                  <a:cubicBezTo>
                    <a:pt x="1640221" y="968292"/>
                    <a:pt x="1648291" y="960222"/>
                    <a:pt x="1658245" y="960222"/>
                  </a:cubicBezTo>
                  <a:close/>
                  <a:moveTo>
                    <a:pt x="1958651" y="954214"/>
                  </a:moveTo>
                  <a:cubicBezTo>
                    <a:pt x="1968606" y="954214"/>
                    <a:pt x="1976676" y="962284"/>
                    <a:pt x="1976676" y="972238"/>
                  </a:cubicBezTo>
                  <a:cubicBezTo>
                    <a:pt x="1976676" y="982193"/>
                    <a:pt x="1968606" y="990263"/>
                    <a:pt x="1958651" y="990263"/>
                  </a:cubicBezTo>
                  <a:cubicBezTo>
                    <a:pt x="1948697" y="990263"/>
                    <a:pt x="1940627" y="982193"/>
                    <a:pt x="1940627" y="972238"/>
                  </a:cubicBezTo>
                  <a:cubicBezTo>
                    <a:pt x="1940627" y="962284"/>
                    <a:pt x="1948697" y="954214"/>
                    <a:pt x="1958651" y="954214"/>
                  </a:cubicBezTo>
                  <a:close/>
                  <a:moveTo>
                    <a:pt x="2631562" y="948206"/>
                  </a:moveTo>
                  <a:cubicBezTo>
                    <a:pt x="2641517" y="948206"/>
                    <a:pt x="2649587" y="956276"/>
                    <a:pt x="2649587" y="966231"/>
                  </a:cubicBezTo>
                  <a:cubicBezTo>
                    <a:pt x="2649587" y="976185"/>
                    <a:pt x="2641517" y="984255"/>
                    <a:pt x="2631562" y="984255"/>
                  </a:cubicBezTo>
                  <a:cubicBezTo>
                    <a:pt x="2621608" y="984255"/>
                    <a:pt x="2613538" y="976185"/>
                    <a:pt x="2613538" y="966231"/>
                  </a:cubicBezTo>
                  <a:cubicBezTo>
                    <a:pt x="2613538" y="956276"/>
                    <a:pt x="2621608" y="948206"/>
                    <a:pt x="2631562" y="948206"/>
                  </a:cubicBezTo>
                  <a:close/>
                  <a:moveTo>
                    <a:pt x="1838489" y="948206"/>
                  </a:moveTo>
                  <a:cubicBezTo>
                    <a:pt x="1848444" y="948206"/>
                    <a:pt x="1856514" y="956276"/>
                    <a:pt x="1856514" y="966231"/>
                  </a:cubicBezTo>
                  <a:cubicBezTo>
                    <a:pt x="1856514" y="976185"/>
                    <a:pt x="1848444" y="984255"/>
                    <a:pt x="1838489" y="984255"/>
                  </a:cubicBezTo>
                  <a:cubicBezTo>
                    <a:pt x="1828535" y="984255"/>
                    <a:pt x="1820465" y="976185"/>
                    <a:pt x="1820465" y="966231"/>
                  </a:cubicBezTo>
                  <a:cubicBezTo>
                    <a:pt x="1820465" y="956276"/>
                    <a:pt x="1828535" y="948206"/>
                    <a:pt x="1838489" y="948206"/>
                  </a:cubicBezTo>
                  <a:close/>
                  <a:moveTo>
                    <a:pt x="3430644" y="942198"/>
                  </a:moveTo>
                  <a:cubicBezTo>
                    <a:pt x="3440599" y="942198"/>
                    <a:pt x="3448669" y="950267"/>
                    <a:pt x="3448669" y="960222"/>
                  </a:cubicBezTo>
                  <a:cubicBezTo>
                    <a:pt x="3448669" y="970177"/>
                    <a:pt x="3440599" y="978247"/>
                    <a:pt x="3430644" y="978247"/>
                  </a:cubicBezTo>
                  <a:cubicBezTo>
                    <a:pt x="3420689" y="978247"/>
                    <a:pt x="3412620" y="970177"/>
                    <a:pt x="3412620" y="960222"/>
                  </a:cubicBezTo>
                  <a:cubicBezTo>
                    <a:pt x="3412620" y="950267"/>
                    <a:pt x="3420689" y="942198"/>
                    <a:pt x="3430644" y="942198"/>
                  </a:cubicBezTo>
                  <a:close/>
                  <a:moveTo>
                    <a:pt x="2529424" y="942198"/>
                  </a:moveTo>
                  <a:cubicBezTo>
                    <a:pt x="2539379" y="942198"/>
                    <a:pt x="2547449" y="950267"/>
                    <a:pt x="2547449" y="960222"/>
                  </a:cubicBezTo>
                  <a:cubicBezTo>
                    <a:pt x="2547449" y="970177"/>
                    <a:pt x="2539379" y="978247"/>
                    <a:pt x="2529424" y="978247"/>
                  </a:cubicBezTo>
                  <a:cubicBezTo>
                    <a:pt x="2519469" y="978247"/>
                    <a:pt x="2511400" y="970177"/>
                    <a:pt x="2511400" y="960222"/>
                  </a:cubicBezTo>
                  <a:cubicBezTo>
                    <a:pt x="2511400" y="950267"/>
                    <a:pt x="2519469" y="942198"/>
                    <a:pt x="2529424" y="942198"/>
                  </a:cubicBezTo>
                  <a:close/>
                  <a:moveTo>
                    <a:pt x="889203" y="942198"/>
                  </a:moveTo>
                  <a:cubicBezTo>
                    <a:pt x="899158" y="942198"/>
                    <a:pt x="907228" y="950267"/>
                    <a:pt x="907228" y="960222"/>
                  </a:cubicBezTo>
                  <a:cubicBezTo>
                    <a:pt x="907228" y="970177"/>
                    <a:pt x="899158" y="978247"/>
                    <a:pt x="889203" y="978247"/>
                  </a:cubicBezTo>
                  <a:cubicBezTo>
                    <a:pt x="879249" y="978247"/>
                    <a:pt x="871179" y="970177"/>
                    <a:pt x="871179" y="960222"/>
                  </a:cubicBezTo>
                  <a:cubicBezTo>
                    <a:pt x="871179" y="950267"/>
                    <a:pt x="879249" y="942198"/>
                    <a:pt x="889203" y="942198"/>
                  </a:cubicBezTo>
                  <a:close/>
                  <a:moveTo>
                    <a:pt x="3935328" y="936190"/>
                  </a:moveTo>
                  <a:cubicBezTo>
                    <a:pt x="3945283" y="936190"/>
                    <a:pt x="3953353" y="944260"/>
                    <a:pt x="3953353" y="954214"/>
                  </a:cubicBezTo>
                  <a:cubicBezTo>
                    <a:pt x="3953353" y="964169"/>
                    <a:pt x="3945283" y="972239"/>
                    <a:pt x="3935328" y="972239"/>
                  </a:cubicBezTo>
                  <a:cubicBezTo>
                    <a:pt x="3925373" y="972239"/>
                    <a:pt x="3917304" y="964169"/>
                    <a:pt x="3917304" y="954214"/>
                  </a:cubicBezTo>
                  <a:cubicBezTo>
                    <a:pt x="3917304" y="944260"/>
                    <a:pt x="3925373" y="936190"/>
                    <a:pt x="3935328" y="936190"/>
                  </a:cubicBezTo>
                  <a:close/>
                  <a:moveTo>
                    <a:pt x="1303765" y="936190"/>
                  </a:moveTo>
                  <a:cubicBezTo>
                    <a:pt x="1313720" y="936190"/>
                    <a:pt x="1321790" y="944260"/>
                    <a:pt x="1321790" y="954214"/>
                  </a:cubicBezTo>
                  <a:cubicBezTo>
                    <a:pt x="1321790" y="964169"/>
                    <a:pt x="1313720" y="972239"/>
                    <a:pt x="1303765" y="972239"/>
                  </a:cubicBezTo>
                  <a:cubicBezTo>
                    <a:pt x="1293811" y="972239"/>
                    <a:pt x="1285741" y="964169"/>
                    <a:pt x="1285741" y="954214"/>
                  </a:cubicBezTo>
                  <a:cubicBezTo>
                    <a:pt x="1285741" y="944260"/>
                    <a:pt x="1293811" y="936190"/>
                    <a:pt x="1303765" y="936190"/>
                  </a:cubicBezTo>
                  <a:close/>
                  <a:moveTo>
                    <a:pt x="600813" y="924173"/>
                  </a:moveTo>
                  <a:cubicBezTo>
                    <a:pt x="610768" y="924173"/>
                    <a:pt x="618838" y="932243"/>
                    <a:pt x="618838" y="942197"/>
                  </a:cubicBezTo>
                  <a:cubicBezTo>
                    <a:pt x="618838" y="952152"/>
                    <a:pt x="610768" y="960222"/>
                    <a:pt x="600813" y="960222"/>
                  </a:cubicBezTo>
                  <a:cubicBezTo>
                    <a:pt x="590859" y="960222"/>
                    <a:pt x="582789" y="952152"/>
                    <a:pt x="582789" y="942197"/>
                  </a:cubicBezTo>
                  <a:cubicBezTo>
                    <a:pt x="582789" y="932243"/>
                    <a:pt x="590859" y="924173"/>
                    <a:pt x="600813" y="924173"/>
                  </a:cubicBezTo>
                  <a:close/>
                  <a:moveTo>
                    <a:pt x="3088181" y="918165"/>
                  </a:moveTo>
                  <a:cubicBezTo>
                    <a:pt x="3098136" y="918165"/>
                    <a:pt x="3106206" y="926235"/>
                    <a:pt x="3106206" y="936190"/>
                  </a:cubicBezTo>
                  <a:cubicBezTo>
                    <a:pt x="3106206" y="946144"/>
                    <a:pt x="3098136" y="954214"/>
                    <a:pt x="3088181" y="954214"/>
                  </a:cubicBezTo>
                  <a:cubicBezTo>
                    <a:pt x="3078227" y="954214"/>
                    <a:pt x="3070157" y="946144"/>
                    <a:pt x="3070157" y="936190"/>
                  </a:cubicBezTo>
                  <a:cubicBezTo>
                    <a:pt x="3070157" y="926235"/>
                    <a:pt x="3078227" y="918165"/>
                    <a:pt x="3088181" y="918165"/>
                  </a:cubicBezTo>
                  <a:close/>
                  <a:moveTo>
                    <a:pt x="2883904" y="918165"/>
                  </a:moveTo>
                  <a:cubicBezTo>
                    <a:pt x="2893859" y="918165"/>
                    <a:pt x="2901929" y="926235"/>
                    <a:pt x="2901929" y="936190"/>
                  </a:cubicBezTo>
                  <a:cubicBezTo>
                    <a:pt x="2901929" y="946144"/>
                    <a:pt x="2893859" y="954214"/>
                    <a:pt x="2883904" y="954214"/>
                  </a:cubicBezTo>
                  <a:cubicBezTo>
                    <a:pt x="2873949" y="954214"/>
                    <a:pt x="2865880" y="946144"/>
                    <a:pt x="2865880" y="936190"/>
                  </a:cubicBezTo>
                  <a:cubicBezTo>
                    <a:pt x="2865880" y="926235"/>
                    <a:pt x="2873949" y="918165"/>
                    <a:pt x="2883904" y="918165"/>
                  </a:cubicBezTo>
                  <a:close/>
                  <a:moveTo>
                    <a:pt x="2379221" y="918165"/>
                  </a:moveTo>
                  <a:cubicBezTo>
                    <a:pt x="2389176" y="918165"/>
                    <a:pt x="2397246" y="926235"/>
                    <a:pt x="2397246" y="936190"/>
                  </a:cubicBezTo>
                  <a:cubicBezTo>
                    <a:pt x="2397246" y="946144"/>
                    <a:pt x="2389176" y="954214"/>
                    <a:pt x="2379221" y="954214"/>
                  </a:cubicBezTo>
                  <a:cubicBezTo>
                    <a:pt x="2369267" y="954214"/>
                    <a:pt x="2361197" y="946144"/>
                    <a:pt x="2361197" y="936190"/>
                  </a:cubicBezTo>
                  <a:cubicBezTo>
                    <a:pt x="2361197" y="926235"/>
                    <a:pt x="2369267" y="918165"/>
                    <a:pt x="2379221" y="918165"/>
                  </a:cubicBezTo>
                  <a:close/>
                  <a:moveTo>
                    <a:pt x="2120871" y="918165"/>
                  </a:moveTo>
                  <a:cubicBezTo>
                    <a:pt x="2130826" y="918165"/>
                    <a:pt x="2138896" y="926235"/>
                    <a:pt x="2138896" y="936190"/>
                  </a:cubicBezTo>
                  <a:cubicBezTo>
                    <a:pt x="2138896" y="946144"/>
                    <a:pt x="2130826" y="954214"/>
                    <a:pt x="2120871" y="954214"/>
                  </a:cubicBezTo>
                  <a:cubicBezTo>
                    <a:pt x="2110917" y="954214"/>
                    <a:pt x="2102847" y="946144"/>
                    <a:pt x="2102847" y="936190"/>
                  </a:cubicBezTo>
                  <a:cubicBezTo>
                    <a:pt x="2102847" y="926235"/>
                    <a:pt x="2110917" y="918165"/>
                    <a:pt x="2120871" y="918165"/>
                  </a:cubicBezTo>
                  <a:close/>
                  <a:moveTo>
                    <a:pt x="3328506" y="906149"/>
                  </a:moveTo>
                  <a:cubicBezTo>
                    <a:pt x="3338461" y="906149"/>
                    <a:pt x="3346531" y="914219"/>
                    <a:pt x="3346531" y="924173"/>
                  </a:cubicBezTo>
                  <a:cubicBezTo>
                    <a:pt x="3346531" y="934128"/>
                    <a:pt x="3338461" y="942198"/>
                    <a:pt x="3328506" y="942198"/>
                  </a:cubicBezTo>
                  <a:cubicBezTo>
                    <a:pt x="3318552" y="942198"/>
                    <a:pt x="3310482" y="934128"/>
                    <a:pt x="3310482" y="924173"/>
                  </a:cubicBezTo>
                  <a:cubicBezTo>
                    <a:pt x="3310482" y="914219"/>
                    <a:pt x="3318552" y="906149"/>
                    <a:pt x="3328506" y="906149"/>
                  </a:cubicBezTo>
                  <a:close/>
                  <a:moveTo>
                    <a:pt x="1508041" y="900141"/>
                  </a:moveTo>
                  <a:cubicBezTo>
                    <a:pt x="1517996" y="900141"/>
                    <a:pt x="1526066" y="908211"/>
                    <a:pt x="1526066" y="918165"/>
                  </a:cubicBezTo>
                  <a:cubicBezTo>
                    <a:pt x="1526066" y="928120"/>
                    <a:pt x="1517996" y="936190"/>
                    <a:pt x="1508041" y="936190"/>
                  </a:cubicBezTo>
                  <a:cubicBezTo>
                    <a:pt x="1498087" y="936190"/>
                    <a:pt x="1490017" y="928120"/>
                    <a:pt x="1490017" y="918165"/>
                  </a:cubicBezTo>
                  <a:cubicBezTo>
                    <a:pt x="1490017" y="908211"/>
                    <a:pt x="1498087" y="900141"/>
                    <a:pt x="1508041" y="900141"/>
                  </a:cubicBezTo>
                  <a:close/>
                  <a:moveTo>
                    <a:pt x="2739709" y="894133"/>
                  </a:moveTo>
                  <a:cubicBezTo>
                    <a:pt x="2749664" y="894133"/>
                    <a:pt x="2757734" y="902203"/>
                    <a:pt x="2757734" y="912157"/>
                  </a:cubicBezTo>
                  <a:cubicBezTo>
                    <a:pt x="2757734" y="922112"/>
                    <a:pt x="2749664" y="930182"/>
                    <a:pt x="2739709" y="930182"/>
                  </a:cubicBezTo>
                  <a:cubicBezTo>
                    <a:pt x="2729754" y="930182"/>
                    <a:pt x="2721685" y="922112"/>
                    <a:pt x="2721685" y="912157"/>
                  </a:cubicBezTo>
                  <a:cubicBezTo>
                    <a:pt x="2721685" y="902203"/>
                    <a:pt x="2729754" y="894133"/>
                    <a:pt x="2739709" y="894133"/>
                  </a:cubicBezTo>
                  <a:close/>
                  <a:moveTo>
                    <a:pt x="360487" y="894133"/>
                  </a:moveTo>
                  <a:cubicBezTo>
                    <a:pt x="370442" y="894133"/>
                    <a:pt x="378512" y="902203"/>
                    <a:pt x="378512" y="912157"/>
                  </a:cubicBezTo>
                  <a:cubicBezTo>
                    <a:pt x="378512" y="922112"/>
                    <a:pt x="370442" y="930182"/>
                    <a:pt x="360487" y="930182"/>
                  </a:cubicBezTo>
                  <a:cubicBezTo>
                    <a:pt x="350533" y="930182"/>
                    <a:pt x="342463" y="922112"/>
                    <a:pt x="342463" y="912157"/>
                  </a:cubicBezTo>
                  <a:cubicBezTo>
                    <a:pt x="342463" y="902203"/>
                    <a:pt x="350533" y="894133"/>
                    <a:pt x="360487" y="894133"/>
                  </a:cubicBezTo>
                  <a:close/>
                  <a:moveTo>
                    <a:pt x="1093480" y="888125"/>
                  </a:moveTo>
                  <a:cubicBezTo>
                    <a:pt x="1103435" y="888125"/>
                    <a:pt x="1111505" y="896195"/>
                    <a:pt x="1111505" y="906150"/>
                  </a:cubicBezTo>
                  <a:cubicBezTo>
                    <a:pt x="1111505" y="916104"/>
                    <a:pt x="1103435" y="924174"/>
                    <a:pt x="1093480" y="924174"/>
                  </a:cubicBezTo>
                  <a:cubicBezTo>
                    <a:pt x="1083526" y="924174"/>
                    <a:pt x="1075456" y="916104"/>
                    <a:pt x="1075456" y="906150"/>
                  </a:cubicBezTo>
                  <a:cubicBezTo>
                    <a:pt x="1075456" y="896195"/>
                    <a:pt x="1083526" y="888125"/>
                    <a:pt x="1093480" y="888125"/>
                  </a:cubicBezTo>
                  <a:close/>
                  <a:moveTo>
                    <a:pt x="3707019" y="882116"/>
                  </a:moveTo>
                  <a:cubicBezTo>
                    <a:pt x="3716974" y="882116"/>
                    <a:pt x="3725044" y="890185"/>
                    <a:pt x="3725044" y="900140"/>
                  </a:cubicBezTo>
                  <a:cubicBezTo>
                    <a:pt x="3725044" y="910095"/>
                    <a:pt x="3716974" y="918165"/>
                    <a:pt x="3707019" y="918165"/>
                  </a:cubicBezTo>
                  <a:cubicBezTo>
                    <a:pt x="3697064" y="918165"/>
                    <a:pt x="3688994" y="910095"/>
                    <a:pt x="3688994" y="900140"/>
                  </a:cubicBezTo>
                  <a:cubicBezTo>
                    <a:pt x="3688994" y="890185"/>
                    <a:pt x="3697064" y="882116"/>
                    <a:pt x="3707019" y="882116"/>
                  </a:cubicBezTo>
                  <a:close/>
                  <a:moveTo>
                    <a:pt x="1742358" y="882116"/>
                  </a:moveTo>
                  <a:cubicBezTo>
                    <a:pt x="1752313" y="882116"/>
                    <a:pt x="1760383" y="890185"/>
                    <a:pt x="1760383" y="900140"/>
                  </a:cubicBezTo>
                  <a:cubicBezTo>
                    <a:pt x="1760383" y="910095"/>
                    <a:pt x="1752313" y="918165"/>
                    <a:pt x="1742358" y="918165"/>
                  </a:cubicBezTo>
                  <a:cubicBezTo>
                    <a:pt x="1732404" y="918165"/>
                    <a:pt x="1724334" y="910095"/>
                    <a:pt x="1724334" y="900140"/>
                  </a:cubicBezTo>
                  <a:cubicBezTo>
                    <a:pt x="1724334" y="890185"/>
                    <a:pt x="1732404" y="882116"/>
                    <a:pt x="1742358" y="882116"/>
                  </a:cubicBezTo>
                  <a:close/>
                  <a:moveTo>
                    <a:pt x="757024" y="876108"/>
                  </a:moveTo>
                  <a:cubicBezTo>
                    <a:pt x="766979" y="876108"/>
                    <a:pt x="775049" y="884178"/>
                    <a:pt x="775049" y="894132"/>
                  </a:cubicBezTo>
                  <a:cubicBezTo>
                    <a:pt x="775049" y="904087"/>
                    <a:pt x="766979" y="912157"/>
                    <a:pt x="757024" y="912157"/>
                  </a:cubicBezTo>
                  <a:cubicBezTo>
                    <a:pt x="747070" y="912157"/>
                    <a:pt x="739000" y="904087"/>
                    <a:pt x="739000" y="894132"/>
                  </a:cubicBezTo>
                  <a:cubicBezTo>
                    <a:pt x="739000" y="884178"/>
                    <a:pt x="747070" y="876108"/>
                    <a:pt x="757024" y="876108"/>
                  </a:cubicBezTo>
                  <a:close/>
                  <a:moveTo>
                    <a:pt x="6104265" y="870100"/>
                  </a:moveTo>
                  <a:cubicBezTo>
                    <a:pt x="6114220" y="870100"/>
                    <a:pt x="6122290" y="878170"/>
                    <a:pt x="6122290" y="888124"/>
                  </a:cubicBezTo>
                  <a:cubicBezTo>
                    <a:pt x="6122290" y="898079"/>
                    <a:pt x="6114220" y="906149"/>
                    <a:pt x="6104265" y="906149"/>
                  </a:cubicBezTo>
                  <a:cubicBezTo>
                    <a:pt x="6094310" y="906149"/>
                    <a:pt x="6086241" y="898079"/>
                    <a:pt x="6086241" y="888124"/>
                  </a:cubicBezTo>
                  <a:cubicBezTo>
                    <a:pt x="6086241" y="878170"/>
                    <a:pt x="6094310" y="870100"/>
                    <a:pt x="6104265" y="870100"/>
                  </a:cubicBezTo>
                  <a:close/>
                  <a:moveTo>
                    <a:pt x="474642" y="870100"/>
                  </a:moveTo>
                  <a:cubicBezTo>
                    <a:pt x="484597" y="870100"/>
                    <a:pt x="492667" y="878170"/>
                    <a:pt x="492667" y="888124"/>
                  </a:cubicBezTo>
                  <a:cubicBezTo>
                    <a:pt x="492667" y="898079"/>
                    <a:pt x="484597" y="906149"/>
                    <a:pt x="474642" y="906149"/>
                  </a:cubicBezTo>
                  <a:cubicBezTo>
                    <a:pt x="464688" y="906149"/>
                    <a:pt x="456618" y="898079"/>
                    <a:pt x="456618" y="888124"/>
                  </a:cubicBezTo>
                  <a:cubicBezTo>
                    <a:pt x="456618" y="878170"/>
                    <a:pt x="464688" y="870100"/>
                    <a:pt x="474642" y="870100"/>
                  </a:cubicBezTo>
                  <a:close/>
                  <a:moveTo>
                    <a:pt x="3568832" y="864092"/>
                  </a:moveTo>
                  <a:cubicBezTo>
                    <a:pt x="3578787" y="864092"/>
                    <a:pt x="3586857" y="872162"/>
                    <a:pt x="3586857" y="882116"/>
                  </a:cubicBezTo>
                  <a:cubicBezTo>
                    <a:pt x="3586857" y="892071"/>
                    <a:pt x="3578787" y="900141"/>
                    <a:pt x="3568832" y="900141"/>
                  </a:cubicBezTo>
                  <a:cubicBezTo>
                    <a:pt x="3558878" y="900141"/>
                    <a:pt x="3550808" y="892071"/>
                    <a:pt x="3550808" y="882116"/>
                  </a:cubicBezTo>
                  <a:cubicBezTo>
                    <a:pt x="3550808" y="872162"/>
                    <a:pt x="3558878" y="864092"/>
                    <a:pt x="3568832" y="864092"/>
                  </a:cubicBezTo>
                  <a:close/>
                  <a:moveTo>
                    <a:pt x="2980034" y="864092"/>
                  </a:moveTo>
                  <a:cubicBezTo>
                    <a:pt x="2989989" y="864092"/>
                    <a:pt x="2998059" y="872162"/>
                    <a:pt x="2998059" y="882116"/>
                  </a:cubicBezTo>
                  <a:cubicBezTo>
                    <a:pt x="2998059" y="892071"/>
                    <a:pt x="2989989" y="900141"/>
                    <a:pt x="2980034" y="900141"/>
                  </a:cubicBezTo>
                  <a:cubicBezTo>
                    <a:pt x="2970079" y="900141"/>
                    <a:pt x="2962010" y="892071"/>
                    <a:pt x="2962010" y="882116"/>
                  </a:cubicBezTo>
                  <a:cubicBezTo>
                    <a:pt x="2962010" y="872162"/>
                    <a:pt x="2970079" y="864092"/>
                    <a:pt x="2980034" y="864092"/>
                  </a:cubicBezTo>
                  <a:close/>
                  <a:moveTo>
                    <a:pt x="2012725" y="864092"/>
                  </a:moveTo>
                  <a:cubicBezTo>
                    <a:pt x="2022680" y="864092"/>
                    <a:pt x="2030750" y="872162"/>
                    <a:pt x="2030750" y="882116"/>
                  </a:cubicBezTo>
                  <a:cubicBezTo>
                    <a:pt x="2030750" y="892071"/>
                    <a:pt x="2022680" y="900141"/>
                    <a:pt x="2012725" y="900141"/>
                  </a:cubicBezTo>
                  <a:cubicBezTo>
                    <a:pt x="2002771" y="900141"/>
                    <a:pt x="1994701" y="892071"/>
                    <a:pt x="1994701" y="882116"/>
                  </a:cubicBezTo>
                  <a:cubicBezTo>
                    <a:pt x="1994701" y="872162"/>
                    <a:pt x="2002771" y="864092"/>
                    <a:pt x="2012725" y="864092"/>
                  </a:cubicBezTo>
                  <a:close/>
                  <a:moveTo>
                    <a:pt x="3857222" y="858084"/>
                  </a:moveTo>
                  <a:cubicBezTo>
                    <a:pt x="3867177" y="858084"/>
                    <a:pt x="3875247" y="866154"/>
                    <a:pt x="3875247" y="876109"/>
                  </a:cubicBezTo>
                  <a:cubicBezTo>
                    <a:pt x="3875247" y="886063"/>
                    <a:pt x="3867177" y="894133"/>
                    <a:pt x="3857222" y="894133"/>
                  </a:cubicBezTo>
                  <a:cubicBezTo>
                    <a:pt x="3847267" y="894133"/>
                    <a:pt x="3839197" y="886063"/>
                    <a:pt x="3839197" y="876109"/>
                  </a:cubicBezTo>
                  <a:cubicBezTo>
                    <a:pt x="3839197" y="866154"/>
                    <a:pt x="3847267" y="858084"/>
                    <a:pt x="3857222" y="858084"/>
                  </a:cubicBezTo>
                  <a:close/>
                  <a:moveTo>
                    <a:pt x="1387878" y="858084"/>
                  </a:moveTo>
                  <a:cubicBezTo>
                    <a:pt x="1397833" y="858084"/>
                    <a:pt x="1405903" y="866154"/>
                    <a:pt x="1405903" y="876109"/>
                  </a:cubicBezTo>
                  <a:cubicBezTo>
                    <a:pt x="1405903" y="886063"/>
                    <a:pt x="1397833" y="894133"/>
                    <a:pt x="1387878" y="894133"/>
                  </a:cubicBezTo>
                  <a:cubicBezTo>
                    <a:pt x="1377924" y="894133"/>
                    <a:pt x="1369854" y="886063"/>
                    <a:pt x="1369854" y="876109"/>
                  </a:cubicBezTo>
                  <a:cubicBezTo>
                    <a:pt x="1369854" y="866154"/>
                    <a:pt x="1377924" y="858084"/>
                    <a:pt x="1387878" y="858084"/>
                  </a:cubicBezTo>
                  <a:close/>
                  <a:moveTo>
                    <a:pt x="973317" y="852076"/>
                  </a:moveTo>
                  <a:cubicBezTo>
                    <a:pt x="983272" y="852076"/>
                    <a:pt x="991342" y="860145"/>
                    <a:pt x="991342" y="870100"/>
                  </a:cubicBezTo>
                  <a:cubicBezTo>
                    <a:pt x="991342" y="880055"/>
                    <a:pt x="983272" y="888125"/>
                    <a:pt x="973317" y="888125"/>
                  </a:cubicBezTo>
                  <a:cubicBezTo>
                    <a:pt x="963363" y="888125"/>
                    <a:pt x="955293" y="880055"/>
                    <a:pt x="955293" y="870100"/>
                  </a:cubicBezTo>
                  <a:cubicBezTo>
                    <a:pt x="955293" y="860145"/>
                    <a:pt x="963363" y="852076"/>
                    <a:pt x="973317" y="852076"/>
                  </a:cubicBezTo>
                  <a:close/>
                  <a:moveTo>
                    <a:pt x="228308" y="852076"/>
                  </a:moveTo>
                  <a:cubicBezTo>
                    <a:pt x="238263" y="852076"/>
                    <a:pt x="246333" y="860145"/>
                    <a:pt x="246333" y="870100"/>
                  </a:cubicBezTo>
                  <a:cubicBezTo>
                    <a:pt x="246333" y="880055"/>
                    <a:pt x="238263" y="888125"/>
                    <a:pt x="228308" y="888125"/>
                  </a:cubicBezTo>
                  <a:cubicBezTo>
                    <a:pt x="218354" y="888125"/>
                    <a:pt x="210284" y="880055"/>
                    <a:pt x="210284" y="870100"/>
                  </a:cubicBezTo>
                  <a:cubicBezTo>
                    <a:pt x="210284" y="860145"/>
                    <a:pt x="218354" y="852076"/>
                    <a:pt x="228308" y="852076"/>
                  </a:cubicBezTo>
                  <a:close/>
                  <a:moveTo>
                    <a:pt x="3196327" y="846068"/>
                  </a:moveTo>
                  <a:cubicBezTo>
                    <a:pt x="3206282" y="846068"/>
                    <a:pt x="3214352" y="854138"/>
                    <a:pt x="3214352" y="864092"/>
                  </a:cubicBezTo>
                  <a:cubicBezTo>
                    <a:pt x="3214352" y="874047"/>
                    <a:pt x="3206282" y="882117"/>
                    <a:pt x="3196327" y="882117"/>
                  </a:cubicBezTo>
                  <a:cubicBezTo>
                    <a:pt x="3186372" y="882117"/>
                    <a:pt x="3178302" y="874047"/>
                    <a:pt x="3178302" y="864092"/>
                  </a:cubicBezTo>
                  <a:cubicBezTo>
                    <a:pt x="3178302" y="854138"/>
                    <a:pt x="3186372" y="846068"/>
                    <a:pt x="3196327" y="846068"/>
                  </a:cubicBezTo>
                  <a:close/>
                  <a:moveTo>
                    <a:pt x="6218419" y="840059"/>
                  </a:moveTo>
                  <a:cubicBezTo>
                    <a:pt x="6228374" y="840059"/>
                    <a:pt x="6236444" y="848129"/>
                    <a:pt x="6236444" y="858083"/>
                  </a:cubicBezTo>
                  <a:cubicBezTo>
                    <a:pt x="6236444" y="868038"/>
                    <a:pt x="6228374" y="876108"/>
                    <a:pt x="6218419" y="876108"/>
                  </a:cubicBezTo>
                  <a:cubicBezTo>
                    <a:pt x="6208464" y="876108"/>
                    <a:pt x="6200395" y="868038"/>
                    <a:pt x="6200395" y="858083"/>
                  </a:cubicBezTo>
                  <a:cubicBezTo>
                    <a:pt x="6200395" y="848129"/>
                    <a:pt x="6208464" y="840059"/>
                    <a:pt x="6218419" y="840059"/>
                  </a:cubicBezTo>
                  <a:close/>
                  <a:moveTo>
                    <a:pt x="5978094" y="834051"/>
                  </a:moveTo>
                  <a:cubicBezTo>
                    <a:pt x="5988049" y="834051"/>
                    <a:pt x="5996119" y="842121"/>
                    <a:pt x="5996119" y="852075"/>
                  </a:cubicBezTo>
                  <a:cubicBezTo>
                    <a:pt x="5996119" y="862030"/>
                    <a:pt x="5988049" y="870100"/>
                    <a:pt x="5978094" y="870100"/>
                  </a:cubicBezTo>
                  <a:cubicBezTo>
                    <a:pt x="5968139" y="870100"/>
                    <a:pt x="5960070" y="862030"/>
                    <a:pt x="5960070" y="852075"/>
                  </a:cubicBezTo>
                  <a:cubicBezTo>
                    <a:pt x="5960070" y="842121"/>
                    <a:pt x="5968139" y="834051"/>
                    <a:pt x="5978094" y="834051"/>
                  </a:cubicBezTo>
                  <a:close/>
                  <a:moveTo>
                    <a:pt x="2198977" y="834051"/>
                  </a:moveTo>
                  <a:cubicBezTo>
                    <a:pt x="2208932" y="834051"/>
                    <a:pt x="2217002" y="842121"/>
                    <a:pt x="2217002" y="852075"/>
                  </a:cubicBezTo>
                  <a:cubicBezTo>
                    <a:pt x="2217002" y="862030"/>
                    <a:pt x="2208932" y="870100"/>
                    <a:pt x="2198977" y="870100"/>
                  </a:cubicBezTo>
                  <a:cubicBezTo>
                    <a:pt x="2189023" y="870100"/>
                    <a:pt x="2180953" y="862030"/>
                    <a:pt x="2180953" y="852075"/>
                  </a:cubicBezTo>
                  <a:cubicBezTo>
                    <a:pt x="2180953" y="842121"/>
                    <a:pt x="2189023" y="834051"/>
                    <a:pt x="2198977" y="834051"/>
                  </a:cubicBezTo>
                  <a:close/>
                  <a:moveTo>
                    <a:pt x="1622196" y="834051"/>
                  </a:moveTo>
                  <a:cubicBezTo>
                    <a:pt x="1632151" y="834051"/>
                    <a:pt x="1640221" y="842121"/>
                    <a:pt x="1640221" y="852075"/>
                  </a:cubicBezTo>
                  <a:cubicBezTo>
                    <a:pt x="1640221" y="862030"/>
                    <a:pt x="1632151" y="870100"/>
                    <a:pt x="1622196" y="870100"/>
                  </a:cubicBezTo>
                  <a:cubicBezTo>
                    <a:pt x="1612242" y="870100"/>
                    <a:pt x="1604172" y="862030"/>
                    <a:pt x="1604172" y="852075"/>
                  </a:cubicBezTo>
                  <a:cubicBezTo>
                    <a:pt x="1604172" y="842121"/>
                    <a:pt x="1612242" y="834051"/>
                    <a:pt x="1622196" y="834051"/>
                  </a:cubicBezTo>
                  <a:close/>
                  <a:moveTo>
                    <a:pt x="1201626" y="834051"/>
                  </a:moveTo>
                  <a:cubicBezTo>
                    <a:pt x="1211581" y="834051"/>
                    <a:pt x="1219651" y="842121"/>
                    <a:pt x="1219651" y="852075"/>
                  </a:cubicBezTo>
                  <a:cubicBezTo>
                    <a:pt x="1219651" y="862030"/>
                    <a:pt x="1211581" y="870100"/>
                    <a:pt x="1201626" y="870100"/>
                  </a:cubicBezTo>
                  <a:cubicBezTo>
                    <a:pt x="1191672" y="870100"/>
                    <a:pt x="1183602" y="862030"/>
                    <a:pt x="1183602" y="852075"/>
                  </a:cubicBezTo>
                  <a:cubicBezTo>
                    <a:pt x="1183602" y="842121"/>
                    <a:pt x="1191672" y="834051"/>
                    <a:pt x="1201626" y="834051"/>
                  </a:cubicBezTo>
                  <a:close/>
                  <a:moveTo>
                    <a:pt x="2469343" y="828043"/>
                  </a:moveTo>
                  <a:cubicBezTo>
                    <a:pt x="2479298" y="828043"/>
                    <a:pt x="2487368" y="836113"/>
                    <a:pt x="2487368" y="846068"/>
                  </a:cubicBezTo>
                  <a:cubicBezTo>
                    <a:pt x="2487368" y="856022"/>
                    <a:pt x="2479298" y="864092"/>
                    <a:pt x="2469343" y="864092"/>
                  </a:cubicBezTo>
                  <a:cubicBezTo>
                    <a:pt x="2459388" y="864092"/>
                    <a:pt x="2451319" y="856022"/>
                    <a:pt x="2451319" y="846068"/>
                  </a:cubicBezTo>
                  <a:cubicBezTo>
                    <a:pt x="2451319" y="836113"/>
                    <a:pt x="2459388" y="828043"/>
                    <a:pt x="2469343" y="828043"/>
                  </a:cubicBezTo>
                  <a:close/>
                  <a:moveTo>
                    <a:pt x="3448669" y="822035"/>
                  </a:moveTo>
                  <a:cubicBezTo>
                    <a:pt x="3458624" y="822035"/>
                    <a:pt x="3466694" y="830104"/>
                    <a:pt x="3466694" y="840059"/>
                  </a:cubicBezTo>
                  <a:cubicBezTo>
                    <a:pt x="3466694" y="850014"/>
                    <a:pt x="3458624" y="858084"/>
                    <a:pt x="3448669" y="858084"/>
                  </a:cubicBezTo>
                  <a:cubicBezTo>
                    <a:pt x="3438715" y="858084"/>
                    <a:pt x="3430645" y="850014"/>
                    <a:pt x="3430645" y="840059"/>
                  </a:cubicBezTo>
                  <a:cubicBezTo>
                    <a:pt x="3430645" y="830104"/>
                    <a:pt x="3438715" y="822035"/>
                    <a:pt x="3448669" y="822035"/>
                  </a:cubicBezTo>
                  <a:close/>
                  <a:moveTo>
                    <a:pt x="1874537" y="822035"/>
                  </a:moveTo>
                  <a:cubicBezTo>
                    <a:pt x="1884492" y="822035"/>
                    <a:pt x="1892562" y="830104"/>
                    <a:pt x="1892562" y="840059"/>
                  </a:cubicBezTo>
                  <a:cubicBezTo>
                    <a:pt x="1892562" y="850014"/>
                    <a:pt x="1884492" y="858084"/>
                    <a:pt x="1874537" y="858084"/>
                  </a:cubicBezTo>
                  <a:cubicBezTo>
                    <a:pt x="1864583" y="858084"/>
                    <a:pt x="1856513" y="850014"/>
                    <a:pt x="1856513" y="840059"/>
                  </a:cubicBezTo>
                  <a:cubicBezTo>
                    <a:pt x="1856513" y="830104"/>
                    <a:pt x="1864583" y="822035"/>
                    <a:pt x="1874537" y="822035"/>
                  </a:cubicBezTo>
                  <a:close/>
                  <a:moveTo>
                    <a:pt x="2823823" y="816027"/>
                  </a:moveTo>
                  <a:cubicBezTo>
                    <a:pt x="2833778" y="816027"/>
                    <a:pt x="2841848" y="824097"/>
                    <a:pt x="2841848" y="834051"/>
                  </a:cubicBezTo>
                  <a:cubicBezTo>
                    <a:pt x="2841848" y="844006"/>
                    <a:pt x="2833778" y="852076"/>
                    <a:pt x="2823823" y="852076"/>
                  </a:cubicBezTo>
                  <a:cubicBezTo>
                    <a:pt x="2813868" y="852076"/>
                    <a:pt x="2805799" y="844006"/>
                    <a:pt x="2805799" y="834051"/>
                  </a:cubicBezTo>
                  <a:cubicBezTo>
                    <a:pt x="2805799" y="824097"/>
                    <a:pt x="2813868" y="816027"/>
                    <a:pt x="2823823" y="816027"/>
                  </a:cubicBezTo>
                  <a:close/>
                  <a:moveTo>
                    <a:pt x="2595514" y="816027"/>
                  </a:moveTo>
                  <a:cubicBezTo>
                    <a:pt x="2605469" y="816027"/>
                    <a:pt x="2613539" y="824097"/>
                    <a:pt x="2613539" y="834051"/>
                  </a:cubicBezTo>
                  <a:cubicBezTo>
                    <a:pt x="2613539" y="844006"/>
                    <a:pt x="2605469" y="852076"/>
                    <a:pt x="2595514" y="852076"/>
                  </a:cubicBezTo>
                  <a:cubicBezTo>
                    <a:pt x="2585559" y="852076"/>
                    <a:pt x="2577489" y="844006"/>
                    <a:pt x="2577489" y="834051"/>
                  </a:cubicBezTo>
                  <a:cubicBezTo>
                    <a:pt x="2577489" y="824097"/>
                    <a:pt x="2585559" y="816027"/>
                    <a:pt x="2595514" y="816027"/>
                  </a:cubicBezTo>
                  <a:close/>
                  <a:moveTo>
                    <a:pt x="2307124" y="816027"/>
                  </a:moveTo>
                  <a:cubicBezTo>
                    <a:pt x="2317078" y="816027"/>
                    <a:pt x="2325148" y="824097"/>
                    <a:pt x="2325148" y="834051"/>
                  </a:cubicBezTo>
                  <a:cubicBezTo>
                    <a:pt x="2325148" y="844006"/>
                    <a:pt x="2317078" y="852076"/>
                    <a:pt x="2307124" y="852076"/>
                  </a:cubicBezTo>
                  <a:cubicBezTo>
                    <a:pt x="2297169" y="852076"/>
                    <a:pt x="2289099" y="844006"/>
                    <a:pt x="2289099" y="834051"/>
                  </a:cubicBezTo>
                  <a:cubicBezTo>
                    <a:pt x="2289099" y="824097"/>
                    <a:pt x="2297169" y="816027"/>
                    <a:pt x="2307124" y="816027"/>
                  </a:cubicBezTo>
                  <a:close/>
                  <a:moveTo>
                    <a:pt x="606821" y="816027"/>
                  </a:moveTo>
                  <a:cubicBezTo>
                    <a:pt x="616776" y="816027"/>
                    <a:pt x="624846" y="824097"/>
                    <a:pt x="624846" y="834051"/>
                  </a:cubicBezTo>
                  <a:cubicBezTo>
                    <a:pt x="624846" y="844006"/>
                    <a:pt x="616776" y="852076"/>
                    <a:pt x="606821" y="852076"/>
                  </a:cubicBezTo>
                  <a:cubicBezTo>
                    <a:pt x="596867" y="852076"/>
                    <a:pt x="588797" y="844006"/>
                    <a:pt x="588797" y="834051"/>
                  </a:cubicBezTo>
                  <a:cubicBezTo>
                    <a:pt x="588797" y="824097"/>
                    <a:pt x="596867" y="816027"/>
                    <a:pt x="606821" y="816027"/>
                  </a:cubicBezTo>
                  <a:close/>
                  <a:moveTo>
                    <a:pt x="3292457" y="791994"/>
                  </a:moveTo>
                  <a:cubicBezTo>
                    <a:pt x="3302412" y="791994"/>
                    <a:pt x="3310482" y="800063"/>
                    <a:pt x="3310482" y="810018"/>
                  </a:cubicBezTo>
                  <a:cubicBezTo>
                    <a:pt x="3310482" y="819973"/>
                    <a:pt x="3302412" y="828043"/>
                    <a:pt x="3292457" y="828043"/>
                  </a:cubicBezTo>
                  <a:cubicBezTo>
                    <a:pt x="3282503" y="828043"/>
                    <a:pt x="3274433" y="819973"/>
                    <a:pt x="3274433" y="810018"/>
                  </a:cubicBezTo>
                  <a:cubicBezTo>
                    <a:pt x="3274433" y="800063"/>
                    <a:pt x="3282503" y="791994"/>
                    <a:pt x="3292457" y="791994"/>
                  </a:cubicBezTo>
                  <a:close/>
                  <a:moveTo>
                    <a:pt x="859163" y="791994"/>
                  </a:moveTo>
                  <a:cubicBezTo>
                    <a:pt x="869118" y="791994"/>
                    <a:pt x="877188" y="800063"/>
                    <a:pt x="877188" y="810018"/>
                  </a:cubicBezTo>
                  <a:cubicBezTo>
                    <a:pt x="877188" y="819973"/>
                    <a:pt x="869118" y="828043"/>
                    <a:pt x="859163" y="828043"/>
                  </a:cubicBezTo>
                  <a:cubicBezTo>
                    <a:pt x="849209" y="828043"/>
                    <a:pt x="841139" y="819973"/>
                    <a:pt x="841139" y="810018"/>
                  </a:cubicBezTo>
                  <a:cubicBezTo>
                    <a:pt x="841139" y="800063"/>
                    <a:pt x="849209" y="791994"/>
                    <a:pt x="859163" y="791994"/>
                  </a:cubicBezTo>
                  <a:close/>
                  <a:moveTo>
                    <a:pt x="1297756" y="785986"/>
                  </a:moveTo>
                  <a:cubicBezTo>
                    <a:pt x="1307711" y="785986"/>
                    <a:pt x="1315781" y="794056"/>
                    <a:pt x="1315781" y="804010"/>
                  </a:cubicBezTo>
                  <a:cubicBezTo>
                    <a:pt x="1315781" y="813965"/>
                    <a:pt x="1307711" y="822035"/>
                    <a:pt x="1297756" y="822035"/>
                  </a:cubicBezTo>
                  <a:cubicBezTo>
                    <a:pt x="1287802" y="822035"/>
                    <a:pt x="1279732" y="813965"/>
                    <a:pt x="1279732" y="804010"/>
                  </a:cubicBezTo>
                  <a:cubicBezTo>
                    <a:pt x="1279732" y="794056"/>
                    <a:pt x="1287802" y="785986"/>
                    <a:pt x="1297756" y="785986"/>
                  </a:cubicBezTo>
                  <a:close/>
                  <a:moveTo>
                    <a:pt x="324438" y="785986"/>
                  </a:moveTo>
                  <a:cubicBezTo>
                    <a:pt x="334393" y="785986"/>
                    <a:pt x="342463" y="794056"/>
                    <a:pt x="342463" y="804010"/>
                  </a:cubicBezTo>
                  <a:cubicBezTo>
                    <a:pt x="342463" y="813965"/>
                    <a:pt x="334393" y="822035"/>
                    <a:pt x="324438" y="822035"/>
                  </a:cubicBezTo>
                  <a:cubicBezTo>
                    <a:pt x="314484" y="822035"/>
                    <a:pt x="306414" y="813965"/>
                    <a:pt x="306414" y="804010"/>
                  </a:cubicBezTo>
                  <a:cubicBezTo>
                    <a:pt x="306414" y="794056"/>
                    <a:pt x="314484" y="785986"/>
                    <a:pt x="324438" y="785986"/>
                  </a:cubicBezTo>
                  <a:close/>
                  <a:moveTo>
                    <a:pt x="3755084" y="779978"/>
                  </a:moveTo>
                  <a:cubicBezTo>
                    <a:pt x="3765039" y="779978"/>
                    <a:pt x="3773109" y="788048"/>
                    <a:pt x="3773109" y="798002"/>
                  </a:cubicBezTo>
                  <a:cubicBezTo>
                    <a:pt x="3773109" y="807957"/>
                    <a:pt x="3765039" y="816027"/>
                    <a:pt x="3755084" y="816027"/>
                  </a:cubicBezTo>
                  <a:cubicBezTo>
                    <a:pt x="3745129" y="816027"/>
                    <a:pt x="3737060" y="807957"/>
                    <a:pt x="3737060" y="798002"/>
                  </a:cubicBezTo>
                  <a:cubicBezTo>
                    <a:pt x="3737060" y="788048"/>
                    <a:pt x="3745129" y="779978"/>
                    <a:pt x="3755084" y="779978"/>
                  </a:cubicBezTo>
                  <a:close/>
                  <a:moveTo>
                    <a:pt x="1496026" y="779978"/>
                  </a:moveTo>
                  <a:cubicBezTo>
                    <a:pt x="1505980" y="779978"/>
                    <a:pt x="1514050" y="788048"/>
                    <a:pt x="1514050" y="798002"/>
                  </a:cubicBezTo>
                  <a:cubicBezTo>
                    <a:pt x="1514050" y="807957"/>
                    <a:pt x="1505980" y="816027"/>
                    <a:pt x="1496026" y="816027"/>
                  </a:cubicBezTo>
                  <a:cubicBezTo>
                    <a:pt x="1486071" y="816027"/>
                    <a:pt x="1478001" y="807957"/>
                    <a:pt x="1478001" y="798002"/>
                  </a:cubicBezTo>
                  <a:cubicBezTo>
                    <a:pt x="1478001" y="788048"/>
                    <a:pt x="1486071" y="779978"/>
                    <a:pt x="1496026" y="779978"/>
                  </a:cubicBezTo>
                  <a:close/>
                  <a:moveTo>
                    <a:pt x="3622905" y="767962"/>
                  </a:moveTo>
                  <a:cubicBezTo>
                    <a:pt x="3632860" y="767962"/>
                    <a:pt x="3640930" y="776032"/>
                    <a:pt x="3640930" y="785987"/>
                  </a:cubicBezTo>
                  <a:cubicBezTo>
                    <a:pt x="3640930" y="795941"/>
                    <a:pt x="3632860" y="804011"/>
                    <a:pt x="3622905" y="804011"/>
                  </a:cubicBezTo>
                  <a:cubicBezTo>
                    <a:pt x="3612951" y="804011"/>
                    <a:pt x="3604881" y="795941"/>
                    <a:pt x="3604881" y="785987"/>
                  </a:cubicBezTo>
                  <a:cubicBezTo>
                    <a:pt x="3604881" y="776032"/>
                    <a:pt x="3612951" y="767962"/>
                    <a:pt x="3622905" y="767962"/>
                  </a:cubicBezTo>
                  <a:close/>
                  <a:moveTo>
                    <a:pt x="3112213" y="767962"/>
                  </a:moveTo>
                  <a:cubicBezTo>
                    <a:pt x="3122168" y="767962"/>
                    <a:pt x="3130238" y="776032"/>
                    <a:pt x="3130238" y="785987"/>
                  </a:cubicBezTo>
                  <a:cubicBezTo>
                    <a:pt x="3130238" y="795941"/>
                    <a:pt x="3122168" y="804011"/>
                    <a:pt x="3112213" y="804011"/>
                  </a:cubicBezTo>
                  <a:cubicBezTo>
                    <a:pt x="3102259" y="804011"/>
                    <a:pt x="3094189" y="795941"/>
                    <a:pt x="3094189" y="785987"/>
                  </a:cubicBezTo>
                  <a:cubicBezTo>
                    <a:pt x="3094189" y="776032"/>
                    <a:pt x="3102259" y="767962"/>
                    <a:pt x="3112213" y="767962"/>
                  </a:cubicBezTo>
                  <a:close/>
                  <a:moveTo>
                    <a:pt x="714968" y="767962"/>
                  </a:moveTo>
                  <a:cubicBezTo>
                    <a:pt x="724922" y="767962"/>
                    <a:pt x="732992" y="776032"/>
                    <a:pt x="732992" y="785987"/>
                  </a:cubicBezTo>
                  <a:cubicBezTo>
                    <a:pt x="732992" y="795941"/>
                    <a:pt x="724922" y="804011"/>
                    <a:pt x="714968" y="804011"/>
                  </a:cubicBezTo>
                  <a:cubicBezTo>
                    <a:pt x="705013" y="804011"/>
                    <a:pt x="696943" y="795941"/>
                    <a:pt x="696943" y="785987"/>
                  </a:cubicBezTo>
                  <a:cubicBezTo>
                    <a:pt x="696943" y="776032"/>
                    <a:pt x="705013" y="767962"/>
                    <a:pt x="714968" y="767962"/>
                  </a:cubicBezTo>
                  <a:close/>
                  <a:moveTo>
                    <a:pt x="2986042" y="761954"/>
                  </a:moveTo>
                  <a:cubicBezTo>
                    <a:pt x="2995997" y="761954"/>
                    <a:pt x="3004067" y="770023"/>
                    <a:pt x="3004067" y="779978"/>
                  </a:cubicBezTo>
                  <a:cubicBezTo>
                    <a:pt x="3004067" y="789933"/>
                    <a:pt x="2995997" y="798003"/>
                    <a:pt x="2986042" y="798003"/>
                  </a:cubicBezTo>
                  <a:cubicBezTo>
                    <a:pt x="2976087" y="798003"/>
                    <a:pt x="2968017" y="789933"/>
                    <a:pt x="2968017" y="779978"/>
                  </a:cubicBezTo>
                  <a:cubicBezTo>
                    <a:pt x="2968017" y="770023"/>
                    <a:pt x="2976087" y="761954"/>
                    <a:pt x="2986042" y="761954"/>
                  </a:cubicBezTo>
                  <a:close/>
                  <a:moveTo>
                    <a:pt x="1736351" y="761954"/>
                  </a:moveTo>
                  <a:cubicBezTo>
                    <a:pt x="1746305" y="761954"/>
                    <a:pt x="1754375" y="770023"/>
                    <a:pt x="1754375" y="779978"/>
                  </a:cubicBezTo>
                  <a:cubicBezTo>
                    <a:pt x="1754375" y="789933"/>
                    <a:pt x="1746305" y="798003"/>
                    <a:pt x="1736351" y="798003"/>
                  </a:cubicBezTo>
                  <a:cubicBezTo>
                    <a:pt x="1726396" y="798003"/>
                    <a:pt x="1718326" y="789933"/>
                    <a:pt x="1718326" y="779978"/>
                  </a:cubicBezTo>
                  <a:cubicBezTo>
                    <a:pt x="1718326" y="770023"/>
                    <a:pt x="1726396" y="761954"/>
                    <a:pt x="1736351" y="761954"/>
                  </a:cubicBezTo>
                  <a:close/>
                  <a:moveTo>
                    <a:pt x="5863939" y="755946"/>
                  </a:moveTo>
                  <a:cubicBezTo>
                    <a:pt x="5873894" y="755946"/>
                    <a:pt x="5881964" y="764016"/>
                    <a:pt x="5881964" y="773970"/>
                  </a:cubicBezTo>
                  <a:cubicBezTo>
                    <a:pt x="5881964" y="783925"/>
                    <a:pt x="5873894" y="791995"/>
                    <a:pt x="5863939" y="791995"/>
                  </a:cubicBezTo>
                  <a:cubicBezTo>
                    <a:pt x="5853984" y="791995"/>
                    <a:pt x="5845915" y="783925"/>
                    <a:pt x="5845915" y="773970"/>
                  </a:cubicBezTo>
                  <a:cubicBezTo>
                    <a:pt x="5845915" y="764016"/>
                    <a:pt x="5853984" y="755946"/>
                    <a:pt x="5863939" y="755946"/>
                  </a:cubicBezTo>
                  <a:close/>
                  <a:moveTo>
                    <a:pt x="2685636" y="755946"/>
                  </a:moveTo>
                  <a:cubicBezTo>
                    <a:pt x="2695591" y="755946"/>
                    <a:pt x="2703661" y="764016"/>
                    <a:pt x="2703661" y="773970"/>
                  </a:cubicBezTo>
                  <a:cubicBezTo>
                    <a:pt x="2703661" y="783925"/>
                    <a:pt x="2695591" y="791995"/>
                    <a:pt x="2685636" y="791995"/>
                  </a:cubicBezTo>
                  <a:cubicBezTo>
                    <a:pt x="2675681" y="791995"/>
                    <a:pt x="2667611" y="783925"/>
                    <a:pt x="2667611" y="773970"/>
                  </a:cubicBezTo>
                  <a:cubicBezTo>
                    <a:pt x="2667611" y="764016"/>
                    <a:pt x="2675681" y="755946"/>
                    <a:pt x="2685636" y="755946"/>
                  </a:cubicBezTo>
                  <a:close/>
                  <a:moveTo>
                    <a:pt x="1069447" y="755946"/>
                  </a:moveTo>
                  <a:cubicBezTo>
                    <a:pt x="1079402" y="755946"/>
                    <a:pt x="1087472" y="764016"/>
                    <a:pt x="1087472" y="773970"/>
                  </a:cubicBezTo>
                  <a:cubicBezTo>
                    <a:pt x="1087472" y="783925"/>
                    <a:pt x="1079402" y="791995"/>
                    <a:pt x="1069447" y="791995"/>
                  </a:cubicBezTo>
                  <a:cubicBezTo>
                    <a:pt x="1059493" y="791995"/>
                    <a:pt x="1051423" y="783925"/>
                    <a:pt x="1051423" y="773970"/>
                  </a:cubicBezTo>
                  <a:cubicBezTo>
                    <a:pt x="1051423" y="764016"/>
                    <a:pt x="1059493" y="755946"/>
                    <a:pt x="1069447" y="755946"/>
                  </a:cubicBezTo>
                  <a:close/>
                  <a:moveTo>
                    <a:pt x="3935328" y="749937"/>
                  </a:moveTo>
                  <a:cubicBezTo>
                    <a:pt x="3945283" y="749937"/>
                    <a:pt x="3953353" y="758007"/>
                    <a:pt x="3953353" y="767961"/>
                  </a:cubicBezTo>
                  <a:cubicBezTo>
                    <a:pt x="3953353" y="777916"/>
                    <a:pt x="3945283" y="785986"/>
                    <a:pt x="3935328" y="785986"/>
                  </a:cubicBezTo>
                  <a:cubicBezTo>
                    <a:pt x="3925373" y="785986"/>
                    <a:pt x="3917304" y="777916"/>
                    <a:pt x="3917304" y="767961"/>
                  </a:cubicBezTo>
                  <a:cubicBezTo>
                    <a:pt x="3917304" y="758007"/>
                    <a:pt x="3925373" y="749937"/>
                    <a:pt x="3935328" y="749937"/>
                  </a:cubicBezTo>
                  <a:close/>
                  <a:moveTo>
                    <a:pt x="2114863" y="749937"/>
                  </a:moveTo>
                  <a:cubicBezTo>
                    <a:pt x="2124818" y="749937"/>
                    <a:pt x="2132888" y="758007"/>
                    <a:pt x="2132888" y="767961"/>
                  </a:cubicBezTo>
                  <a:cubicBezTo>
                    <a:pt x="2132888" y="777916"/>
                    <a:pt x="2124818" y="785986"/>
                    <a:pt x="2114863" y="785986"/>
                  </a:cubicBezTo>
                  <a:cubicBezTo>
                    <a:pt x="2104909" y="785986"/>
                    <a:pt x="2096839" y="777916"/>
                    <a:pt x="2096839" y="767961"/>
                  </a:cubicBezTo>
                  <a:cubicBezTo>
                    <a:pt x="2096839" y="758007"/>
                    <a:pt x="2104909" y="749937"/>
                    <a:pt x="2114863" y="749937"/>
                  </a:cubicBezTo>
                  <a:close/>
                  <a:moveTo>
                    <a:pt x="2006717" y="749937"/>
                  </a:moveTo>
                  <a:cubicBezTo>
                    <a:pt x="2016671" y="749937"/>
                    <a:pt x="2024741" y="758007"/>
                    <a:pt x="2024741" y="767961"/>
                  </a:cubicBezTo>
                  <a:cubicBezTo>
                    <a:pt x="2024741" y="777916"/>
                    <a:pt x="2016671" y="785986"/>
                    <a:pt x="2006717" y="785986"/>
                  </a:cubicBezTo>
                  <a:cubicBezTo>
                    <a:pt x="1996762" y="785986"/>
                    <a:pt x="1988692" y="777916"/>
                    <a:pt x="1988692" y="767961"/>
                  </a:cubicBezTo>
                  <a:cubicBezTo>
                    <a:pt x="1988692" y="758007"/>
                    <a:pt x="1996762" y="749937"/>
                    <a:pt x="2006717" y="749937"/>
                  </a:cubicBezTo>
                  <a:close/>
                  <a:moveTo>
                    <a:pt x="6116281" y="737921"/>
                  </a:moveTo>
                  <a:cubicBezTo>
                    <a:pt x="6126236" y="737921"/>
                    <a:pt x="6134306" y="745991"/>
                    <a:pt x="6134306" y="755946"/>
                  </a:cubicBezTo>
                  <a:cubicBezTo>
                    <a:pt x="6134306" y="765900"/>
                    <a:pt x="6126236" y="773970"/>
                    <a:pt x="6116281" y="773970"/>
                  </a:cubicBezTo>
                  <a:cubicBezTo>
                    <a:pt x="6106327" y="773970"/>
                    <a:pt x="6098257" y="765900"/>
                    <a:pt x="6098257" y="755946"/>
                  </a:cubicBezTo>
                  <a:cubicBezTo>
                    <a:pt x="6098257" y="745991"/>
                    <a:pt x="6106327" y="737921"/>
                    <a:pt x="6116281" y="737921"/>
                  </a:cubicBezTo>
                  <a:close/>
                  <a:moveTo>
                    <a:pt x="2397246" y="737921"/>
                  </a:moveTo>
                  <a:cubicBezTo>
                    <a:pt x="2407200" y="737921"/>
                    <a:pt x="2415270" y="745991"/>
                    <a:pt x="2415270" y="755946"/>
                  </a:cubicBezTo>
                  <a:cubicBezTo>
                    <a:pt x="2415270" y="765900"/>
                    <a:pt x="2407200" y="773970"/>
                    <a:pt x="2397246" y="773970"/>
                  </a:cubicBezTo>
                  <a:cubicBezTo>
                    <a:pt x="2387291" y="773970"/>
                    <a:pt x="2379221" y="765900"/>
                    <a:pt x="2379221" y="755946"/>
                  </a:cubicBezTo>
                  <a:cubicBezTo>
                    <a:pt x="2379221" y="745991"/>
                    <a:pt x="2387291" y="737921"/>
                    <a:pt x="2397246" y="737921"/>
                  </a:cubicBezTo>
                  <a:close/>
                  <a:moveTo>
                    <a:pt x="522707" y="731913"/>
                  </a:moveTo>
                  <a:cubicBezTo>
                    <a:pt x="532662" y="731913"/>
                    <a:pt x="540732" y="739982"/>
                    <a:pt x="540732" y="749937"/>
                  </a:cubicBezTo>
                  <a:cubicBezTo>
                    <a:pt x="540732" y="759892"/>
                    <a:pt x="532662" y="767962"/>
                    <a:pt x="522707" y="767962"/>
                  </a:cubicBezTo>
                  <a:cubicBezTo>
                    <a:pt x="512753" y="767962"/>
                    <a:pt x="504683" y="759892"/>
                    <a:pt x="504683" y="749937"/>
                  </a:cubicBezTo>
                  <a:cubicBezTo>
                    <a:pt x="504683" y="739982"/>
                    <a:pt x="512753" y="731913"/>
                    <a:pt x="522707" y="731913"/>
                  </a:cubicBezTo>
                  <a:close/>
                  <a:moveTo>
                    <a:pt x="414561" y="731913"/>
                  </a:moveTo>
                  <a:cubicBezTo>
                    <a:pt x="424516" y="731913"/>
                    <a:pt x="432586" y="739982"/>
                    <a:pt x="432586" y="749937"/>
                  </a:cubicBezTo>
                  <a:cubicBezTo>
                    <a:pt x="432586" y="759892"/>
                    <a:pt x="424516" y="767962"/>
                    <a:pt x="414561" y="767962"/>
                  </a:cubicBezTo>
                  <a:cubicBezTo>
                    <a:pt x="404607" y="767962"/>
                    <a:pt x="396537" y="759892"/>
                    <a:pt x="396537" y="749937"/>
                  </a:cubicBezTo>
                  <a:cubicBezTo>
                    <a:pt x="396537" y="739982"/>
                    <a:pt x="404607" y="731913"/>
                    <a:pt x="414561" y="731913"/>
                  </a:cubicBezTo>
                  <a:close/>
                  <a:moveTo>
                    <a:pt x="6236444" y="725905"/>
                  </a:moveTo>
                  <a:cubicBezTo>
                    <a:pt x="6246399" y="725905"/>
                    <a:pt x="6254469" y="733975"/>
                    <a:pt x="6254469" y="743929"/>
                  </a:cubicBezTo>
                  <a:cubicBezTo>
                    <a:pt x="6254469" y="753884"/>
                    <a:pt x="6246399" y="761954"/>
                    <a:pt x="6236444" y="761954"/>
                  </a:cubicBezTo>
                  <a:cubicBezTo>
                    <a:pt x="6226490" y="761954"/>
                    <a:pt x="6218420" y="753884"/>
                    <a:pt x="6218420" y="743929"/>
                  </a:cubicBezTo>
                  <a:cubicBezTo>
                    <a:pt x="6218420" y="733975"/>
                    <a:pt x="6226490" y="725905"/>
                    <a:pt x="6236444" y="725905"/>
                  </a:cubicBezTo>
                  <a:close/>
                  <a:moveTo>
                    <a:pt x="961301" y="725905"/>
                  </a:moveTo>
                  <a:cubicBezTo>
                    <a:pt x="971256" y="725905"/>
                    <a:pt x="979326" y="733975"/>
                    <a:pt x="979326" y="743929"/>
                  </a:cubicBezTo>
                  <a:cubicBezTo>
                    <a:pt x="979326" y="753884"/>
                    <a:pt x="971256" y="761954"/>
                    <a:pt x="961301" y="761954"/>
                  </a:cubicBezTo>
                  <a:cubicBezTo>
                    <a:pt x="951347" y="761954"/>
                    <a:pt x="943277" y="753884"/>
                    <a:pt x="943277" y="743929"/>
                  </a:cubicBezTo>
                  <a:cubicBezTo>
                    <a:pt x="943277" y="733975"/>
                    <a:pt x="951347" y="725905"/>
                    <a:pt x="961301" y="725905"/>
                  </a:cubicBezTo>
                  <a:close/>
                  <a:moveTo>
                    <a:pt x="3400604" y="719897"/>
                  </a:moveTo>
                  <a:cubicBezTo>
                    <a:pt x="3410559" y="719897"/>
                    <a:pt x="3418629" y="727967"/>
                    <a:pt x="3418629" y="737921"/>
                  </a:cubicBezTo>
                  <a:cubicBezTo>
                    <a:pt x="3418629" y="747876"/>
                    <a:pt x="3410559" y="755946"/>
                    <a:pt x="3400604" y="755946"/>
                  </a:cubicBezTo>
                  <a:cubicBezTo>
                    <a:pt x="3390649" y="755946"/>
                    <a:pt x="3382580" y="747876"/>
                    <a:pt x="3382580" y="737921"/>
                  </a:cubicBezTo>
                  <a:cubicBezTo>
                    <a:pt x="3382580" y="727967"/>
                    <a:pt x="3390649" y="719897"/>
                    <a:pt x="3400604" y="719897"/>
                  </a:cubicBezTo>
                  <a:close/>
                  <a:moveTo>
                    <a:pt x="6002126" y="713889"/>
                  </a:moveTo>
                  <a:cubicBezTo>
                    <a:pt x="6012081" y="713889"/>
                    <a:pt x="6020151" y="721959"/>
                    <a:pt x="6020151" y="731913"/>
                  </a:cubicBezTo>
                  <a:cubicBezTo>
                    <a:pt x="6020151" y="741868"/>
                    <a:pt x="6012081" y="749938"/>
                    <a:pt x="6002126" y="749938"/>
                  </a:cubicBezTo>
                  <a:cubicBezTo>
                    <a:pt x="5992172" y="749938"/>
                    <a:pt x="5984102" y="741868"/>
                    <a:pt x="5984102" y="731913"/>
                  </a:cubicBezTo>
                  <a:cubicBezTo>
                    <a:pt x="5984102" y="721959"/>
                    <a:pt x="5992172" y="713889"/>
                    <a:pt x="6002126" y="713889"/>
                  </a:cubicBezTo>
                  <a:close/>
                  <a:moveTo>
                    <a:pt x="1610179" y="713889"/>
                  </a:moveTo>
                  <a:cubicBezTo>
                    <a:pt x="1620134" y="713889"/>
                    <a:pt x="1628204" y="721959"/>
                    <a:pt x="1628204" y="731913"/>
                  </a:cubicBezTo>
                  <a:cubicBezTo>
                    <a:pt x="1628204" y="741868"/>
                    <a:pt x="1620134" y="749938"/>
                    <a:pt x="1610179" y="749938"/>
                  </a:cubicBezTo>
                  <a:cubicBezTo>
                    <a:pt x="1600225" y="749938"/>
                    <a:pt x="1592155" y="741868"/>
                    <a:pt x="1592155" y="731913"/>
                  </a:cubicBezTo>
                  <a:cubicBezTo>
                    <a:pt x="1592155" y="721959"/>
                    <a:pt x="1600225" y="713889"/>
                    <a:pt x="1610179" y="713889"/>
                  </a:cubicBezTo>
                  <a:close/>
                  <a:moveTo>
                    <a:pt x="3520767" y="707881"/>
                  </a:moveTo>
                  <a:cubicBezTo>
                    <a:pt x="3530722" y="707881"/>
                    <a:pt x="3538792" y="715951"/>
                    <a:pt x="3538792" y="725906"/>
                  </a:cubicBezTo>
                  <a:cubicBezTo>
                    <a:pt x="3538792" y="735860"/>
                    <a:pt x="3530722" y="743930"/>
                    <a:pt x="3520767" y="743930"/>
                  </a:cubicBezTo>
                  <a:cubicBezTo>
                    <a:pt x="3510812" y="743930"/>
                    <a:pt x="3502743" y="735860"/>
                    <a:pt x="3502743" y="725906"/>
                  </a:cubicBezTo>
                  <a:cubicBezTo>
                    <a:pt x="3502743" y="715951"/>
                    <a:pt x="3510812" y="707881"/>
                    <a:pt x="3520767" y="707881"/>
                  </a:cubicBezTo>
                  <a:close/>
                  <a:moveTo>
                    <a:pt x="2895920" y="701872"/>
                  </a:moveTo>
                  <a:cubicBezTo>
                    <a:pt x="2905875" y="701872"/>
                    <a:pt x="2913945" y="709941"/>
                    <a:pt x="2913945" y="719896"/>
                  </a:cubicBezTo>
                  <a:cubicBezTo>
                    <a:pt x="2913945" y="729851"/>
                    <a:pt x="2905875" y="737921"/>
                    <a:pt x="2895920" y="737921"/>
                  </a:cubicBezTo>
                  <a:cubicBezTo>
                    <a:pt x="2885965" y="737921"/>
                    <a:pt x="2877895" y="729851"/>
                    <a:pt x="2877895" y="719896"/>
                  </a:cubicBezTo>
                  <a:cubicBezTo>
                    <a:pt x="2877895" y="709941"/>
                    <a:pt x="2885965" y="701872"/>
                    <a:pt x="2895920" y="701872"/>
                  </a:cubicBezTo>
                  <a:close/>
                  <a:moveTo>
                    <a:pt x="2547449" y="701872"/>
                  </a:moveTo>
                  <a:cubicBezTo>
                    <a:pt x="2557404" y="701872"/>
                    <a:pt x="2565474" y="709941"/>
                    <a:pt x="2565474" y="719896"/>
                  </a:cubicBezTo>
                  <a:cubicBezTo>
                    <a:pt x="2565474" y="729851"/>
                    <a:pt x="2557404" y="737921"/>
                    <a:pt x="2547449" y="737921"/>
                  </a:cubicBezTo>
                  <a:cubicBezTo>
                    <a:pt x="2537495" y="737921"/>
                    <a:pt x="2529425" y="729851"/>
                    <a:pt x="2529425" y="719896"/>
                  </a:cubicBezTo>
                  <a:cubicBezTo>
                    <a:pt x="2529425" y="709941"/>
                    <a:pt x="2537495" y="701872"/>
                    <a:pt x="2547449" y="701872"/>
                  </a:cubicBezTo>
                  <a:close/>
                  <a:moveTo>
                    <a:pt x="2241034" y="701872"/>
                  </a:moveTo>
                  <a:cubicBezTo>
                    <a:pt x="2250989" y="701872"/>
                    <a:pt x="2259059" y="709941"/>
                    <a:pt x="2259059" y="719896"/>
                  </a:cubicBezTo>
                  <a:cubicBezTo>
                    <a:pt x="2259059" y="729851"/>
                    <a:pt x="2250989" y="737921"/>
                    <a:pt x="2241034" y="737921"/>
                  </a:cubicBezTo>
                  <a:cubicBezTo>
                    <a:pt x="2231080" y="737921"/>
                    <a:pt x="2223010" y="729851"/>
                    <a:pt x="2223010" y="719896"/>
                  </a:cubicBezTo>
                  <a:cubicBezTo>
                    <a:pt x="2223010" y="709941"/>
                    <a:pt x="2231080" y="701872"/>
                    <a:pt x="2241034" y="701872"/>
                  </a:cubicBezTo>
                  <a:close/>
                  <a:moveTo>
                    <a:pt x="1411911" y="701872"/>
                  </a:moveTo>
                  <a:cubicBezTo>
                    <a:pt x="1421866" y="701872"/>
                    <a:pt x="1429936" y="709941"/>
                    <a:pt x="1429936" y="719896"/>
                  </a:cubicBezTo>
                  <a:cubicBezTo>
                    <a:pt x="1429936" y="729851"/>
                    <a:pt x="1421866" y="737921"/>
                    <a:pt x="1411911" y="737921"/>
                  </a:cubicBezTo>
                  <a:cubicBezTo>
                    <a:pt x="1401957" y="737921"/>
                    <a:pt x="1393887" y="729851"/>
                    <a:pt x="1393887" y="719896"/>
                  </a:cubicBezTo>
                  <a:cubicBezTo>
                    <a:pt x="1393887" y="709941"/>
                    <a:pt x="1401957" y="701872"/>
                    <a:pt x="1411911" y="701872"/>
                  </a:cubicBezTo>
                  <a:close/>
                  <a:moveTo>
                    <a:pt x="1165578" y="701872"/>
                  </a:moveTo>
                  <a:cubicBezTo>
                    <a:pt x="1175532" y="701872"/>
                    <a:pt x="1183602" y="709941"/>
                    <a:pt x="1183602" y="719896"/>
                  </a:cubicBezTo>
                  <a:cubicBezTo>
                    <a:pt x="1183602" y="729851"/>
                    <a:pt x="1175532" y="737921"/>
                    <a:pt x="1165578" y="737921"/>
                  </a:cubicBezTo>
                  <a:cubicBezTo>
                    <a:pt x="1155623" y="737921"/>
                    <a:pt x="1147553" y="729851"/>
                    <a:pt x="1147553" y="719896"/>
                  </a:cubicBezTo>
                  <a:cubicBezTo>
                    <a:pt x="1147553" y="709941"/>
                    <a:pt x="1155623" y="701872"/>
                    <a:pt x="1165578" y="701872"/>
                  </a:cubicBezTo>
                  <a:close/>
                  <a:moveTo>
                    <a:pt x="168227" y="701872"/>
                  </a:moveTo>
                  <a:cubicBezTo>
                    <a:pt x="178182" y="701872"/>
                    <a:pt x="186252" y="709941"/>
                    <a:pt x="186252" y="719896"/>
                  </a:cubicBezTo>
                  <a:cubicBezTo>
                    <a:pt x="186252" y="729851"/>
                    <a:pt x="178182" y="737921"/>
                    <a:pt x="168227" y="737921"/>
                  </a:cubicBezTo>
                  <a:cubicBezTo>
                    <a:pt x="158273" y="737921"/>
                    <a:pt x="150203" y="729851"/>
                    <a:pt x="150203" y="719896"/>
                  </a:cubicBezTo>
                  <a:cubicBezTo>
                    <a:pt x="150203" y="709941"/>
                    <a:pt x="158273" y="701872"/>
                    <a:pt x="168227" y="701872"/>
                  </a:cubicBezTo>
                  <a:close/>
                  <a:moveTo>
                    <a:pt x="1910586" y="695864"/>
                  </a:moveTo>
                  <a:cubicBezTo>
                    <a:pt x="1920541" y="695864"/>
                    <a:pt x="1928611" y="703934"/>
                    <a:pt x="1928611" y="713888"/>
                  </a:cubicBezTo>
                  <a:cubicBezTo>
                    <a:pt x="1928611" y="723843"/>
                    <a:pt x="1920541" y="731913"/>
                    <a:pt x="1910586" y="731913"/>
                  </a:cubicBezTo>
                  <a:cubicBezTo>
                    <a:pt x="1900632" y="731913"/>
                    <a:pt x="1892562" y="723843"/>
                    <a:pt x="1892562" y="713888"/>
                  </a:cubicBezTo>
                  <a:cubicBezTo>
                    <a:pt x="1892562" y="703934"/>
                    <a:pt x="1900632" y="695864"/>
                    <a:pt x="1910586" y="695864"/>
                  </a:cubicBezTo>
                  <a:close/>
                  <a:moveTo>
                    <a:pt x="3833190" y="689856"/>
                  </a:moveTo>
                  <a:cubicBezTo>
                    <a:pt x="3843145" y="689856"/>
                    <a:pt x="3851215" y="697926"/>
                    <a:pt x="3851215" y="707880"/>
                  </a:cubicBezTo>
                  <a:cubicBezTo>
                    <a:pt x="3851215" y="717835"/>
                    <a:pt x="3843145" y="725905"/>
                    <a:pt x="3833190" y="725905"/>
                  </a:cubicBezTo>
                  <a:cubicBezTo>
                    <a:pt x="3823236" y="725905"/>
                    <a:pt x="3815166" y="717835"/>
                    <a:pt x="3815166" y="707880"/>
                  </a:cubicBezTo>
                  <a:cubicBezTo>
                    <a:pt x="3815166" y="697926"/>
                    <a:pt x="3823236" y="689856"/>
                    <a:pt x="3833190" y="689856"/>
                  </a:cubicBezTo>
                  <a:close/>
                  <a:moveTo>
                    <a:pt x="2787774" y="689856"/>
                  </a:moveTo>
                  <a:cubicBezTo>
                    <a:pt x="2797729" y="689856"/>
                    <a:pt x="2805799" y="697926"/>
                    <a:pt x="2805799" y="707880"/>
                  </a:cubicBezTo>
                  <a:cubicBezTo>
                    <a:pt x="2805799" y="717835"/>
                    <a:pt x="2797729" y="725905"/>
                    <a:pt x="2787774" y="725905"/>
                  </a:cubicBezTo>
                  <a:cubicBezTo>
                    <a:pt x="2777820" y="725905"/>
                    <a:pt x="2769750" y="717835"/>
                    <a:pt x="2769750" y="707880"/>
                  </a:cubicBezTo>
                  <a:cubicBezTo>
                    <a:pt x="2769750" y="697926"/>
                    <a:pt x="2777820" y="689856"/>
                    <a:pt x="2787774" y="689856"/>
                  </a:cubicBezTo>
                  <a:close/>
                  <a:moveTo>
                    <a:pt x="5737768" y="677840"/>
                  </a:moveTo>
                  <a:cubicBezTo>
                    <a:pt x="5747723" y="677840"/>
                    <a:pt x="5755793" y="685910"/>
                    <a:pt x="5755793" y="695865"/>
                  </a:cubicBezTo>
                  <a:cubicBezTo>
                    <a:pt x="5755793" y="705819"/>
                    <a:pt x="5747723" y="713889"/>
                    <a:pt x="5737768" y="713889"/>
                  </a:cubicBezTo>
                  <a:cubicBezTo>
                    <a:pt x="5727813" y="713889"/>
                    <a:pt x="5719744" y="705819"/>
                    <a:pt x="5719744" y="695865"/>
                  </a:cubicBezTo>
                  <a:cubicBezTo>
                    <a:pt x="5719744" y="685910"/>
                    <a:pt x="5727813" y="677840"/>
                    <a:pt x="5737768" y="677840"/>
                  </a:cubicBezTo>
                  <a:close/>
                  <a:moveTo>
                    <a:pt x="781057" y="677840"/>
                  </a:moveTo>
                  <a:cubicBezTo>
                    <a:pt x="791012" y="677840"/>
                    <a:pt x="799082" y="685910"/>
                    <a:pt x="799082" y="695865"/>
                  </a:cubicBezTo>
                  <a:cubicBezTo>
                    <a:pt x="799082" y="705819"/>
                    <a:pt x="791012" y="713889"/>
                    <a:pt x="781057" y="713889"/>
                  </a:cubicBezTo>
                  <a:cubicBezTo>
                    <a:pt x="771103" y="713889"/>
                    <a:pt x="763033" y="705819"/>
                    <a:pt x="763033" y="695865"/>
                  </a:cubicBezTo>
                  <a:cubicBezTo>
                    <a:pt x="763033" y="685910"/>
                    <a:pt x="771103" y="677840"/>
                    <a:pt x="781057" y="677840"/>
                  </a:cubicBezTo>
                  <a:close/>
                  <a:moveTo>
                    <a:pt x="276373" y="677840"/>
                  </a:moveTo>
                  <a:cubicBezTo>
                    <a:pt x="286328" y="677840"/>
                    <a:pt x="294398" y="685910"/>
                    <a:pt x="294398" y="695865"/>
                  </a:cubicBezTo>
                  <a:cubicBezTo>
                    <a:pt x="294398" y="705819"/>
                    <a:pt x="286328" y="713889"/>
                    <a:pt x="276373" y="713889"/>
                  </a:cubicBezTo>
                  <a:cubicBezTo>
                    <a:pt x="266419" y="713889"/>
                    <a:pt x="258349" y="705819"/>
                    <a:pt x="258349" y="695865"/>
                  </a:cubicBezTo>
                  <a:cubicBezTo>
                    <a:pt x="258349" y="685910"/>
                    <a:pt x="266419" y="677840"/>
                    <a:pt x="276373" y="677840"/>
                  </a:cubicBezTo>
                  <a:close/>
                  <a:moveTo>
                    <a:pt x="1784415" y="671832"/>
                  </a:moveTo>
                  <a:cubicBezTo>
                    <a:pt x="1794370" y="671832"/>
                    <a:pt x="1802440" y="679901"/>
                    <a:pt x="1802440" y="689856"/>
                  </a:cubicBezTo>
                  <a:cubicBezTo>
                    <a:pt x="1802440" y="699811"/>
                    <a:pt x="1794370" y="707881"/>
                    <a:pt x="1784415" y="707881"/>
                  </a:cubicBezTo>
                  <a:cubicBezTo>
                    <a:pt x="1774461" y="707881"/>
                    <a:pt x="1766391" y="699811"/>
                    <a:pt x="1766391" y="689856"/>
                  </a:cubicBezTo>
                  <a:cubicBezTo>
                    <a:pt x="1766391" y="679901"/>
                    <a:pt x="1774461" y="671832"/>
                    <a:pt x="1784415" y="671832"/>
                  </a:cubicBezTo>
                  <a:close/>
                  <a:moveTo>
                    <a:pt x="3713027" y="665824"/>
                  </a:moveTo>
                  <a:cubicBezTo>
                    <a:pt x="3722982" y="665824"/>
                    <a:pt x="3731052" y="673894"/>
                    <a:pt x="3731052" y="683848"/>
                  </a:cubicBezTo>
                  <a:cubicBezTo>
                    <a:pt x="3731052" y="693803"/>
                    <a:pt x="3722982" y="701873"/>
                    <a:pt x="3713027" y="701873"/>
                  </a:cubicBezTo>
                  <a:cubicBezTo>
                    <a:pt x="3703073" y="701873"/>
                    <a:pt x="3695003" y="693803"/>
                    <a:pt x="3695003" y="683848"/>
                  </a:cubicBezTo>
                  <a:cubicBezTo>
                    <a:pt x="3695003" y="673894"/>
                    <a:pt x="3703073" y="665824"/>
                    <a:pt x="3713027" y="665824"/>
                  </a:cubicBezTo>
                  <a:close/>
                  <a:moveTo>
                    <a:pt x="3274433" y="665824"/>
                  </a:moveTo>
                  <a:cubicBezTo>
                    <a:pt x="3284388" y="665824"/>
                    <a:pt x="3292458" y="673894"/>
                    <a:pt x="3292458" y="683848"/>
                  </a:cubicBezTo>
                  <a:cubicBezTo>
                    <a:pt x="3292458" y="693803"/>
                    <a:pt x="3284388" y="701873"/>
                    <a:pt x="3274433" y="701873"/>
                  </a:cubicBezTo>
                  <a:cubicBezTo>
                    <a:pt x="3264478" y="701873"/>
                    <a:pt x="3256409" y="693803"/>
                    <a:pt x="3256409" y="683848"/>
                  </a:cubicBezTo>
                  <a:cubicBezTo>
                    <a:pt x="3256409" y="673894"/>
                    <a:pt x="3264478" y="665824"/>
                    <a:pt x="3274433" y="665824"/>
                  </a:cubicBezTo>
                  <a:close/>
                  <a:moveTo>
                    <a:pt x="1291748" y="665824"/>
                  </a:moveTo>
                  <a:cubicBezTo>
                    <a:pt x="1301703" y="665824"/>
                    <a:pt x="1309773" y="673894"/>
                    <a:pt x="1309773" y="683848"/>
                  </a:cubicBezTo>
                  <a:cubicBezTo>
                    <a:pt x="1309773" y="693803"/>
                    <a:pt x="1301703" y="701873"/>
                    <a:pt x="1291748" y="701873"/>
                  </a:cubicBezTo>
                  <a:cubicBezTo>
                    <a:pt x="1281794" y="701873"/>
                    <a:pt x="1273724" y="693803"/>
                    <a:pt x="1273724" y="683848"/>
                  </a:cubicBezTo>
                  <a:cubicBezTo>
                    <a:pt x="1273724" y="673894"/>
                    <a:pt x="1281794" y="665824"/>
                    <a:pt x="1291748" y="665824"/>
                  </a:cubicBezTo>
                  <a:close/>
                  <a:moveTo>
                    <a:pt x="636862" y="665824"/>
                  </a:moveTo>
                  <a:cubicBezTo>
                    <a:pt x="646817" y="665824"/>
                    <a:pt x="654887" y="673894"/>
                    <a:pt x="654887" y="683848"/>
                  </a:cubicBezTo>
                  <a:cubicBezTo>
                    <a:pt x="654887" y="693803"/>
                    <a:pt x="646817" y="701873"/>
                    <a:pt x="636862" y="701873"/>
                  </a:cubicBezTo>
                  <a:cubicBezTo>
                    <a:pt x="626908" y="701873"/>
                    <a:pt x="618838" y="693803"/>
                    <a:pt x="618838" y="683848"/>
                  </a:cubicBezTo>
                  <a:cubicBezTo>
                    <a:pt x="618838" y="673894"/>
                    <a:pt x="626908" y="665824"/>
                    <a:pt x="636862" y="665824"/>
                  </a:cubicBezTo>
                  <a:close/>
                  <a:moveTo>
                    <a:pt x="3172295" y="659815"/>
                  </a:moveTo>
                  <a:cubicBezTo>
                    <a:pt x="3182250" y="659815"/>
                    <a:pt x="3190320" y="667885"/>
                    <a:pt x="3190320" y="677839"/>
                  </a:cubicBezTo>
                  <a:cubicBezTo>
                    <a:pt x="3190320" y="687794"/>
                    <a:pt x="3182250" y="695864"/>
                    <a:pt x="3172295" y="695864"/>
                  </a:cubicBezTo>
                  <a:cubicBezTo>
                    <a:pt x="3162341" y="695864"/>
                    <a:pt x="3154271" y="687794"/>
                    <a:pt x="3154271" y="677839"/>
                  </a:cubicBezTo>
                  <a:cubicBezTo>
                    <a:pt x="3154271" y="667885"/>
                    <a:pt x="3162341" y="659815"/>
                    <a:pt x="3172295" y="659815"/>
                  </a:cubicBezTo>
                  <a:close/>
                  <a:moveTo>
                    <a:pt x="6314550" y="647799"/>
                  </a:moveTo>
                  <a:cubicBezTo>
                    <a:pt x="6324504" y="647799"/>
                    <a:pt x="6332574" y="655869"/>
                    <a:pt x="6332574" y="665824"/>
                  </a:cubicBezTo>
                  <a:cubicBezTo>
                    <a:pt x="6332574" y="675778"/>
                    <a:pt x="6324505" y="683848"/>
                    <a:pt x="6314550" y="683848"/>
                  </a:cubicBezTo>
                  <a:cubicBezTo>
                    <a:pt x="6304595" y="683848"/>
                    <a:pt x="6296525" y="675778"/>
                    <a:pt x="6296525" y="665824"/>
                  </a:cubicBezTo>
                  <a:cubicBezTo>
                    <a:pt x="6296525" y="655869"/>
                    <a:pt x="6304594" y="647799"/>
                    <a:pt x="6314550" y="647799"/>
                  </a:cubicBezTo>
                  <a:close/>
                  <a:moveTo>
                    <a:pt x="3040116" y="647799"/>
                  </a:moveTo>
                  <a:cubicBezTo>
                    <a:pt x="3050071" y="647799"/>
                    <a:pt x="3058141" y="655869"/>
                    <a:pt x="3058141" y="665824"/>
                  </a:cubicBezTo>
                  <a:cubicBezTo>
                    <a:pt x="3058141" y="675778"/>
                    <a:pt x="3050071" y="683848"/>
                    <a:pt x="3040116" y="683848"/>
                  </a:cubicBezTo>
                  <a:cubicBezTo>
                    <a:pt x="3030161" y="683848"/>
                    <a:pt x="3022092" y="675778"/>
                    <a:pt x="3022092" y="665824"/>
                  </a:cubicBezTo>
                  <a:cubicBezTo>
                    <a:pt x="3022092" y="655869"/>
                    <a:pt x="3030161" y="647799"/>
                    <a:pt x="3040116" y="647799"/>
                  </a:cubicBezTo>
                  <a:close/>
                  <a:moveTo>
                    <a:pt x="4025450" y="641791"/>
                  </a:moveTo>
                  <a:cubicBezTo>
                    <a:pt x="4035405" y="641791"/>
                    <a:pt x="4043475" y="649860"/>
                    <a:pt x="4043475" y="659815"/>
                  </a:cubicBezTo>
                  <a:cubicBezTo>
                    <a:pt x="4043475" y="669770"/>
                    <a:pt x="4035405" y="677840"/>
                    <a:pt x="4025450" y="677840"/>
                  </a:cubicBezTo>
                  <a:cubicBezTo>
                    <a:pt x="4015495" y="677840"/>
                    <a:pt x="4007426" y="669770"/>
                    <a:pt x="4007426" y="659815"/>
                  </a:cubicBezTo>
                  <a:cubicBezTo>
                    <a:pt x="4007426" y="649860"/>
                    <a:pt x="4015495" y="641791"/>
                    <a:pt x="4025450" y="641791"/>
                  </a:cubicBezTo>
                  <a:close/>
                  <a:moveTo>
                    <a:pt x="5948053" y="629775"/>
                  </a:moveTo>
                  <a:cubicBezTo>
                    <a:pt x="5958008" y="629775"/>
                    <a:pt x="5966078" y="637845"/>
                    <a:pt x="5966078" y="647799"/>
                  </a:cubicBezTo>
                  <a:cubicBezTo>
                    <a:pt x="5966078" y="657754"/>
                    <a:pt x="5958008" y="665824"/>
                    <a:pt x="5948053" y="665824"/>
                  </a:cubicBezTo>
                  <a:cubicBezTo>
                    <a:pt x="5938098" y="665824"/>
                    <a:pt x="5930029" y="657754"/>
                    <a:pt x="5930029" y="647799"/>
                  </a:cubicBezTo>
                  <a:cubicBezTo>
                    <a:pt x="5930029" y="637845"/>
                    <a:pt x="5938098" y="629775"/>
                    <a:pt x="5948053" y="629775"/>
                  </a:cubicBezTo>
                  <a:close/>
                  <a:moveTo>
                    <a:pt x="2673619" y="629775"/>
                  </a:moveTo>
                  <a:cubicBezTo>
                    <a:pt x="2683574" y="629775"/>
                    <a:pt x="2691644" y="637845"/>
                    <a:pt x="2691644" y="647799"/>
                  </a:cubicBezTo>
                  <a:cubicBezTo>
                    <a:pt x="2691644" y="657754"/>
                    <a:pt x="2683574" y="665824"/>
                    <a:pt x="2673619" y="665824"/>
                  </a:cubicBezTo>
                  <a:cubicBezTo>
                    <a:pt x="2663664" y="665824"/>
                    <a:pt x="2655595" y="657754"/>
                    <a:pt x="2655595" y="647799"/>
                  </a:cubicBezTo>
                  <a:cubicBezTo>
                    <a:pt x="2655595" y="637845"/>
                    <a:pt x="2663664" y="629775"/>
                    <a:pt x="2673619" y="629775"/>
                  </a:cubicBezTo>
                  <a:close/>
                  <a:moveTo>
                    <a:pt x="2331156" y="629775"/>
                  </a:moveTo>
                  <a:cubicBezTo>
                    <a:pt x="2341111" y="629775"/>
                    <a:pt x="2349181" y="637845"/>
                    <a:pt x="2349181" y="647799"/>
                  </a:cubicBezTo>
                  <a:cubicBezTo>
                    <a:pt x="2349181" y="657754"/>
                    <a:pt x="2341111" y="665824"/>
                    <a:pt x="2331156" y="665824"/>
                  </a:cubicBezTo>
                  <a:cubicBezTo>
                    <a:pt x="2321202" y="665824"/>
                    <a:pt x="2313132" y="657754"/>
                    <a:pt x="2313132" y="647799"/>
                  </a:cubicBezTo>
                  <a:cubicBezTo>
                    <a:pt x="2313132" y="637845"/>
                    <a:pt x="2321202" y="629775"/>
                    <a:pt x="2331156" y="629775"/>
                  </a:cubicBezTo>
                  <a:close/>
                  <a:moveTo>
                    <a:pt x="1514049" y="629775"/>
                  </a:moveTo>
                  <a:cubicBezTo>
                    <a:pt x="1524004" y="629775"/>
                    <a:pt x="1532074" y="637845"/>
                    <a:pt x="1532074" y="647799"/>
                  </a:cubicBezTo>
                  <a:cubicBezTo>
                    <a:pt x="1532074" y="657754"/>
                    <a:pt x="1524004" y="665824"/>
                    <a:pt x="1514049" y="665824"/>
                  </a:cubicBezTo>
                  <a:cubicBezTo>
                    <a:pt x="1504095" y="665824"/>
                    <a:pt x="1496025" y="657754"/>
                    <a:pt x="1496025" y="647799"/>
                  </a:cubicBezTo>
                  <a:cubicBezTo>
                    <a:pt x="1496025" y="637845"/>
                    <a:pt x="1504095" y="629775"/>
                    <a:pt x="1514049" y="629775"/>
                  </a:cubicBezTo>
                  <a:close/>
                  <a:moveTo>
                    <a:pt x="901219" y="629775"/>
                  </a:moveTo>
                  <a:cubicBezTo>
                    <a:pt x="911174" y="629775"/>
                    <a:pt x="919244" y="637845"/>
                    <a:pt x="919244" y="647799"/>
                  </a:cubicBezTo>
                  <a:cubicBezTo>
                    <a:pt x="919244" y="657754"/>
                    <a:pt x="911174" y="665824"/>
                    <a:pt x="901219" y="665824"/>
                  </a:cubicBezTo>
                  <a:cubicBezTo>
                    <a:pt x="891265" y="665824"/>
                    <a:pt x="883195" y="657754"/>
                    <a:pt x="883195" y="647799"/>
                  </a:cubicBezTo>
                  <a:cubicBezTo>
                    <a:pt x="883195" y="637845"/>
                    <a:pt x="891265" y="629775"/>
                    <a:pt x="901219" y="629775"/>
                  </a:cubicBezTo>
                  <a:close/>
                  <a:moveTo>
                    <a:pt x="5827891" y="617758"/>
                  </a:moveTo>
                  <a:cubicBezTo>
                    <a:pt x="5837846" y="617758"/>
                    <a:pt x="5845916" y="625828"/>
                    <a:pt x="5845916" y="635783"/>
                  </a:cubicBezTo>
                  <a:cubicBezTo>
                    <a:pt x="5845916" y="645737"/>
                    <a:pt x="5837846" y="653807"/>
                    <a:pt x="5827891" y="653807"/>
                  </a:cubicBezTo>
                  <a:cubicBezTo>
                    <a:pt x="5817936" y="653807"/>
                    <a:pt x="5809867" y="645737"/>
                    <a:pt x="5809867" y="635783"/>
                  </a:cubicBezTo>
                  <a:cubicBezTo>
                    <a:pt x="5809867" y="625828"/>
                    <a:pt x="5817936" y="617758"/>
                    <a:pt x="5827891" y="617758"/>
                  </a:cubicBezTo>
                  <a:close/>
                  <a:moveTo>
                    <a:pt x="2469343" y="617758"/>
                  </a:moveTo>
                  <a:cubicBezTo>
                    <a:pt x="2479298" y="617758"/>
                    <a:pt x="2487368" y="625828"/>
                    <a:pt x="2487368" y="635783"/>
                  </a:cubicBezTo>
                  <a:cubicBezTo>
                    <a:pt x="2487368" y="645737"/>
                    <a:pt x="2479298" y="653807"/>
                    <a:pt x="2469343" y="653807"/>
                  </a:cubicBezTo>
                  <a:cubicBezTo>
                    <a:pt x="2459388" y="653807"/>
                    <a:pt x="2451319" y="645737"/>
                    <a:pt x="2451319" y="635783"/>
                  </a:cubicBezTo>
                  <a:cubicBezTo>
                    <a:pt x="2451319" y="625828"/>
                    <a:pt x="2459388" y="617758"/>
                    <a:pt x="2469343" y="617758"/>
                  </a:cubicBezTo>
                  <a:close/>
                  <a:moveTo>
                    <a:pt x="6110273" y="611750"/>
                  </a:moveTo>
                  <a:cubicBezTo>
                    <a:pt x="6120228" y="611750"/>
                    <a:pt x="6128298" y="619819"/>
                    <a:pt x="6128298" y="629774"/>
                  </a:cubicBezTo>
                  <a:cubicBezTo>
                    <a:pt x="6128298" y="639729"/>
                    <a:pt x="6120228" y="647799"/>
                    <a:pt x="6110273" y="647799"/>
                  </a:cubicBezTo>
                  <a:cubicBezTo>
                    <a:pt x="6100318" y="647799"/>
                    <a:pt x="6092248" y="639729"/>
                    <a:pt x="6092248" y="629774"/>
                  </a:cubicBezTo>
                  <a:cubicBezTo>
                    <a:pt x="6092248" y="619819"/>
                    <a:pt x="6100318" y="611750"/>
                    <a:pt x="6110273" y="611750"/>
                  </a:cubicBezTo>
                  <a:close/>
                  <a:moveTo>
                    <a:pt x="3598872" y="611750"/>
                  </a:moveTo>
                  <a:cubicBezTo>
                    <a:pt x="3608827" y="611750"/>
                    <a:pt x="3616897" y="619819"/>
                    <a:pt x="3616897" y="629774"/>
                  </a:cubicBezTo>
                  <a:cubicBezTo>
                    <a:pt x="3616897" y="639729"/>
                    <a:pt x="3608827" y="647799"/>
                    <a:pt x="3598872" y="647799"/>
                  </a:cubicBezTo>
                  <a:cubicBezTo>
                    <a:pt x="3588918" y="647799"/>
                    <a:pt x="3580848" y="639729"/>
                    <a:pt x="3580848" y="629774"/>
                  </a:cubicBezTo>
                  <a:cubicBezTo>
                    <a:pt x="3580848" y="619819"/>
                    <a:pt x="3588918" y="611750"/>
                    <a:pt x="3598872" y="611750"/>
                  </a:cubicBezTo>
                  <a:close/>
                  <a:moveTo>
                    <a:pt x="2150912" y="611750"/>
                  </a:moveTo>
                  <a:cubicBezTo>
                    <a:pt x="2160867" y="611750"/>
                    <a:pt x="2168937" y="619819"/>
                    <a:pt x="2168937" y="629774"/>
                  </a:cubicBezTo>
                  <a:cubicBezTo>
                    <a:pt x="2168937" y="639729"/>
                    <a:pt x="2160867" y="647799"/>
                    <a:pt x="2150912" y="647799"/>
                  </a:cubicBezTo>
                  <a:cubicBezTo>
                    <a:pt x="2140958" y="647799"/>
                    <a:pt x="2132888" y="639729"/>
                    <a:pt x="2132888" y="629774"/>
                  </a:cubicBezTo>
                  <a:cubicBezTo>
                    <a:pt x="2132888" y="619819"/>
                    <a:pt x="2140958" y="611750"/>
                    <a:pt x="2150912" y="611750"/>
                  </a:cubicBezTo>
                  <a:close/>
                  <a:moveTo>
                    <a:pt x="2036758" y="605742"/>
                  </a:moveTo>
                  <a:cubicBezTo>
                    <a:pt x="2046712" y="605742"/>
                    <a:pt x="2054782" y="613812"/>
                    <a:pt x="2054782" y="623766"/>
                  </a:cubicBezTo>
                  <a:cubicBezTo>
                    <a:pt x="2054782" y="633721"/>
                    <a:pt x="2046712" y="641791"/>
                    <a:pt x="2036758" y="641791"/>
                  </a:cubicBezTo>
                  <a:cubicBezTo>
                    <a:pt x="2026803" y="641791"/>
                    <a:pt x="2018733" y="633721"/>
                    <a:pt x="2018733" y="623766"/>
                  </a:cubicBezTo>
                  <a:cubicBezTo>
                    <a:pt x="2018733" y="613812"/>
                    <a:pt x="2026803" y="605742"/>
                    <a:pt x="2036758" y="605742"/>
                  </a:cubicBezTo>
                  <a:close/>
                  <a:moveTo>
                    <a:pt x="1652236" y="605742"/>
                  </a:moveTo>
                  <a:cubicBezTo>
                    <a:pt x="1662191" y="605742"/>
                    <a:pt x="1670261" y="613812"/>
                    <a:pt x="1670261" y="623766"/>
                  </a:cubicBezTo>
                  <a:cubicBezTo>
                    <a:pt x="1670261" y="633721"/>
                    <a:pt x="1662191" y="641791"/>
                    <a:pt x="1652236" y="641791"/>
                  </a:cubicBezTo>
                  <a:cubicBezTo>
                    <a:pt x="1642282" y="641791"/>
                    <a:pt x="1634212" y="633721"/>
                    <a:pt x="1634212" y="623766"/>
                  </a:cubicBezTo>
                  <a:cubicBezTo>
                    <a:pt x="1634212" y="613812"/>
                    <a:pt x="1642282" y="605742"/>
                    <a:pt x="1652236" y="605742"/>
                  </a:cubicBezTo>
                  <a:close/>
                  <a:moveTo>
                    <a:pt x="1027390" y="605742"/>
                  </a:moveTo>
                  <a:cubicBezTo>
                    <a:pt x="1037345" y="605742"/>
                    <a:pt x="1045415" y="613812"/>
                    <a:pt x="1045415" y="623766"/>
                  </a:cubicBezTo>
                  <a:cubicBezTo>
                    <a:pt x="1045415" y="633721"/>
                    <a:pt x="1037345" y="641791"/>
                    <a:pt x="1027390" y="641791"/>
                  </a:cubicBezTo>
                  <a:cubicBezTo>
                    <a:pt x="1017436" y="641791"/>
                    <a:pt x="1009366" y="633721"/>
                    <a:pt x="1009366" y="623766"/>
                  </a:cubicBezTo>
                  <a:cubicBezTo>
                    <a:pt x="1009366" y="613812"/>
                    <a:pt x="1017436" y="605742"/>
                    <a:pt x="1027390" y="605742"/>
                  </a:cubicBezTo>
                  <a:close/>
                  <a:moveTo>
                    <a:pt x="504684" y="605742"/>
                  </a:moveTo>
                  <a:cubicBezTo>
                    <a:pt x="514638" y="605742"/>
                    <a:pt x="522708" y="613812"/>
                    <a:pt x="522708" y="623766"/>
                  </a:cubicBezTo>
                  <a:cubicBezTo>
                    <a:pt x="522708" y="633721"/>
                    <a:pt x="514638" y="641791"/>
                    <a:pt x="504684" y="641791"/>
                  </a:cubicBezTo>
                  <a:cubicBezTo>
                    <a:pt x="494729" y="641791"/>
                    <a:pt x="486659" y="633721"/>
                    <a:pt x="486659" y="623766"/>
                  </a:cubicBezTo>
                  <a:cubicBezTo>
                    <a:pt x="486659" y="613812"/>
                    <a:pt x="494729" y="605742"/>
                    <a:pt x="504684" y="605742"/>
                  </a:cubicBezTo>
                  <a:close/>
                  <a:moveTo>
                    <a:pt x="378512" y="605742"/>
                  </a:moveTo>
                  <a:cubicBezTo>
                    <a:pt x="388467" y="605742"/>
                    <a:pt x="396537" y="613812"/>
                    <a:pt x="396537" y="623766"/>
                  </a:cubicBezTo>
                  <a:cubicBezTo>
                    <a:pt x="396537" y="633721"/>
                    <a:pt x="388467" y="641791"/>
                    <a:pt x="378512" y="641791"/>
                  </a:cubicBezTo>
                  <a:cubicBezTo>
                    <a:pt x="368558" y="641791"/>
                    <a:pt x="360488" y="633721"/>
                    <a:pt x="360488" y="623766"/>
                  </a:cubicBezTo>
                  <a:cubicBezTo>
                    <a:pt x="360488" y="613812"/>
                    <a:pt x="368558" y="605742"/>
                    <a:pt x="378512" y="605742"/>
                  </a:cubicBezTo>
                  <a:close/>
                  <a:moveTo>
                    <a:pt x="3358547" y="599734"/>
                  </a:moveTo>
                  <a:cubicBezTo>
                    <a:pt x="3368502" y="599734"/>
                    <a:pt x="3376572" y="607804"/>
                    <a:pt x="3376572" y="617758"/>
                  </a:cubicBezTo>
                  <a:cubicBezTo>
                    <a:pt x="3376572" y="627713"/>
                    <a:pt x="3368502" y="635783"/>
                    <a:pt x="3358547" y="635783"/>
                  </a:cubicBezTo>
                  <a:cubicBezTo>
                    <a:pt x="3348593" y="635783"/>
                    <a:pt x="3340523" y="627713"/>
                    <a:pt x="3340523" y="617758"/>
                  </a:cubicBezTo>
                  <a:cubicBezTo>
                    <a:pt x="3340523" y="607804"/>
                    <a:pt x="3348593" y="599734"/>
                    <a:pt x="3358547" y="599734"/>
                  </a:cubicBezTo>
                  <a:close/>
                  <a:moveTo>
                    <a:pt x="3887263" y="593726"/>
                  </a:moveTo>
                  <a:cubicBezTo>
                    <a:pt x="3897218" y="593726"/>
                    <a:pt x="3905288" y="601796"/>
                    <a:pt x="3905288" y="611750"/>
                  </a:cubicBezTo>
                  <a:cubicBezTo>
                    <a:pt x="3905288" y="621705"/>
                    <a:pt x="3897218" y="629775"/>
                    <a:pt x="3887263" y="629775"/>
                  </a:cubicBezTo>
                  <a:cubicBezTo>
                    <a:pt x="3877308" y="629775"/>
                    <a:pt x="3869238" y="621705"/>
                    <a:pt x="3869238" y="611750"/>
                  </a:cubicBezTo>
                  <a:cubicBezTo>
                    <a:pt x="3869238" y="601796"/>
                    <a:pt x="3877308" y="593726"/>
                    <a:pt x="3887263" y="593726"/>
                  </a:cubicBezTo>
                  <a:close/>
                  <a:moveTo>
                    <a:pt x="5623614" y="587718"/>
                  </a:moveTo>
                  <a:cubicBezTo>
                    <a:pt x="5633569" y="587718"/>
                    <a:pt x="5641639" y="595788"/>
                    <a:pt x="5641639" y="605743"/>
                  </a:cubicBezTo>
                  <a:cubicBezTo>
                    <a:pt x="5641639" y="615697"/>
                    <a:pt x="5633569" y="623767"/>
                    <a:pt x="5623614" y="623767"/>
                  </a:cubicBezTo>
                  <a:cubicBezTo>
                    <a:pt x="5613659" y="623767"/>
                    <a:pt x="5605590" y="615697"/>
                    <a:pt x="5605590" y="605743"/>
                  </a:cubicBezTo>
                  <a:cubicBezTo>
                    <a:pt x="5605590" y="595788"/>
                    <a:pt x="5613659" y="587718"/>
                    <a:pt x="5623614" y="587718"/>
                  </a:cubicBezTo>
                  <a:close/>
                  <a:moveTo>
                    <a:pt x="4157629" y="587718"/>
                  </a:moveTo>
                  <a:cubicBezTo>
                    <a:pt x="4167584" y="587718"/>
                    <a:pt x="4175654" y="595788"/>
                    <a:pt x="4175654" y="605743"/>
                  </a:cubicBezTo>
                  <a:cubicBezTo>
                    <a:pt x="4175654" y="615697"/>
                    <a:pt x="4167584" y="623767"/>
                    <a:pt x="4157629" y="623767"/>
                  </a:cubicBezTo>
                  <a:cubicBezTo>
                    <a:pt x="4147674" y="623767"/>
                    <a:pt x="4139604" y="615697"/>
                    <a:pt x="4139604" y="605743"/>
                  </a:cubicBezTo>
                  <a:cubicBezTo>
                    <a:pt x="4139604" y="595788"/>
                    <a:pt x="4147674" y="587718"/>
                    <a:pt x="4157629" y="587718"/>
                  </a:cubicBezTo>
                  <a:close/>
                  <a:moveTo>
                    <a:pt x="1886555" y="587718"/>
                  </a:moveTo>
                  <a:cubicBezTo>
                    <a:pt x="1896509" y="587718"/>
                    <a:pt x="1904579" y="595788"/>
                    <a:pt x="1904579" y="605743"/>
                  </a:cubicBezTo>
                  <a:cubicBezTo>
                    <a:pt x="1904579" y="615697"/>
                    <a:pt x="1896509" y="623767"/>
                    <a:pt x="1886555" y="623767"/>
                  </a:cubicBezTo>
                  <a:cubicBezTo>
                    <a:pt x="1876600" y="623767"/>
                    <a:pt x="1868530" y="615697"/>
                    <a:pt x="1868530" y="605743"/>
                  </a:cubicBezTo>
                  <a:cubicBezTo>
                    <a:pt x="1868530" y="595788"/>
                    <a:pt x="1876600" y="587718"/>
                    <a:pt x="1886555" y="587718"/>
                  </a:cubicBezTo>
                  <a:close/>
                  <a:moveTo>
                    <a:pt x="1147553" y="587718"/>
                  </a:moveTo>
                  <a:cubicBezTo>
                    <a:pt x="1157508" y="587718"/>
                    <a:pt x="1165578" y="595788"/>
                    <a:pt x="1165578" y="605743"/>
                  </a:cubicBezTo>
                  <a:cubicBezTo>
                    <a:pt x="1165578" y="615697"/>
                    <a:pt x="1157508" y="623767"/>
                    <a:pt x="1147553" y="623767"/>
                  </a:cubicBezTo>
                  <a:cubicBezTo>
                    <a:pt x="1137599" y="623767"/>
                    <a:pt x="1129529" y="615697"/>
                    <a:pt x="1129529" y="605743"/>
                  </a:cubicBezTo>
                  <a:cubicBezTo>
                    <a:pt x="1129529" y="595788"/>
                    <a:pt x="1137599" y="587718"/>
                    <a:pt x="1147553" y="587718"/>
                  </a:cubicBezTo>
                  <a:close/>
                  <a:moveTo>
                    <a:pt x="6212411" y="581710"/>
                  </a:moveTo>
                  <a:cubicBezTo>
                    <a:pt x="6222366" y="581710"/>
                    <a:pt x="6230436" y="589779"/>
                    <a:pt x="6230436" y="599734"/>
                  </a:cubicBezTo>
                  <a:cubicBezTo>
                    <a:pt x="6230436" y="609689"/>
                    <a:pt x="6222366" y="617759"/>
                    <a:pt x="6212411" y="617759"/>
                  </a:cubicBezTo>
                  <a:cubicBezTo>
                    <a:pt x="6202457" y="617759"/>
                    <a:pt x="6194387" y="609689"/>
                    <a:pt x="6194387" y="599734"/>
                  </a:cubicBezTo>
                  <a:cubicBezTo>
                    <a:pt x="6194387" y="589779"/>
                    <a:pt x="6202457" y="581710"/>
                    <a:pt x="6212411" y="581710"/>
                  </a:cubicBezTo>
                  <a:close/>
                  <a:moveTo>
                    <a:pt x="3478710" y="581710"/>
                  </a:moveTo>
                  <a:cubicBezTo>
                    <a:pt x="3488665" y="581710"/>
                    <a:pt x="3496735" y="589779"/>
                    <a:pt x="3496735" y="599734"/>
                  </a:cubicBezTo>
                  <a:cubicBezTo>
                    <a:pt x="3496735" y="609689"/>
                    <a:pt x="3488665" y="617759"/>
                    <a:pt x="3478710" y="617759"/>
                  </a:cubicBezTo>
                  <a:cubicBezTo>
                    <a:pt x="3468756" y="617759"/>
                    <a:pt x="3460686" y="609689"/>
                    <a:pt x="3460686" y="599734"/>
                  </a:cubicBezTo>
                  <a:cubicBezTo>
                    <a:pt x="3460686" y="589779"/>
                    <a:pt x="3468756" y="581710"/>
                    <a:pt x="3478710" y="581710"/>
                  </a:cubicBezTo>
                  <a:close/>
                  <a:moveTo>
                    <a:pt x="2883904" y="581710"/>
                  </a:moveTo>
                  <a:cubicBezTo>
                    <a:pt x="2893859" y="581710"/>
                    <a:pt x="2901929" y="589779"/>
                    <a:pt x="2901929" y="599734"/>
                  </a:cubicBezTo>
                  <a:cubicBezTo>
                    <a:pt x="2901929" y="609689"/>
                    <a:pt x="2893859" y="617759"/>
                    <a:pt x="2883904" y="617759"/>
                  </a:cubicBezTo>
                  <a:cubicBezTo>
                    <a:pt x="2873949" y="617759"/>
                    <a:pt x="2865880" y="609689"/>
                    <a:pt x="2865880" y="599734"/>
                  </a:cubicBezTo>
                  <a:cubicBezTo>
                    <a:pt x="2865880" y="589779"/>
                    <a:pt x="2873949" y="581710"/>
                    <a:pt x="2883904" y="581710"/>
                  </a:cubicBezTo>
                  <a:close/>
                  <a:moveTo>
                    <a:pt x="4488076" y="575702"/>
                  </a:moveTo>
                  <a:cubicBezTo>
                    <a:pt x="4498031" y="575702"/>
                    <a:pt x="4506101" y="583772"/>
                    <a:pt x="4506101" y="593726"/>
                  </a:cubicBezTo>
                  <a:cubicBezTo>
                    <a:pt x="4506101" y="603681"/>
                    <a:pt x="4498031" y="611751"/>
                    <a:pt x="4488076" y="611751"/>
                  </a:cubicBezTo>
                  <a:cubicBezTo>
                    <a:pt x="4478121" y="611751"/>
                    <a:pt x="4470051" y="603681"/>
                    <a:pt x="4470051" y="593726"/>
                  </a:cubicBezTo>
                  <a:cubicBezTo>
                    <a:pt x="4470051" y="583772"/>
                    <a:pt x="4478121" y="575702"/>
                    <a:pt x="4488076" y="575702"/>
                  </a:cubicBezTo>
                  <a:close/>
                  <a:moveTo>
                    <a:pt x="4313840" y="575702"/>
                  </a:moveTo>
                  <a:cubicBezTo>
                    <a:pt x="4323795" y="575702"/>
                    <a:pt x="4331865" y="583772"/>
                    <a:pt x="4331865" y="593726"/>
                  </a:cubicBezTo>
                  <a:cubicBezTo>
                    <a:pt x="4331865" y="603681"/>
                    <a:pt x="4323795" y="611751"/>
                    <a:pt x="4313840" y="611751"/>
                  </a:cubicBezTo>
                  <a:cubicBezTo>
                    <a:pt x="4303886" y="611751"/>
                    <a:pt x="4295816" y="603681"/>
                    <a:pt x="4295816" y="593726"/>
                  </a:cubicBezTo>
                  <a:cubicBezTo>
                    <a:pt x="4295816" y="583772"/>
                    <a:pt x="4303886" y="575702"/>
                    <a:pt x="4313840" y="575702"/>
                  </a:cubicBezTo>
                  <a:close/>
                  <a:moveTo>
                    <a:pt x="1381870" y="569693"/>
                  </a:moveTo>
                  <a:cubicBezTo>
                    <a:pt x="1391825" y="569693"/>
                    <a:pt x="1399895" y="577763"/>
                    <a:pt x="1399895" y="587717"/>
                  </a:cubicBezTo>
                  <a:cubicBezTo>
                    <a:pt x="1399895" y="597672"/>
                    <a:pt x="1391825" y="605742"/>
                    <a:pt x="1381870" y="605742"/>
                  </a:cubicBezTo>
                  <a:cubicBezTo>
                    <a:pt x="1371916" y="605742"/>
                    <a:pt x="1363846" y="597672"/>
                    <a:pt x="1363846" y="587717"/>
                  </a:cubicBezTo>
                  <a:cubicBezTo>
                    <a:pt x="1363846" y="577763"/>
                    <a:pt x="1371916" y="569693"/>
                    <a:pt x="1381870" y="569693"/>
                  </a:cubicBezTo>
                  <a:close/>
                  <a:moveTo>
                    <a:pt x="126170" y="563685"/>
                  </a:moveTo>
                  <a:cubicBezTo>
                    <a:pt x="136125" y="563685"/>
                    <a:pt x="144195" y="571755"/>
                    <a:pt x="144195" y="581709"/>
                  </a:cubicBezTo>
                  <a:cubicBezTo>
                    <a:pt x="144195" y="591664"/>
                    <a:pt x="136125" y="599734"/>
                    <a:pt x="126170" y="599734"/>
                  </a:cubicBezTo>
                  <a:cubicBezTo>
                    <a:pt x="116216" y="599734"/>
                    <a:pt x="108146" y="591664"/>
                    <a:pt x="108146" y="581709"/>
                  </a:cubicBezTo>
                  <a:cubicBezTo>
                    <a:pt x="108146" y="571755"/>
                    <a:pt x="116216" y="563685"/>
                    <a:pt x="126170" y="563685"/>
                  </a:cubicBezTo>
                  <a:close/>
                  <a:moveTo>
                    <a:pt x="2583497" y="557677"/>
                  </a:moveTo>
                  <a:cubicBezTo>
                    <a:pt x="2593452" y="557677"/>
                    <a:pt x="2601522" y="565747"/>
                    <a:pt x="2601522" y="575702"/>
                  </a:cubicBezTo>
                  <a:cubicBezTo>
                    <a:pt x="2601522" y="585656"/>
                    <a:pt x="2593452" y="593726"/>
                    <a:pt x="2583497" y="593726"/>
                  </a:cubicBezTo>
                  <a:cubicBezTo>
                    <a:pt x="2573542" y="593726"/>
                    <a:pt x="2565473" y="585656"/>
                    <a:pt x="2565473" y="575702"/>
                  </a:cubicBezTo>
                  <a:cubicBezTo>
                    <a:pt x="2565473" y="565747"/>
                    <a:pt x="2573542" y="557677"/>
                    <a:pt x="2583497" y="557677"/>
                  </a:cubicBezTo>
                  <a:close/>
                  <a:moveTo>
                    <a:pt x="246333" y="557677"/>
                  </a:moveTo>
                  <a:cubicBezTo>
                    <a:pt x="256288" y="557677"/>
                    <a:pt x="264358" y="565747"/>
                    <a:pt x="264358" y="575702"/>
                  </a:cubicBezTo>
                  <a:cubicBezTo>
                    <a:pt x="264358" y="585656"/>
                    <a:pt x="256288" y="593726"/>
                    <a:pt x="246333" y="593726"/>
                  </a:cubicBezTo>
                  <a:cubicBezTo>
                    <a:pt x="236379" y="593726"/>
                    <a:pt x="228309" y="585656"/>
                    <a:pt x="228309" y="575702"/>
                  </a:cubicBezTo>
                  <a:cubicBezTo>
                    <a:pt x="228309" y="565747"/>
                    <a:pt x="236379" y="557677"/>
                    <a:pt x="246333" y="557677"/>
                  </a:cubicBezTo>
                  <a:close/>
                  <a:moveTo>
                    <a:pt x="1736351" y="551669"/>
                  </a:moveTo>
                  <a:cubicBezTo>
                    <a:pt x="1746305" y="551669"/>
                    <a:pt x="1754375" y="559738"/>
                    <a:pt x="1754375" y="569693"/>
                  </a:cubicBezTo>
                  <a:cubicBezTo>
                    <a:pt x="1754375" y="579648"/>
                    <a:pt x="1746305" y="587718"/>
                    <a:pt x="1736351" y="587718"/>
                  </a:cubicBezTo>
                  <a:cubicBezTo>
                    <a:pt x="1726396" y="587718"/>
                    <a:pt x="1718326" y="579648"/>
                    <a:pt x="1718326" y="569693"/>
                  </a:cubicBezTo>
                  <a:cubicBezTo>
                    <a:pt x="1718326" y="559738"/>
                    <a:pt x="1726396" y="551669"/>
                    <a:pt x="1736351" y="551669"/>
                  </a:cubicBezTo>
                  <a:close/>
                  <a:moveTo>
                    <a:pt x="3731051" y="545661"/>
                  </a:moveTo>
                  <a:cubicBezTo>
                    <a:pt x="3741006" y="545661"/>
                    <a:pt x="3749076" y="553731"/>
                    <a:pt x="3749076" y="563685"/>
                  </a:cubicBezTo>
                  <a:cubicBezTo>
                    <a:pt x="3749076" y="573640"/>
                    <a:pt x="3741006" y="581710"/>
                    <a:pt x="3731051" y="581710"/>
                  </a:cubicBezTo>
                  <a:cubicBezTo>
                    <a:pt x="3721096" y="581710"/>
                    <a:pt x="3713027" y="573640"/>
                    <a:pt x="3713027" y="563685"/>
                  </a:cubicBezTo>
                  <a:cubicBezTo>
                    <a:pt x="3713027" y="553731"/>
                    <a:pt x="3721096" y="545661"/>
                    <a:pt x="3731051" y="545661"/>
                  </a:cubicBezTo>
                  <a:close/>
                  <a:moveTo>
                    <a:pt x="2763741" y="545661"/>
                  </a:moveTo>
                  <a:cubicBezTo>
                    <a:pt x="2773696" y="545661"/>
                    <a:pt x="2781766" y="553731"/>
                    <a:pt x="2781766" y="563685"/>
                  </a:cubicBezTo>
                  <a:cubicBezTo>
                    <a:pt x="2781766" y="573640"/>
                    <a:pt x="2773696" y="581710"/>
                    <a:pt x="2763741" y="581710"/>
                  </a:cubicBezTo>
                  <a:cubicBezTo>
                    <a:pt x="2753786" y="581710"/>
                    <a:pt x="2745717" y="573640"/>
                    <a:pt x="2745717" y="563685"/>
                  </a:cubicBezTo>
                  <a:cubicBezTo>
                    <a:pt x="2745717" y="553731"/>
                    <a:pt x="2753786" y="545661"/>
                    <a:pt x="2763741" y="545661"/>
                  </a:cubicBezTo>
                  <a:close/>
                  <a:moveTo>
                    <a:pt x="726984" y="545661"/>
                  </a:moveTo>
                  <a:cubicBezTo>
                    <a:pt x="736939" y="545661"/>
                    <a:pt x="745009" y="553731"/>
                    <a:pt x="745009" y="563685"/>
                  </a:cubicBezTo>
                  <a:cubicBezTo>
                    <a:pt x="745009" y="573640"/>
                    <a:pt x="736939" y="581710"/>
                    <a:pt x="726984" y="581710"/>
                  </a:cubicBezTo>
                  <a:cubicBezTo>
                    <a:pt x="717030" y="581710"/>
                    <a:pt x="708960" y="573640"/>
                    <a:pt x="708960" y="563685"/>
                  </a:cubicBezTo>
                  <a:cubicBezTo>
                    <a:pt x="708960" y="553731"/>
                    <a:pt x="717030" y="545661"/>
                    <a:pt x="726984" y="545661"/>
                  </a:cubicBezTo>
                  <a:close/>
                  <a:moveTo>
                    <a:pt x="3136246" y="539653"/>
                  </a:moveTo>
                  <a:cubicBezTo>
                    <a:pt x="3146201" y="539653"/>
                    <a:pt x="3154271" y="547723"/>
                    <a:pt x="3154271" y="557677"/>
                  </a:cubicBezTo>
                  <a:cubicBezTo>
                    <a:pt x="3154271" y="567632"/>
                    <a:pt x="3146201" y="575702"/>
                    <a:pt x="3136246" y="575702"/>
                  </a:cubicBezTo>
                  <a:cubicBezTo>
                    <a:pt x="3126291" y="575702"/>
                    <a:pt x="3118221" y="567632"/>
                    <a:pt x="3118221" y="557677"/>
                  </a:cubicBezTo>
                  <a:cubicBezTo>
                    <a:pt x="3118221" y="547723"/>
                    <a:pt x="3126291" y="539653"/>
                    <a:pt x="3136246" y="539653"/>
                  </a:cubicBezTo>
                  <a:close/>
                  <a:moveTo>
                    <a:pt x="3004067" y="539653"/>
                  </a:moveTo>
                  <a:cubicBezTo>
                    <a:pt x="3014022" y="539653"/>
                    <a:pt x="3022092" y="547723"/>
                    <a:pt x="3022092" y="557677"/>
                  </a:cubicBezTo>
                  <a:cubicBezTo>
                    <a:pt x="3022092" y="567632"/>
                    <a:pt x="3014022" y="575702"/>
                    <a:pt x="3004067" y="575702"/>
                  </a:cubicBezTo>
                  <a:cubicBezTo>
                    <a:pt x="2994112" y="575702"/>
                    <a:pt x="2986043" y="567632"/>
                    <a:pt x="2986043" y="557677"/>
                  </a:cubicBezTo>
                  <a:cubicBezTo>
                    <a:pt x="2986043" y="547723"/>
                    <a:pt x="2994112" y="539653"/>
                    <a:pt x="3004067" y="539653"/>
                  </a:cubicBezTo>
                  <a:close/>
                  <a:moveTo>
                    <a:pt x="835130" y="539653"/>
                  </a:moveTo>
                  <a:cubicBezTo>
                    <a:pt x="841767" y="539653"/>
                    <a:pt x="847146" y="545033"/>
                    <a:pt x="847146" y="551669"/>
                  </a:cubicBezTo>
                  <a:cubicBezTo>
                    <a:pt x="847146" y="558306"/>
                    <a:pt x="841767" y="563685"/>
                    <a:pt x="835130" y="563685"/>
                  </a:cubicBezTo>
                  <a:cubicBezTo>
                    <a:pt x="828494" y="563685"/>
                    <a:pt x="823114" y="558305"/>
                    <a:pt x="823114" y="551669"/>
                  </a:cubicBezTo>
                  <a:cubicBezTo>
                    <a:pt x="823114" y="545033"/>
                    <a:pt x="828494" y="539653"/>
                    <a:pt x="835130" y="539653"/>
                  </a:cubicBezTo>
                  <a:close/>
                  <a:moveTo>
                    <a:pt x="612829" y="539653"/>
                  </a:moveTo>
                  <a:cubicBezTo>
                    <a:pt x="622784" y="539653"/>
                    <a:pt x="630854" y="547723"/>
                    <a:pt x="630854" y="557677"/>
                  </a:cubicBezTo>
                  <a:cubicBezTo>
                    <a:pt x="630854" y="567632"/>
                    <a:pt x="622784" y="575702"/>
                    <a:pt x="612829" y="575702"/>
                  </a:cubicBezTo>
                  <a:cubicBezTo>
                    <a:pt x="602875" y="575702"/>
                    <a:pt x="594805" y="567632"/>
                    <a:pt x="594805" y="557677"/>
                  </a:cubicBezTo>
                  <a:cubicBezTo>
                    <a:pt x="594805" y="547723"/>
                    <a:pt x="602875" y="539653"/>
                    <a:pt x="612829" y="539653"/>
                  </a:cubicBezTo>
                  <a:close/>
                  <a:moveTo>
                    <a:pt x="6014143" y="533645"/>
                  </a:moveTo>
                  <a:cubicBezTo>
                    <a:pt x="6024098" y="533645"/>
                    <a:pt x="6032168" y="541715"/>
                    <a:pt x="6032168" y="551669"/>
                  </a:cubicBezTo>
                  <a:cubicBezTo>
                    <a:pt x="6032168" y="561624"/>
                    <a:pt x="6024098" y="569694"/>
                    <a:pt x="6014143" y="569694"/>
                  </a:cubicBezTo>
                  <a:cubicBezTo>
                    <a:pt x="6004188" y="569694"/>
                    <a:pt x="5996119" y="561624"/>
                    <a:pt x="5996119" y="551669"/>
                  </a:cubicBezTo>
                  <a:cubicBezTo>
                    <a:pt x="5996119" y="541715"/>
                    <a:pt x="6004188" y="533645"/>
                    <a:pt x="6014143" y="533645"/>
                  </a:cubicBezTo>
                  <a:close/>
                  <a:moveTo>
                    <a:pt x="5725752" y="533645"/>
                  </a:moveTo>
                  <a:cubicBezTo>
                    <a:pt x="5735707" y="533645"/>
                    <a:pt x="5743777" y="541715"/>
                    <a:pt x="5743777" y="551669"/>
                  </a:cubicBezTo>
                  <a:cubicBezTo>
                    <a:pt x="5743777" y="561624"/>
                    <a:pt x="5735707" y="569694"/>
                    <a:pt x="5725752" y="569694"/>
                  </a:cubicBezTo>
                  <a:cubicBezTo>
                    <a:pt x="5715798" y="569694"/>
                    <a:pt x="5707728" y="561624"/>
                    <a:pt x="5707728" y="551669"/>
                  </a:cubicBezTo>
                  <a:cubicBezTo>
                    <a:pt x="5707728" y="541715"/>
                    <a:pt x="5715798" y="533645"/>
                    <a:pt x="5725752" y="533645"/>
                  </a:cubicBezTo>
                  <a:close/>
                  <a:moveTo>
                    <a:pt x="4013434" y="533645"/>
                  </a:moveTo>
                  <a:cubicBezTo>
                    <a:pt x="4023389" y="533645"/>
                    <a:pt x="4031459" y="541715"/>
                    <a:pt x="4031459" y="551669"/>
                  </a:cubicBezTo>
                  <a:cubicBezTo>
                    <a:pt x="4031459" y="561624"/>
                    <a:pt x="4023389" y="569694"/>
                    <a:pt x="4013434" y="569694"/>
                  </a:cubicBezTo>
                  <a:cubicBezTo>
                    <a:pt x="4003480" y="569694"/>
                    <a:pt x="3995410" y="561624"/>
                    <a:pt x="3995410" y="551669"/>
                  </a:cubicBezTo>
                  <a:cubicBezTo>
                    <a:pt x="3995410" y="541715"/>
                    <a:pt x="4003480" y="533645"/>
                    <a:pt x="4013434" y="533645"/>
                  </a:cubicBezTo>
                  <a:close/>
                  <a:moveTo>
                    <a:pt x="2223009" y="533645"/>
                  </a:moveTo>
                  <a:cubicBezTo>
                    <a:pt x="2232964" y="533645"/>
                    <a:pt x="2241034" y="541715"/>
                    <a:pt x="2241034" y="551669"/>
                  </a:cubicBezTo>
                  <a:cubicBezTo>
                    <a:pt x="2241034" y="561624"/>
                    <a:pt x="2232964" y="569694"/>
                    <a:pt x="2223009" y="569694"/>
                  </a:cubicBezTo>
                  <a:cubicBezTo>
                    <a:pt x="2213055" y="569694"/>
                    <a:pt x="2204985" y="561624"/>
                    <a:pt x="2204985" y="551669"/>
                  </a:cubicBezTo>
                  <a:cubicBezTo>
                    <a:pt x="2204985" y="541715"/>
                    <a:pt x="2213055" y="533645"/>
                    <a:pt x="2223009" y="533645"/>
                  </a:cubicBezTo>
                  <a:close/>
                  <a:moveTo>
                    <a:pt x="1249691" y="533645"/>
                  </a:moveTo>
                  <a:cubicBezTo>
                    <a:pt x="1259646" y="533645"/>
                    <a:pt x="1267716" y="541715"/>
                    <a:pt x="1267716" y="551669"/>
                  </a:cubicBezTo>
                  <a:cubicBezTo>
                    <a:pt x="1267716" y="561624"/>
                    <a:pt x="1259646" y="569694"/>
                    <a:pt x="1249691" y="569694"/>
                  </a:cubicBezTo>
                  <a:cubicBezTo>
                    <a:pt x="1239737" y="569694"/>
                    <a:pt x="1231667" y="561624"/>
                    <a:pt x="1231667" y="551669"/>
                  </a:cubicBezTo>
                  <a:cubicBezTo>
                    <a:pt x="1231667" y="541715"/>
                    <a:pt x="1239737" y="533645"/>
                    <a:pt x="1249691" y="533645"/>
                  </a:cubicBezTo>
                  <a:close/>
                  <a:moveTo>
                    <a:pt x="2409261" y="527636"/>
                  </a:moveTo>
                  <a:cubicBezTo>
                    <a:pt x="2419216" y="527636"/>
                    <a:pt x="2427286" y="535706"/>
                    <a:pt x="2427286" y="545661"/>
                  </a:cubicBezTo>
                  <a:cubicBezTo>
                    <a:pt x="2427286" y="555615"/>
                    <a:pt x="2419216" y="563685"/>
                    <a:pt x="2409261" y="563685"/>
                  </a:cubicBezTo>
                  <a:cubicBezTo>
                    <a:pt x="2399307" y="563685"/>
                    <a:pt x="2391237" y="555615"/>
                    <a:pt x="2391237" y="545661"/>
                  </a:cubicBezTo>
                  <a:cubicBezTo>
                    <a:pt x="2391237" y="535706"/>
                    <a:pt x="2399307" y="527636"/>
                    <a:pt x="2409261" y="527636"/>
                  </a:cubicBezTo>
                  <a:close/>
                  <a:moveTo>
                    <a:pt x="5527484" y="521628"/>
                  </a:moveTo>
                  <a:cubicBezTo>
                    <a:pt x="5537439" y="521628"/>
                    <a:pt x="5545509" y="529697"/>
                    <a:pt x="5545509" y="539652"/>
                  </a:cubicBezTo>
                  <a:cubicBezTo>
                    <a:pt x="5545509" y="549607"/>
                    <a:pt x="5537439" y="557677"/>
                    <a:pt x="5527484" y="557677"/>
                  </a:cubicBezTo>
                  <a:cubicBezTo>
                    <a:pt x="5517529" y="557677"/>
                    <a:pt x="5509460" y="549607"/>
                    <a:pt x="5509460" y="539652"/>
                  </a:cubicBezTo>
                  <a:cubicBezTo>
                    <a:pt x="5509460" y="529697"/>
                    <a:pt x="5517529" y="521628"/>
                    <a:pt x="5527484" y="521628"/>
                  </a:cubicBezTo>
                  <a:close/>
                  <a:moveTo>
                    <a:pt x="4830540" y="521628"/>
                  </a:moveTo>
                  <a:cubicBezTo>
                    <a:pt x="4840495" y="521628"/>
                    <a:pt x="4848565" y="529697"/>
                    <a:pt x="4848565" y="539652"/>
                  </a:cubicBezTo>
                  <a:cubicBezTo>
                    <a:pt x="4848565" y="549607"/>
                    <a:pt x="4840495" y="557677"/>
                    <a:pt x="4830540" y="557677"/>
                  </a:cubicBezTo>
                  <a:cubicBezTo>
                    <a:pt x="4820586" y="557677"/>
                    <a:pt x="4812516" y="549607"/>
                    <a:pt x="4812516" y="539652"/>
                  </a:cubicBezTo>
                  <a:cubicBezTo>
                    <a:pt x="4812516" y="529697"/>
                    <a:pt x="4820586" y="521628"/>
                    <a:pt x="4830540" y="521628"/>
                  </a:cubicBezTo>
                  <a:close/>
                  <a:moveTo>
                    <a:pt x="1514049" y="521628"/>
                  </a:moveTo>
                  <a:cubicBezTo>
                    <a:pt x="1524004" y="521628"/>
                    <a:pt x="1532074" y="529697"/>
                    <a:pt x="1532074" y="539652"/>
                  </a:cubicBezTo>
                  <a:cubicBezTo>
                    <a:pt x="1532074" y="549607"/>
                    <a:pt x="1524004" y="557677"/>
                    <a:pt x="1514049" y="557677"/>
                  </a:cubicBezTo>
                  <a:cubicBezTo>
                    <a:pt x="1504095" y="557677"/>
                    <a:pt x="1496025" y="549607"/>
                    <a:pt x="1496025" y="539652"/>
                  </a:cubicBezTo>
                  <a:cubicBezTo>
                    <a:pt x="1496025" y="529697"/>
                    <a:pt x="1504095" y="521628"/>
                    <a:pt x="1514049" y="521628"/>
                  </a:cubicBezTo>
                  <a:close/>
                  <a:moveTo>
                    <a:pt x="6332574" y="515620"/>
                  </a:moveTo>
                  <a:cubicBezTo>
                    <a:pt x="6342528" y="515620"/>
                    <a:pt x="6350598" y="523690"/>
                    <a:pt x="6350598" y="533644"/>
                  </a:cubicBezTo>
                  <a:cubicBezTo>
                    <a:pt x="6350598" y="543599"/>
                    <a:pt x="6342529" y="551669"/>
                    <a:pt x="6332574" y="551669"/>
                  </a:cubicBezTo>
                  <a:cubicBezTo>
                    <a:pt x="6322620" y="551669"/>
                    <a:pt x="6314549" y="543599"/>
                    <a:pt x="6314549" y="533644"/>
                  </a:cubicBezTo>
                  <a:cubicBezTo>
                    <a:pt x="6314549" y="523690"/>
                    <a:pt x="6322619" y="515620"/>
                    <a:pt x="6332574" y="515620"/>
                  </a:cubicBezTo>
                  <a:close/>
                  <a:moveTo>
                    <a:pt x="5893980" y="509612"/>
                  </a:moveTo>
                  <a:cubicBezTo>
                    <a:pt x="5903935" y="509612"/>
                    <a:pt x="5912005" y="517682"/>
                    <a:pt x="5912005" y="527636"/>
                  </a:cubicBezTo>
                  <a:cubicBezTo>
                    <a:pt x="5912005" y="537591"/>
                    <a:pt x="5903935" y="545661"/>
                    <a:pt x="5893980" y="545661"/>
                  </a:cubicBezTo>
                  <a:cubicBezTo>
                    <a:pt x="5884025" y="545661"/>
                    <a:pt x="5875956" y="537591"/>
                    <a:pt x="5875956" y="527636"/>
                  </a:cubicBezTo>
                  <a:cubicBezTo>
                    <a:pt x="5875956" y="517682"/>
                    <a:pt x="5884025" y="509612"/>
                    <a:pt x="5893980" y="509612"/>
                  </a:cubicBezTo>
                  <a:close/>
                  <a:moveTo>
                    <a:pt x="3244392" y="509612"/>
                  </a:moveTo>
                  <a:cubicBezTo>
                    <a:pt x="3254347" y="509612"/>
                    <a:pt x="3262417" y="517682"/>
                    <a:pt x="3262417" y="527636"/>
                  </a:cubicBezTo>
                  <a:cubicBezTo>
                    <a:pt x="3262417" y="537591"/>
                    <a:pt x="3254347" y="545661"/>
                    <a:pt x="3244392" y="545661"/>
                  </a:cubicBezTo>
                  <a:cubicBezTo>
                    <a:pt x="3234437" y="545661"/>
                    <a:pt x="3226368" y="537591"/>
                    <a:pt x="3226368" y="527636"/>
                  </a:cubicBezTo>
                  <a:cubicBezTo>
                    <a:pt x="3226368" y="517682"/>
                    <a:pt x="3234437" y="509612"/>
                    <a:pt x="3244392" y="509612"/>
                  </a:cubicBezTo>
                  <a:close/>
                  <a:moveTo>
                    <a:pt x="1982684" y="509612"/>
                  </a:moveTo>
                  <a:cubicBezTo>
                    <a:pt x="1992639" y="509612"/>
                    <a:pt x="2000709" y="517682"/>
                    <a:pt x="2000709" y="527636"/>
                  </a:cubicBezTo>
                  <a:cubicBezTo>
                    <a:pt x="2000709" y="537591"/>
                    <a:pt x="1992639" y="545661"/>
                    <a:pt x="1982684" y="545661"/>
                  </a:cubicBezTo>
                  <a:cubicBezTo>
                    <a:pt x="1972730" y="545661"/>
                    <a:pt x="1964660" y="537591"/>
                    <a:pt x="1964660" y="527636"/>
                  </a:cubicBezTo>
                  <a:cubicBezTo>
                    <a:pt x="1964660" y="517682"/>
                    <a:pt x="1972730" y="509612"/>
                    <a:pt x="1982684" y="509612"/>
                  </a:cubicBezTo>
                  <a:close/>
                  <a:moveTo>
                    <a:pt x="5040825" y="503604"/>
                  </a:moveTo>
                  <a:cubicBezTo>
                    <a:pt x="5050780" y="503604"/>
                    <a:pt x="5058850" y="511674"/>
                    <a:pt x="5058850" y="521628"/>
                  </a:cubicBezTo>
                  <a:cubicBezTo>
                    <a:pt x="5058850" y="531583"/>
                    <a:pt x="5050780" y="539653"/>
                    <a:pt x="5040825" y="539653"/>
                  </a:cubicBezTo>
                  <a:cubicBezTo>
                    <a:pt x="5030871" y="539653"/>
                    <a:pt x="5022801" y="531583"/>
                    <a:pt x="5022801" y="521628"/>
                  </a:cubicBezTo>
                  <a:cubicBezTo>
                    <a:pt x="5022801" y="511674"/>
                    <a:pt x="5030871" y="503604"/>
                    <a:pt x="5040825" y="503604"/>
                  </a:cubicBezTo>
                  <a:close/>
                  <a:moveTo>
                    <a:pt x="4926670" y="503604"/>
                  </a:moveTo>
                  <a:cubicBezTo>
                    <a:pt x="4936625" y="503604"/>
                    <a:pt x="4944695" y="511674"/>
                    <a:pt x="4944695" y="521628"/>
                  </a:cubicBezTo>
                  <a:cubicBezTo>
                    <a:pt x="4944695" y="531583"/>
                    <a:pt x="4936625" y="539653"/>
                    <a:pt x="4926670" y="539653"/>
                  </a:cubicBezTo>
                  <a:cubicBezTo>
                    <a:pt x="4916715" y="539653"/>
                    <a:pt x="4908646" y="531583"/>
                    <a:pt x="4908646" y="521628"/>
                  </a:cubicBezTo>
                  <a:cubicBezTo>
                    <a:pt x="4908646" y="511674"/>
                    <a:pt x="4916715" y="503604"/>
                    <a:pt x="4926670" y="503604"/>
                  </a:cubicBezTo>
                  <a:close/>
                  <a:moveTo>
                    <a:pt x="5419337" y="497596"/>
                  </a:moveTo>
                  <a:cubicBezTo>
                    <a:pt x="5429292" y="497596"/>
                    <a:pt x="5437362" y="505666"/>
                    <a:pt x="5437362" y="515621"/>
                  </a:cubicBezTo>
                  <a:cubicBezTo>
                    <a:pt x="5437362" y="525575"/>
                    <a:pt x="5429292" y="533645"/>
                    <a:pt x="5419337" y="533645"/>
                  </a:cubicBezTo>
                  <a:cubicBezTo>
                    <a:pt x="5409382" y="533645"/>
                    <a:pt x="5401312" y="525575"/>
                    <a:pt x="5401312" y="515621"/>
                  </a:cubicBezTo>
                  <a:cubicBezTo>
                    <a:pt x="5401312" y="505666"/>
                    <a:pt x="5409382" y="497596"/>
                    <a:pt x="5419337" y="497596"/>
                  </a:cubicBezTo>
                  <a:close/>
                  <a:moveTo>
                    <a:pt x="3610889" y="497596"/>
                  </a:moveTo>
                  <a:cubicBezTo>
                    <a:pt x="3620844" y="497596"/>
                    <a:pt x="3628914" y="505666"/>
                    <a:pt x="3628914" y="515621"/>
                  </a:cubicBezTo>
                  <a:cubicBezTo>
                    <a:pt x="3628914" y="525575"/>
                    <a:pt x="3620844" y="533645"/>
                    <a:pt x="3610889" y="533645"/>
                  </a:cubicBezTo>
                  <a:cubicBezTo>
                    <a:pt x="3600934" y="533645"/>
                    <a:pt x="3592865" y="525575"/>
                    <a:pt x="3592865" y="515621"/>
                  </a:cubicBezTo>
                  <a:cubicBezTo>
                    <a:pt x="3592865" y="505666"/>
                    <a:pt x="3600934" y="497596"/>
                    <a:pt x="3610889" y="497596"/>
                  </a:cubicBezTo>
                  <a:close/>
                  <a:moveTo>
                    <a:pt x="967309" y="497596"/>
                  </a:moveTo>
                  <a:cubicBezTo>
                    <a:pt x="977264" y="497596"/>
                    <a:pt x="985334" y="505666"/>
                    <a:pt x="985334" y="515621"/>
                  </a:cubicBezTo>
                  <a:cubicBezTo>
                    <a:pt x="985334" y="525575"/>
                    <a:pt x="977264" y="533645"/>
                    <a:pt x="967309" y="533645"/>
                  </a:cubicBezTo>
                  <a:cubicBezTo>
                    <a:pt x="957355" y="533645"/>
                    <a:pt x="949285" y="525575"/>
                    <a:pt x="949285" y="515621"/>
                  </a:cubicBezTo>
                  <a:cubicBezTo>
                    <a:pt x="949285" y="505666"/>
                    <a:pt x="957355" y="497596"/>
                    <a:pt x="967309" y="497596"/>
                  </a:cubicBezTo>
                  <a:close/>
                  <a:moveTo>
                    <a:pt x="450609" y="497596"/>
                  </a:moveTo>
                  <a:cubicBezTo>
                    <a:pt x="460564" y="497596"/>
                    <a:pt x="468634" y="505666"/>
                    <a:pt x="468634" y="515621"/>
                  </a:cubicBezTo>
                  <a:cubicBezTo>
                    <a:pt x="468634" y="525575"/>
                    <a:pt x="460564" y="533645"/>
                    <a:pt x="450609" y="533645"/>
                  </a:cubicBezTo>
                  <a:cubicBezTo>
                    <a:pt x="440655" y="533645"/>
                    <a:pt x="432585" y="525575"/>
                    <a:pt x="432585" y="515621"/>
                  </a:cubicBezTo>
                  <a:cubicBezTo>
                    <a:pt x="432585" y="505666"/>
                    <a:pt x="440655" y="497596"/>
                    <a:pt x="450609" y="497596"/>
                  </a:cubicBezTo>
                  <a:close/>
                  <a:moveTo>
                    <a:pt x="4632272" y="485580"/>
                  </a:moveTo>
                  <a:cubicBezTo>
                    <a:pt x="4642227" y="485580"/>
                    <a:pt x="4650297" y="493650"/>
                    <a:pt x="4650297" y="503604"/>
                  </a:cubicBezTo>
                  <a:cubicBezTo>
                    <a:pt x="4650297" y="513559"/>
                    <a:pt x="4642227" y="521629"/>
                    <a:pt x="4632272" y="521629"/>
                  </a:cubicBezTo>
                  <a:cubicBezTo>
                    <a:pt x="4622317" y="521629"/>
                    <a:pt x="4614248" y="513559"/>
                    <a:pt x="4614248" y="503604"/>
                  </a:cubicBezTo>
                  <a:cubicBezTo>
                    <a:pt x="4614248" y="493650"/>
                    <a:pt x="4622317" y="485580"/>
                    <a:pt x="4632272" y="485580"/>
                  </a:cubicBezTo>
                  <a:close/>
                  <a:moveTo>
                    <a:pt x="4379930" y="485580"/>
                  </a:moveTo>
                  <a:cubicBezTo>
                    <a:pt x="4389885" y="485580"/>
                    <a:pt x="4397955" y="493650"/>
                    <a:pt x="4397955" y="503604"/>
                  </a:cubicBezTo>
                  <a:cubicBezTo>
                    <a:pt x="4397955" y="513559"/>
                    <a:pt x="4389885" y="521629"/>
                    <a:pt x="4379930" y="521629"/>
                  </a:cubicBezTo>
                  <a:cubicBezTo>
                    <a:pt x="4369976" y="521629"/>
                    <a:pt x="4361906" y="513559"/>
                    <a:pt x="4361906" y="503604"/>
                  </a:cubicBezTo>
                  <a:cubicBezTo>
                    <a:pt x="4361906" y="493650"/>
                    <a:pt x="4369976" y="485580"/>
                    <a:pt x="4379930" y="485580"/>
                  </a:cubicBezTo>
                  <a:close/>
                  <a:moveTo>
                    <a:pt x="5160987" y="479571"/>
                  </a:moveTo>
                  <a:cubicBezTo>
                    <a:pt x="5170942" y="479571"/>
                    <a:pt x="5179012" y="487641"/>
                    <a:pt x="5179012" y="497595"/>
                  </a:cubicBezTo>
                  <a:cubicBezTo>
                    <a:pt x="5179012" y="507550"/>
                    <a:pt x="5170942" y="515620"/>
                    <a:pt x="5160987" y="515620"/>
                  </a:cubicBezTo>
                  <a:cubicBezTo>
                    <a:pt x="5151033" y="515620"/>
                    <a:pt x="5142963" y="507550"/>
                    <a:pt x="5142963" y="497595"/>
                  </a:cubicBezTo>
                  <a:cubicBezTo>
                    <a:pt x="5142963" y="487641"/>
                    <a:pt x="5151033" y="479571"/>
                    <a:pt x="5160987" y="479571"/>
                  </a:cubicBezTo>
                  <a:close/>
                  <a:moveTo>
                    <a:pt x="4241743" y="479571"/>
                  </a:moveTo>
                  <a:cubicBezTo>
                    <a:pt x="4251698" y="479571"/>
                    <a:pt x="4259768" y="487641"/>
                    <a:pt x="4259768" y="497595"/>
                  </a:cubicBezTo>
                  <a:cubicBezTo>
                    <a:pt x="4259768" y="507550"/>
                    <a:pt x="4251698" y="515620"/>
                    <a:pt x="4241743" y="515620"/>
                  </a:cubicBezTo>
                  <a:cubicBezTo>
                    <a:pt x="4231788" y="515620"/>
                    <a:pt x="4223719" y="507550"/>
                    <a:pt x="4223719" y="497595"/>
                  </a:cubicBezTo>
                  <a:cubicBezTo>
                    <a:pt x="4223719" y="487641"/>
                    <a:pt x="4231788" y="479571"/>
                    <a:pt x="4241743" y="479571"/>
                  </a:cubicBezTo>
                  <a:close/>
                  <a:moveTo>
                    <a:pt x="3821173" y="479571"/>
                  </a:moveTo>
                  <a:cubicBezTo>
                    <a:pt x="3831128" y="479571"/>
                    <a:pt x="3839198" y="487641"/>
                    <a:pt x="3839198" y="497595"/>
                  </a:cubicBezTo>
                  <a:cubicBezTo>
                    <a:pt x="3839198" y="507550"/>
                    <a:pt x="3831128" y="515620"/>
                    <a:pt x="3821173" y="515620"/>
                  </a:cubicBezTo>
                  <a:cubicBezTo>
                    <a:pt x="3811218" y="515620"/>
                    <a:pt x="3803149" y="507550"/>
                    <a:pt x="3803149" y="497595"/>
                  </a:cubicBezTo>
                  <a:cubicBezTo>
                    <a:pt x="3803149" y="487641"/>
                    <a:pt x="3811218" y="479571"/>
                    <a:pt x="3821173" y="479571"/>
                  </a:cubicBezTo>
                  <a:close/>
                  <a:moveTo>
                    <a:pt x="3364555" y="479571"/>
                  </a:moveTo>
                  <a:cubicBezTo>
                    <a:pt x="3374510" y="479571"/>
                    <a:pt x="3382580" y="487641"/>
                    <a:pt x="3382580" y="497595"/>
                  </a:cubicBezTo>
                  <a:cubicBezTo>
                    <a:pt x="3382580" y="507550"/>
                    <a:pt x="3374510" y="515620"/>
                    <a:pt x="3364555" y="515620"/>
                  </a:cubicBezTo>
                  <a:cubicBezTo>
                    <a:pt x="3354600" y="515620"/>
                    <a:pt x="3346531" y="507550"/>
                    <a:pt x="3346531" y="497595"/>
                  </a:cubicBezTo>
                  <a:cubicBezTo>
                    <a:pt x="3346531" y="487641"/>
                    <a:pt x="3354600" y="479571"/>
                    <a:pt x="3364555" y="479571"/>
                  </a:cubicBezTo>
                  <a:close/>
                  <a:moveTo>
                    <a:pt x="1093480" y="479571"/>
                  </a:moveTo>
                  <a:cubicBezTo>
                    <a:pt x="1103435" y="479571"/>
                    <a:pt x="1111505" y="487641"/>
                    <a:pt x="1111505" y="497595"/>
                  </a:cubicBezTo>
                  <a:cubicBezTo>
                    <a:pt x="1111505" y="507550"/>
                    <a:pt x="1103435" y="515620"/>
                    <a:pt x="1093480" y="515620"/>
                  </a:cubicBezTo>
                  <a:cubicBezTo>
                    <a:pt x="1083526" y="515620"/>
                    <a:pt x="1075456" y="507550"/>
                    <a:pt x="1075456" y="497595"/>
                  </a:cubicBezTo>
                  <a:cubicBezTo>
                    <a:pt x="1075456" y="487641"/>
                    <a:pt x="1083526" y="479571"/>
                    <a:pt x="1093480" y="479571"/>
                  </a:cubicBezTo>
                  <a:close/>
                  <a:moveTo>
                    <a:pt x="5299175" y="473563"/>
                  </a:moveTo>
                  <a:cubicBezTo>
                    <a:pt x="5309130" y="473563"/>
                    <a:pt x="5317200" y="481633"/>
                    <a:pt x="5317200" y="491587"/>
                  </a:cubicBezTo>
                  <a:cubicBezTo>
                    <a:pt x="5317200" y="501542"/>
                    <a:pt x="5309130" y="509612"/>
                    <a:pt x="5299175" y="509612"/>
                  </a:cubicBezTo>
                  <a:cubicBezTo>
                    <a:pt x="5289220" y="509612"/>
                    <a:pt x="5281150" y="501542"/>
                    <a:pt x="5281150" y="491587"/>
                  </a:cubicBezTo>
                  <a:cubicBezTo>
                    <a:pt x="5281150" y="481633"/>
                    <a:pt x="5289220" y="473563"/>
                    <a:pt x="5299175" y="473563"/>
                  </a:cubicBezTo>
                  <a:close/>
                  <a:moveTo>
                    <a:pt x="4506101" y="473563"/>
                  </a:moveTo>
                  <a:cubicBezTo>
                    <a:pt x="4516056" y="473563"/>
                    <a:pt x="4524126" y="481633"/>
                    <a:pt x="4524126" y="491587"/>
                  </a:cubicBezTo>
                  <a:cubicBezTo>
                    <a:pt x="4524126" y="501542"/>
                    <a:pt x="4516056" y="509612"/>
                    <a:pt x="4506101" y="509612"/>
                  </a:cubicBezTo>
                  <a:cubicBezTo>
                    <a:pt x="4496146" y="509612"/>
                    <a:pt x="4488077" y="501542"/>
                    <a:pt x="4488077" y="491587"/>
                  </a:cubicBezTo>
                  <a:cubicBezTo>
                    <a:pt x="4488077" y="481633"/>
                    <a:pt x="4496146" y="473563"/>
                    <a:pt x="4506101" y="473563"/>
                  </a:cubicBezTo>
                  <a:close/>
                  <a:moveTo>
                    <a:pt x="4115572" y="473563"/>
                  </a:moveTo>
                  <a:cubicBezTo>
                    <a:pt x="4125527" y="473563"/>
                    <a:pt x="4133597" y="481633"/>
                    <a:pt x="4133597" y="491587"/>
                  </a:cubicBezTo>
                  <a:cubicBezTo>
                    <a:pt x="4133597" y="501542"/>
                    <a:pt x="4125527" y="509612"/>
                    <a:pt x="4115572" y="509612"/>
                  </a:cubicBezTo>
                  <a:cubicBezTo>
                    <a:pt x="4105617" y="509612"/>
                    <a:pt x="4097548" y="501542"/>
                    <a:pt x="4097548" y="491587"/>
                  </a:cubicBezTo>
                  <a:cubicBezTo>
                    <a:pt x="4097548" y="481633"/>
                    <a:pt x="4105617" y="473563"/>
                    <a:pt x="4115572" y="473563"/>
                  </a:cubicBezTo>
                  <a:close/>
                  <a:moveTo>
                    <a:pt x="2295107" y="473563"/>
                  </a:moveTo>
                  <a:cubicBezTo>
                    <a:pt x="2305062" y="473563"/>
                    <a:pt x="2313132" y="481633"/>
                    <a:pt x="2313132" y="491587"/>
                  </a:cubicBezTo>
                  <a:cubicBezTo>
                    <a:pt x="2313132" y="501542"/>
                    <a:pt x="2305062" y="509612"/>
                    <a:pt x="2295107" y="509612"/>
                  </a:cubicBezTo>
                  <a:cubicBezTo>
                    <a:pt x="2285153" y="509612"/>
                    <a:pt x="2277083" y="501542"/>
                    <a:pt x="2277083" y="491587"/>
                  </a:cubicBezTo>
                  <a:cubicBezTo>
                    <a:pt x="2277083" y="481633"/>
                    <a:pt x="2285153" y="473563"/>
                    <a:pt x="2295107" y="473563"/>
                  </a:cubicBezTo>
                  <a:close/>
                  <a:moveTo>
                    <a:pt x="1838489" y="473563"/>
                  </a:moveTo>
                  <a:cubicBezTo>
                    <a:pt x="1848444" y="473563"/>
                    <a:pt x="1856514" y="481633"/>
                    <a:pt x="1856514" y="491587"/>
                  </a:cubicBezTo>
                  <a:cubicBezTo>
                    <a:pt x="1856514" y="501542"/>
                    <a:pt x="1848444" y="509612"/>
                    <a:pt x="1838489" y="509612"/>
                  </a:cubicBezTo>
                  <a:cubicBezTo>
                    <a:pt x="1828535" y="509612"/>
                    <a:pt x="1820465" y="501542"/>
                    <a:pt x="1820465" y="491587"/>
                  </a:cubicBezTo>
                  <a:cubicBezTo>
                    <a:pt x="1820465" y="481633"/>
                    <a:pt x="1828535" y="473563"/>
                    <a:pt x="1838489" y="473563"/>
                  </a:cubicBezTo>
                  <a:close/>
                  <a:moveTo>
                    <a:pt x="2889912" y="467555"/>
                  </a:moveTo>
                  <a:cubicBezTo>
                    <a:pt x="2899867" y="467555"/>
                    <a:pt x="2907937" y="475625"/>
                    <a:pt x="2907937" y="485580"/>
                  </a:cubicBezTo>
                  <a:cubicBezTo>
                    <a:pt x="2907937" y="495534"/>
                    <a:pt x="2899867" y="503604"/>
                    <a:pt x="2889912" y="503604"/>
                  </a:cubicBezTo>
                  <a:cubicBezTo>
                    <a:pt x="2879957" y="503604"/>
                    <a:pt x="2871888" y="495534"/>
                    <a:pt x="2871888" y="485580"/>
                  </a:cubicBezTo>
                  <a:cubicBezTo>
                    <a:pt x="2871888" y="475625"/>
                    <a:pt x="2879957" y="467555"/>
                    <a:pt x="2889912" y="467555"/>
                  </a:cubicBezTo>
                  <a:close/>
                  <a:moveTo>
                    <a:pt x="2108855" y="467555"/>
                  </a:moveTo>
                  <a:cubicBezTo>
                    <a:pt x="2118810" y="467555"/>
                    <a:pt x="2126880" y="475625"/>
                    <a:pt x="2126880" y="485580"/>
                  </a:cubicBezTo>
                  <a:cubicBezTo>
                    <a:pt x="2126880" y="495534"/>
                    <a:pt x="2118810" y="503604"/>
                    <a:pt x="2108855" y="503604"/>
                  </a:cubicBezTo>
                  <a:cubicBezTo>
                    <a:pt x="2098901" y="503604"/>
                    <a:pt x="2090831" y="495534"/>
                    <a:pt x="2090831" y="485580"/>
                  </a:cubicBezTo>
                  <a:cubicBezTo>
                    <a:pt x="2090831" y="475625"/>
                    <a:pt x="2098901" y="467555"/>
                    <a:pt x="2108855" y="467555"/>
                  </a:cubicBezTo>
                  <a:close/>
                  <a:moveTo>
                    <a:pt x="1616189" y="467555"/>
                  </a:moveTo>
                  <a:cubicBezTo>
                    <a:pt x="1626143" y="467555"/>
                    <a:pt x="1634213" y="475625"/>
                    <a:pt x="1634213" y="485580"/>
                  </a:cubicBezTo>
                  <a:cubicBezTo>
                    <a:pt x="1634213" y="495534"/>
                    <a:pt x="1626143" y="503604"/>
                    <a:pt x="1616189" y="503604"/>
                  </a:cubicBezTo>
                  <a:cubicBezTo>
                    <a:pt x="1606234" y="503604"/>
                    <a:pt x="1598164" y="495534"/>
                    <a:pt x="1598164" y="485580"/>
                  </a:cubicBezTo>
                  <a:cubicBezTo>
                    <a:pt x="1598164" y="475625"/>
                    <a:pt x="1606234" y="467555"/>
                    <a:pt x="1616189" y="467555"/>
                  </a:cubicBezTo>
                  <a:close/>
                  <a:moveTo>
                    <a:pt x="330447" y="467555"/>
                  </a:moveTo>
                  <a:cubicBezTo>
                    <a:pt x="340402" y="467555"/>
                    <a:pt x="348472" y="475625"/>
                    <a:pt x="348472" y="485580"/>
                  </a:cubicBezTo>
                  <a:cubicBezTo>
                    <a:pt x="348472" y="495534"/>
                    <a:pt x="340402" y="503604"/>
                    <a:pt x="330447" y="503604"/>
                  </a:cubicBezTo>
                  <a:cubicBezTo>
                    <a:pt x="320493" y="503604"/>
                    <a:pt x="312423" y="495534"/>
                    <a:pt x="312423" y="485580"/>
                  </a:cubicBezTo>
                  <a:cubicBezTo>
                    <a:pt x="312423" y="475625"/>
                    <a:pt x="320493" y="467555"/>
                    <a:pt x="330447" y="467555"/>
                  </a:cubicBezTo>
                  <a:close/>
                  <a:moveTo>
                    <a:pt x="3935328" y="461547"/>
                  </a:moveTo>
                  <a:cubicBezTo>
                    <a:pt x="3945283" y="461547"/>
                    <a:pt x="3953353" y="469616"/>
                    <a:pt x="3953353" y="479571"/>
                  </a:cubicBezTo>
                  <a:cubicBezTo>
                    <a:pt x="3953353" y="489526"/>
                    <a:pt x="3945283" y="497596"/>
                    <a:pt x="3935328" y="497596"/>
                  </a:cubicBezTo>
                  <a:cubicBezTo>
                    <a:pt x="3925373" y="497596"/>
                    <a:pt x="3917304" y="489526"/>
                    <a:pt x="3917304" y="479571"/>
                  </a:cubicBezTo>
                  <a:cubicBezTo>
                    <a:pt x="3917304" y="469616"/>
                    <a:pt x="3925373" y="461547"/>
                    <a:pt x="3935328" y="461547"/>
                  </a:cubicBezTo>
                  <a:close/>
                  <a:moveTo>
                    <a:pt x="6224427" y="455539"/>
                  </a:moveTo>
                  <a:cubicBezTo>
                    <a:pt x="6234382" y="455539"/>
                    <a:pt x="6242452" y="463609"/>
                    <a:pt x="6242452" y="473563"/>
                  </a:cubicBezTo>
                  <a:cubicBezTo>
                    <a:pt x="6242452" y="483518"/>
                    <a:pt x="6234382" y="491588"/>
                    <a:pt x="6224427" y="491588"/>
                  </a:cubicBezTo>
                  <a:cubicBezTo>
                    <a:pt x="6214472" y="491588"/>
                    <a:pt x="6206403" y="483518"/>
                    <a:pt x="6206403" y="473563"/>
                  </a:cubicBezTo>
                  <a:cubicBezTo>
                    <a:pt x="6206403" y="463609"/>
                    <a:pt x="6214472" y="455539"/>
                    <a:pt x="6224427" y="455539"/>
                  </a:cubicBezTo>
                  <a:close/>
                  <a:moveTo>
                    <a:pt x="6110273" y="455539"/>
                  </a:moveTo>
                  <a:cubicBezTo>
                    <a:pt x="6120228" y="455539"/>
                    <a:pt x="6128298" y="463609"/>
                    <a:pt x="6128298" y="473563"/>
                  </a:cubicBezTo>
                  <a:cubicBezTo>
                    <a:pt x="6128298" y="483518"/>
                    <a:pt x="6120228" y="491588"/>
                    <a:pt x="6110273" y="491588"/>
                  </a:cubicBezTo>
                  <a:cubicBezTo>
                    <a:pt x="6100318" y="491588"/>
                    <a:pt x="6092248" y="483518"/>
                    <a:pt x="6092248" y="473563"/>
                  </a:cubicBezTo>
                  <a:cubicBezTo>
                    <a:pt x="6092248" y="463609"/>
                    <a:pt x="6100318" y="455539"/>
                    <a:pt x="6110273" y="455539"/>
                  </a:cubicBezTo>
                  <a:close/>
                  <a:moveTo>
                    <a:pt x="3496734" y="455539"/>
                  </a:moveTo>
                  <a:cubicBezTo>
                    <a:pt x="3506689" y="455539"/>
                    <a:pt x="3514759" y="463609"/>
                    <a:pt x="3514759" y="473563"/>
                  </a:cubicBezTo>
                  <a:cubicBezTo>
                    <a:pt x="3514759" y="483518"/>
                    <a:pt x="3506689" y="491588"/>
                    <a:pt x="3496734" y="491588"/>
                  </a:cubicBezTo>
                  <a:cubicBezTo>
                    <a:pt x="3486779" y="491588"/>
                    <a:pt x="3478709" y="483518"/>
                    <a:pt x="3478709" y="473563"/>
                  </a:cubicBezTo>
                  <a:cubicBezTo>
                    <a:pt x="3478709" y="463609"/>
                    <a:pt x="3486779" y="455539"/>
                    <a:pt x="3496734" y="455539"/>
                  </a:cubicBezTo>
                  <a:close/>
                  <a:moveTo>
                    <a:pt x="1333805" y="455539"/>
                  </a:moveTo>
                  <a:cubicBezTo>
                    <a:pt x="1343760" y="455539"/>
                    <a:pt x="1351830" y="463609"/>
                    <a:pt x="1351830" y="473563"/>
                  </a:cubicBezTo>
                  <a:cubicBezTo>
                    <a:pt x="1351830" y="483518"/>
                    <a:pt x="1343760" y="491588"/>
                    <a:pt x="1333805" y="491588"/>
                  </a:cubicBezTo>
                  <a:cubicBezTo>
                    <a:pt x="1323851" y="491588"/>
                    <a:pt x="1315781" y="483518"/>
                    <a:pt x="1315781" y="473563"/>
                  </a:cubicBezTo>
                  <a:cubicBezTo>
                    <a:pt x="1315781" y="463609"/>
                    <a:pt x="1323851" y="455539"/>
                    <a:pt x="1333805" y="455539"/>
                  </a:cubicBezTo>
                  <a:close/>
                  <a:moveTo>
                    <a:pt x="2727693" y="449531"/>
                  </a:moveTo>
                  <a:cubicBezTo>
                    <a:pt x="2737648" y="449531"/>
                    <a:pt x="2745718" y="457601"/>
                    <a:pt x="2745718" y="467555"/>
                  </a:cubicBezTo>
                  <a:cubicBezTo>
                    <a:pt x="2745718" y="477510"/>
                    <a:pt x="2737648" y="485580"/>
                    <a:pt x="2727693" y="485580"/>
                  </a:cubicBezTo>
                  <a:cubicBezTo>
                    <a:pt x="2717739" y="485580"/>
                    <a:pt x="2709669" y="477510"/>
                    <a:pt x="2709669" y="467555"/>
                  </a:cubicBezTo>
                  <a:cubicBezTo>
                    <a:pt x="2709669" y="457601"/>
                    <a:pt x="2717739" y="449531"/>
                    <a:pt x="2727693" y="449531"/>
                  </a:cubicBezTo>
                  <a:close/>
                  <a:moveTo>
                    <a:pt x="2607530" y="449531"/>
                  </a:moveTo>
                  <a:cubicBezTo>
                    <a:pt x="2617485" y="449531"/>
                    <a:pt x="2625555" y="457601"/>
                    <a:pt x="2625555" y="467555"/>
                  </a:cubicBezTo>
                  <a:cubicBezTo>
                    <a:pt x="2625555" y="477510"/>
                    <a:pt x="2617485" y="485580"/>
                    <a:pt x="2607530" y="485580"/>
                  </a:cubicBezTo>
                  <a:cubicBezTo>
                    <a:pt x="2597576" y="485580"/>
                    <a:pt x="2589506" y="477510"/>
                    <a:pt x="2589506" y="467555"/>
                  </a:cubicBezTo>
                  <a:cubicBezTo>
                    <a:pt x="2589506" y="457601"/>
                    <a:pt x="2597576" y="449531"/>
                    <a:pt x="2607530" y="449531"/>
                  </a:cubicBezTo>
                  <a:close/>
                  <a:moveTo>
                    <a:pt x="5797850" y="443523"/>
                  </a:moveTo>
                  <a:cubicBezTo>
                    <a:pt x="5807805" y="443523"/>
                    <a:pt x="5815875" y="451593"/>
                    <a:pt x="5815875" y="461547"/>
                  </a:cubicBezTo>
                  <a:cubicBezTo>
                    <a:pt x="5815875" y="471502"/>
                    <a:pt x="5807805" y="479572"/>
                    <a:pt x="5797850" y="479572"/>
                  </a:cubicBezTo>
                  <a:cubicBezTo>
                    <a:pt x="5787895" y="479572"/>
                    <a:pt x="5779826" y="471502"/>
                    <a:pt x="5779826" y="461547"/>
                  </a:cubicBezTo>
                  <a:cubicBezTo>
                    <a:pt x="5779826" y="451593"/>
                    <a:pt x="5787895" y="443523"/>
                    <a:pt x="5797850" y="443523"/>
                  </a:cubicBezTo>
                  <a:close/>
                  <a:moveTo>
                    <a:pt x="5653655" y="443523"/>
                  </a:moveTo>
                  <a:cubicBezTo>
                    <a:pt x="5663610" y="443523"/>
                    <a:pt x="5671680" y="451593"/>
                    <a:pt x="5671680" y="461547"/>
                  </a:cubicBezTo>
                  <a:cubicBezTo>
                    <a:pt x="5671680" y="471502"/>
                    <a:pt x="5663610" y="479572"/>
                    <a:pt x="5653655" y="479572"/>
                  </a:cubicBezTo>
                  <a:cubicBezTo>
                    <a:pt x="5643700" y="479572"/>
                    <a:pt x="5635631" y="471502"/>
                    <a:pt x="5635631" y="461547"/>
                  </a:cubicBezTo>
                  <a:cubicBezTo>
                    <a:pt x="5635631" y="451593"/>
                    <a:pt x="5643700" y="443523"/>
                    <a:pt x="5653655" y="443523"/>
                  </a:cubicBezTo>
                  <a:close/>
                  <a:moveTo>
                    <a:pt x="96129" y="437514"/>
                  </a:moveTo>
                  <a:cubicBezTo>
                    <a:pt x="106084" y="437514"/>
                    <a:pt x="114154" y="445584"/>
                    <a:pt x="114154" y="455539"/>
                  </a:cubicBezTo>
                  <a:cubicBezTo>
                    <a:pt x="114154" y="465493"/>
                    <a:pt x="106084" y="473563"/>
                    <a:pt x="96129" y="473563"/>
                  </a:cubicBezTo>
                  <a:cubicBezTo>
                    <a:pt x="86175" y="473563"/>
                    <a:pt x="78105" y="465493"/>
                    <a:pt x="78105" y="455539"/>
                  </a:cubicBezTo>
                  <a:cubicBezTo>
                    <a:pt x="78105" y="445584"/>
                    <a:pt x="86175" y="437514"/>
                    <a:pt x="96129" y="437514"/>
                  </a:cubicBezTo>
                  <a:close/>
                  <a:moveTo>
                    <a:pt x="3058140" y="431506"/>
                  </a:moveTo>
                  <a:cubicBezTo>
                    <a:pt x="3068095" y="431506"/>
                    <a:pt x="3076165" y="439575"/>
                    <a:pt x="3076165" y="449530"/>
                  </a:cubicBezTo>
                  <a:cubicBezTo>
                    <a:pt x="3076165" y="459485"/>
                    <a:pt x="3068095" y="467555"/>
                    <a:pt x="3058140" y="467555"/>
                  </a:cubicBezTo>
                  <a:cubicBezTo>
                    <a:pt x="3048186" y="467555"/>
                    <a:pt x="3040116" y="459485"/>
                    <a:pt x="3040116" y="449530"/>
                  </a:cubicBezTo>
                  <a:cubicBezTo>
                    <a:pt x="3040116" y="439575"/>
                    <a:pt x="3048186" y="431506"/>
                    <a:pt x="3058140" y="431506"/>
                  </a:cubicBezTo>
                  <a:close/>
                  <a:moveTo>
                    <a:pt x="2493375" y="431506"/>
                  </a:moveTo>
                  <a:cubicBezTo>
                    <a:pt x="2503330" y="431506"/>
                    <a:pt x="2511400" y="439575"/>
                    <a:pt x="2511400" y="449530"/>
                  </a:cubicBezTo>
                  <a:cubicBezTo>
                    <a:pt x="2511400" y="459485"/>
                    <a:pt x="2503330" y="467555"/>
                    <a:pt x="2493375" y="467555"/>
                  </a:cubicBezTo>
                  <a:cubicBezTo>
                    <a:pt x="2483420" y="467555"/>
                    <a:pt x="2475351" y="459485"/>
                    <a:pt x="2475351" y="449530"/>
                  </a:cubicBezTo>
                  <a:cubicBezTo>
                    <a:pt x="2475351" y="439575"/>
                    <a:pt x="2483420" y="431506"/>
                    <a:pt x="2493375" y="431506"/>
                  </a:cubicBezTo>
                  <a:close/>
                  <a:moveTo>
                    <a:pt x="216292" y="431506"/>
                  </a:moveTo>
                  <a:cubicBezTo>
                    <a:pt x="226247" y="431506"/>
                    <a:pt x="234317" y="439575"/>
                    <a:pt x="234317" y="449530"/>
                  </a:cubicBezTo>
                  <a:cubicBezTo>
                    <a:pt x="234317" y="459485"/>
                    <a:pt x="226247" y="467555"/>
                    <a:pt x="216292" y="467555"/>
                  </a:cubicBezTo>
                  <a:cubicBezTo>
                    <a:pt x="206338" y="467555"/>
                    <a:pt x="198268" y="459485"/>
                    <a:pt x="198268" y="449530"/>
                  </a:cubicBezTo>
                  <a:cubicBezTo>
                    <a:pt x="198268" y="439575"/>
                    <a:pt x="206338" y="431506"/>
                    <a:pt x="216292" y="431506"/>
                  </a:cubicBezTo>
                  <a:close/>
                  <a:moveTo>
                    <a:pt x="4758442" y="425498"/>
                  </a:moveTo>
                  <a:cubicBezTo>
                    <a:pt x="4768397" y="425498"/>
                    <a:pt x="4776467" y="433568"/>
                    <a:pt x="4776467" y="443522"/>
                  </a:cubicBezTo>
                  <a:cubicBezTo>
                    <a:pt x="4776467" y="453477"/>
                    <a:pt x="4768397" y="461547"/>
                    <a:pt x="4758442" y="461547"/>
                  </a:cubicBezTo>
                  <a:cubicBezTo>
                    <a:pt x="4748487" y="461547"/>
                    <a:pt x="4740417" y="453477"/>
                    <a:pt x="4740417" y="443522"/>
                  </a:cubicBezTo>
                  <a:cubicBezTo>
                    <a:pt x="4740417" y="433568"/>
                    <a:pt x="4748487" y="425498"/>
                    <a:pt x="4758442" y="425498"/>
                  </a:cubicBezTo>
                  <a:close/>
                  <a:moveTo>
                    <a:pt x="1453968" y="425498"/>
                  </a:moveTo>
                  <a:cubicBezTo>
                    <a:pt x="1463923" y="425498"/>
                    <a:pt x="1471993" y="433568"/>
                    <a:pt x="1471993" y="443522"/>
                  </a:cubicBezTo>
                  <a:cubicBezTo>
                    <a:pt x="1471993" y="453477"/>
                    <a:pt x="1463923" y="461547"/>
                    <a:pt x="1453968" y="461547"/>
                  </a:cubicBezTo>
                  <a:cubicBezTo>
                    <a:pt x="1444014" y="461547"/>
                    <a:pt x="1435944" y="453477"/>
                    <a:pt x="1435944" y="443522"/>
                  </a:cubicBezTo>
                  <a:cubicBezTo>
                    <a:pt x="1435944" y="433568"/>
                    <a:pt x="1444014" y="425498"/>
                    <a:pt x="1453968" y="425498"/>
                  </a:cubicBezTo>
                  <a:close/>
                  <a:moveTo>
                    <a:pt x="552748" y="425498"/>
                  </a:moveTo>
                  <a:cubicBezTo>
                    <a:pt x="562703" y="425498"/>
                    <a:pt x="570773" y="433568"/>
                    <a:pt x="570773" y="443522"/>
                  </a:cubicBezTo>
                  <a:cubicBezTo>
                    <a:pt x="570773" y="453477"/>
                    <a:pt x="562703" y="461547"/>
                    <a:pt x="552748" y="461547"/>
                  </a:cubicBezTo>
                  <a:cubicBezTo>
                    <a:pt x="542794" y="461547"/>
                    <a:pt x="534724" y="453477"/>
                    <a:pt x="534724" y="443522"/>
                  </a:cubicBezTo>
                  <a:cubicBezTo>
                    <a:pt x="534724" y="433568"/>
                    <a:pt x="542794" y="425498"/>
                    <a:pt x="552748" y="425498"/>
                  </a:cubicBezTo>
                  <a:close/>
                  <a:moveTo>
                    <a:pt x="1742358" y="419490"/>
                  </a:moveTo>
                  <a:cubicBezTo>
                    <a:pt x="1752313" y="419490"/>
                    <a:pt x="1760383" y="427560"/>
                    <a:pt x="1760383" y="437514"/>
                  </a:cubicBezTo>
                  <a:cubicBezTo>
                    <a:pt x="1760383" y="447469"/>
                    <a:pt x="1752313" y="455539"/>
                    <a:pt x="1742358" y="455539"/>
                  </a:cubicBezTo>
                  <a:cubicBezTo>
                    <a:pt x="1732404" y="455539"/>
                    <a:pt x="1724334" y="447469"/>
                    <a:pt x="1724334" y="437514"/>
                  </a:cubicBezTo>
                  <a:cubicBezTo>
                    <a:pt x="1724334" y="427560"/>
                    <a:pt x="1732404" y="419490"/>
                    <a:pt x="1742358" y="419490"/>
                  </a:cubicBezTo>
                  <a:close/>
                  <a:moveTo>
                    <a:pt x="1183602" y="413482"/>
                  </a:moveTo>
                  <a:cubicBezTo>
                    <a:pt x="1193557" y="413482"/>
                    <a:pt x="1201627" y="421552"/>
                    <a:pt x="1201627" y="431506"/>
                  </a:cubicBezTo>
                  <a:cubicBezTo>
                    <a:pt x="1201627" y="441461"/>
                    <a:pt x="1193557" y="449531"/>
                    <a:pt x="1183602" y="449531"/>
                  </a:cubicBezTo>
                  <a:cubicBezTo>
                    <a:pt x="1173648" y="449531"/>
                    <a:pt x="1165578" y="441461"/>
                    <a:pt x="1165578" y="431506"/>
                  </a:cubicBezTo>
                  <a:cubicBezTo>
                    <a:pt x="1165578" y="421552"/>
                    <a:pt x="1173648" y="413482"/>
                    <a:pt x="1183602" y="413482"/>
                  </a:cubicBezTo>
                  <a:close/>
                  <a:moveTo>
                    <a:pt x="895212" y="413482"/>
                  </a:moveTo>
                  <a:cubicBezTo>
                    <a:pt x="905166" y="413482"/>
                    <a:pt x="913236" y="421552"/>
                    <a:pt x="913236" y="431506"/>
                  </a:cubicBezTo>
                  <a:cubicBezTo>
                    <a:pt x="913236" y="441461"/>
                    <a:pt x="905166" y="449531"/>
                    <a:pt x="895212" y="449531"/>
                  </a:cubicBezTo>
                  <a:cubicBezTo>
                    <a:pt x="885257" y="449531"/>
                    <a:pt x="877187" y="441461"/>
                    <a:pt x="877187" y="431506"/>
                  </a:cubicBezTo>
                  <a:cubicBezTo>
                    <a:pt x="877187" y="421552"/>
                    <a:pt x="885257" y="413482"/>
                    <a:pt x="895212" y="413482"/>
                  </a:cubicBezTo>
                  <a:close/>
                  <a:moveTo>
                    <a:pt x="672910" y="413482"/>
                  </a:moveTo>
                  <a:cubicBezTo>
                    <a:pt x="682865" y="413482"/>
                    <a:pt x="690935" y="421552"/>
                    <a:pt x="690935" y="431506"/>
                  </a:cubicBezTo>
                  <a:cubicBezTo>
                    <a:pt x="690935" y="441461"/>
                    <a:pt x="682865" y="449531"/>
                    <a:pt x="672910" y="449531"/>
                  </a:cubicBezTo>
                  <a:cubicBezTo>
                    <a:pt x="662956" y="449531"/>
                    <a:pt x="654886" y="441461"/>
                    <a:pt x="654886" y="431506"/>
                  </a:cubicBezTo>
                  <a:cubicBezTo>
                    <a:pt x="654886" y="421552"/>
                    <a:pt x="662956" y="413482"/>
                    <a:pt x="672910" y="413482"/>
                  </a:cubicBezTo>
                  <a:close/>
                  <a:moveTo>
                    <a:pt x="3719035" y="407474"/>
                  </a:moveTo>
                  <a:cubicBezTo>
                    <a:pt x="3728990" y="407474"/>
                    <a:pt x="3737060" y="415544"/>
                    <a:pt x="3737060" y="425499"/>
                  </a:cubicBezTo>
                  <a:cubicBezTo>
                    <a:pt x="3737060" y="435453"/>
                    <a:pt x="3728990" y="443523"/>
                    <a:pt x="3719035" y="443523"/>
                  </a:cubicBezTo>
                  <a:cubicBezTo>
                    <a:pt x="3709081" y="443523"/>
                    <a:pt x="3701011" y="435453"/>
                    <a:pt x="3701011" y="425499"/>
                  </a:cubicBezTo>
                  <a:cubicBezTo>
                    <a:pt x="3701011" y="415544"/>
                    <a:pt x="3709081" y="407474"/>
                    <a:pt x="3719035" y="407474"/>
                  </a:cubicBezTo>
                  <a:close/>
                  <a:moveTo>
                    <a:pt x="6002126" y="401466"/>
                  </a:moveTo>
                  <a:cubicBezTo>
                    <a:pt x="6012081" y="401466"/>
                    <a:pt x="6020151" y="409535"/>
                    <a:pt x="6020151" y="419490"/>
                  </a:cubicBezTo>
                  <a:cubicBezTo>
                    <a:pt x="6020151" y="429445"/>
                    <a:pt x="6012081" y="437515"/>
                    <a:pt x="6002126" y="437515"/>
                  </a:cubicBezTo>
                  <a:cubicBezTo>
                    <a:pt x="5992172" y="437515"/>
                    <a:pt x="5984102" y="429445"/>
                    <a:pt x="5984102" y="419490"/>
                  </a:cubicBezTo>
                  <a:cubicBezTo>
                    <a:pt x="5984102" y="409535"/>
                    <a:pt x="5992172" y="401466"/>
                    <a:pt x="6002126" y="401466"/>
                  </a:cubicBezTo>
                  <a:close/>
                  <a:moveTo>
                    <a:pt x="1970668" y="401466"/>
                  </a:moveTo>
                  <a:cubicBezTo>
                    <a:pt x="1980623" y="401466"/>
                    <a:pt x="1988693" y="409535"/>
                    <a:pt x="1988693" y="419490"/>
                  </a:cubicBezTo>
                  <a:cubicBezTo>
                    <a:pt x="1988693" y="429445"/>
                    <a:pt x="1980623" y="437515"/>
                    <a:pt x="1970668" y="437515"/>
                  </a:cubicBezTo>
                  <a:cubicBezTo>
                    <a:pt x="1960714" y="437515"/>
                    <a:pt x="1952644" y="429445"/>
                    <a:pt x="1952644" y="419490"/>
                  </a:cubicBezTo>
                  <a:cubicBezTo>
                    <a:pt x="1952644" y="409535"/>
                    <a:pt x="1960714" y="401466"/>
                    <a:pt x="1970668" y="401466"/>
                  </a:cubicBezTo>
                  <a:close/>
                  <a:moveTo>
                    <a:pt x="5533492" y="395457"/>
                  </a:moveTo>
                  <a:cubicBezTo>
                    <a:pt x="5543447" y="395457"/>
                    <a:pt x="5551517" y="403527"/>
                    <a:pt x="5551517" y="413481"/>
                  </a:cubicBezTo>
                  <a:cubicBezTo>
                    <a:pt x="5551517" y="423436"/>
                    <a:pt x="5543447" y="431506"/>
                    <a:pt x="5533492" y="431506"/>
                  </a:cubicBezTo>
                  <a:cubicBezTo>
                    <a:pt x="5523537" y="431506"/>
                    <a:pt x="5515468" y="423436"/>
                    <a:pt x="5515468" y="413481"/>
                  </a:cubicBezTo>
                  <a:cubicBezTo>
                    <a:pt x="5515468" y="403527"/>
                    <a:pt x="5523537" y="395457"/>
                    <a:pt x="5533492" y="395457"/>
                  </a:cubicBezTo>
                  <a:close/>
                  <a:moveTo>
                    <a:pt x="3166287" y="395457"/>
                  </a:moveTo>
                  <a:cubicBezTo>
                    <a:pt x="3176242" y="395457"/>
                    <a:pt x="3184312" y="403527"/>
                    <a:pt x="3184312" y="413481"/>
                  </a:cubicBezTo>
                  <a:cubicBezTo>
                    <a:pt x="3184312" y="423436"/>
                    <a:pt x="3176242" y="431506"/>
                    <a:pt x="3166287" y="431506"/>
                  </a:cubicBezTo>
                  <a:cubicBezTo>
                    <a:pt x="3156332" y="431506"/>
                    <a:pt x="3148262" y="423436"/>
                    <a:pt x="3148262" y="413481"/>
                  </a:cubicBezTo>
                  <a:cubicBezTo>
                    <a:pt x="3148262" y="403527"/>
                    <a:pt x="3156332" y="395457"/>
                    <a:pt x="3166287" y="395457"/>
                  </a:cubicBezTo>
                  <a:close/>
                  <a:moveTo>
                    <a:pt x="2373213" y="395457"/>
                  </a:moveTo>
                  <a:cubicBezTo>
                    <a:pt x="2383168" y="395457"/>
                    <a:pt x="2391238" y="403527"/>
                    <a:pt x="2391238" y="413481"/>
                  </a:cubicBezTo>
                  <a:cubicBezTo>
                    <a:pt x="2391238" y="423436"/>
                    <a:pt x="2383168" y="431506"/>
                    <a:pt x="2373213" y="431506"/>
                  </a:cubicBezTo>
                  <a:cubicBezTo>
                    <a:pt x="2363259" y="431506"/>
                    <a:pt x="2355189" y="423436"/>
                    <a:pt x="2355189" y="413481"/>
                  </a:cubicBezTo>
                  <a:cubicBezTo>
                    <a:pt x="2355189" y="403527"/>
                    <a:pt x="2363259" y="395457"/>
                    <a:pt x="2373213" y="395457"/>
                  </a:cubicBezTo>
                  <a:close/>
                  <a:moveTo>
                    <a:pt x="787065" y="395457"/>
                  </a:moveTo>
                  <a:cubicBezTo>
                    <a:pt x="797020" y="395457"/>
                    <a:pt x="805090" y="403527"/>
                    <a:pt x="805090" y="413481"/>
                  </a:cubicBezTo>
                  <a:cubicBezTo>
                    <a:pt x="805090" y="423436"/>
                    <a:pt x="797020" y="431506"/>
                    <a:pt x="787065" y="431506"/>
                  </a:cubicBezTo>
                  <a:cubicBezTo>
                    <a:pt x="777111" y="431506"/>
                    <a:pt x="769041" y="423436"/>
                    <a:pt x="769041" y="413481"/>
                  </a:cubicBezTo>
                  <a:cubicBezTo>
                    <a:pt x="769041" y="403527"/>
                    <a:pt x="777111" y="395457"/>
                    <a:pt x="787065" y="395457"/>
                  </a:cubicBezTo>
                  <a:close/>
                  <a:moveTo>
                    <a:pt x="6344591" y="389449"/>
                  </a:moveTo>
                  <a:cubicBezTo>
                    <a:pt x="6354545" y="389449"/>
                    <a:pt x="6362615" y="397519"/>
                    <a:pt x="6362615" y="407473"/>
                  </a:cubicBezTo>
                  <a:cubicBezTo>
                    <a:pt x="6362615" y="417428"/>
                    <a:pt x="6354546" y="425498"/>
                    <a:pt x="6344591" y="425498"/>
                  </a:cubicBezTo>
                  <a:cubicBezTo>
                    <a:pt x="6334636" y="425498"/>
                    <a:pt x="6326566" y="417428"/>
                    <a:pt x="6326566" y="407473"/>
                  </a:cubicBezTo>
                  <a:cubicBezTo>
                    <a:pt x="6326566" y="397519"/>
                    <a:pt x="6334635" y="389449"/>
                    <a:pt x="6344591" y="389449"/>
                  </a:cubicBezTo>
                  <a:close/>
                  <a:moveTo>
                    <a:pt x="5407321" y="383441"/>
                  </a:moveTo>
                  <a:cubicBezTo>
                    <a:pt x="5417276" y="383441"/>
                    <a:pt x="5425346" y="391511"/>
                    <a:pt x="5425346" y="401465"/>
                  </a:cubicBezTo>
                  <a:cubicBezTo>
                    <a:pt x="5425346" y="411420"/>
                    <a:pt x="5417276" y="419490"/>
                    <a:pt x="5407321" y="419490"/>
                  </a:cubicBezTo>
                  <a:cubicBezTo>
                    <a:pt x="5397366" y="419490"/>
                    <a:pt x="5389297" y="411420"/>
                    <a:pt x="5389297" y="401465"/>
                  </a:cubicBezTo>
                  <a:cubicBezTo>
                    <a:pt x="5389297" y="391511"/>
                    <a:pt x="5397366" y="383441"/>
                    <a:pt x="5407321" y="383441"/>
                  </a:cubicBezTo>
                  <a:close/>
                  <a:moveTo>
                    <a:pt x="5233085" y="383441"/>
                  </a:moveTo>
                  <a:cubicBezTo>
                    <a:pt x="5243040" y="383441"/>
                    <a:pt x="5251110" y="391511"/>
                    <a:pt x="5251110" y="401465"/>
                  </a:cubicBezTo>
                  <a:cubicBezTo>
                    <a:pt x="5251110" y="411420"/>
                    <a:pt x="5243040" y="419490"/>
                    <a:pt x="5233085" y="419490"/>
                  </a:cubicBezTo>
                  <a:cubicBezTo>
                    <a:pt x="5223130" y="419490"/>
                    <a:pt x="5215061" y="411420"/>
                    <a:pt x="5215061" y="401465"/>
                  </a:cubicBezTo>
                  <a:cubicBezTo>
                    <a:pt x="5215061" y="391511"/>
                    <a:pt x="5223130" y="383441"/>
                    <a:pt x="5233085" y="383441"/>
                  </a:cubicBezTo>
                  <a:close/>
                  <a:moveTo>
                    <a:pt x="4956711" y="383441"/>
                  </a:moveTo>
                  <a:cubicBezTo>
                    <a:pt x="4966666" y="383441"/>
                    <a:pt x="4974736" y="391511"/>
                    <a:pt x="4974736" y="401465"/>
                  </a:cubicBezTo>
                  <a:cubicBezTo>
                    <a:pt x="4974736" y="411420"/>
                    <a:pt x="4966666" y="419490"/>
                    <a:pt x="4956711" y="419490"/>
                  </a:cubicBezTo>
                  <a:cubicBezTo>
                    <a:pt x="4946756" y="419490"/>
                    <a:pt x="4938687" y="411420"/>
                    <a:pt x="4938687" y="401465"/>
                  </a:cubicBezTo>
                  <a:cubicBezTo>
                    <a:pt x="4938687" y="391511"/>
                    <a:pt x="4946756" y="383441"/>
                    <a:pt x="4956711" y="383441"/>
                  </a:cubicBezTo>
                  <a:close/>
                  <a:moveTo>
                    <a:pt x="3604880" y="377433"/>
                  </a:moveTo>
                  <a:cubicBezTo>
                    <a:pt x="3614835" y="377433"/>
                    <a:pt x="3622905" y="385503"/>
                    <a:pt x="3622905" y="395458"/>
                  </a:cubicBezTo>
                  <a:cubicBezTo>
                    <a:pt x="3622905" y="405412"/>
                    <a:pt x="3614835" y="413482"/>
                    <a:pt x="3604880" y="413482"/>
                  </a:cubicBezTo>
                  <a:cubicBezTo>
                    <a:pt x="3594925" y="413482"/>
                    <a:pt x="3586856" y="405412"/>
                    <a:pt x="3586856" y="395458"/>
                  </a:cubicBezTo>
                  <a:cubicBezTo>
                    <a:pt x="3586856" y="385503"/>
                    <a:pt x="3594925" y="377433"/>
                    <a:pt x="3604880" y="377433"/>
                  </a:cubicBezTo>
                  <a:close/>
                  <a:moveTo>
                    <a:pt x="5082882" y="371425"/>
                  </a:moveTo>
                  <a:cubicBezTo>
                    <a:pt x="5092837" y="371425"/>
                    <a:pt x="5100907" y="379494"/>
                    <a:pt x="5100907" y="389449"/>
                  </a:cubicBezTo>
                  <a:cubicBezTo>
                    <a:pt x="5100907" y="399404"/>
                    <a:pt x="5092837" y="407474"/>
                    <a:pt x="5082882" y="407474"/>
                  </a:cubicBezTo>
                  <a:cubicBezTo>
                    <a:pt x="5072927" y="407474"/>
                    <a:pt x="5064858" y="399404"/>
                    <a:pt x="5064858" y="389449"/>
                  </a:cubicBezTo>
                  <a:cubicBezTo>
                    <a:pt x="5064858" y="379494"/>
                    <a:pt x="5072927" y="371425"/>
                    <a:pt x="5082882" y="371425"/>
                  </a:cubicBezTo>
                  <a:close/>
                  <a:moveTo>
                    <a:pt x="4638280" y="371425"/>
                  </a:moveTo>
                  <a:cubicBezTo>
                    <a:pt x="4648235" y="371425"/>
                    <a:pt x="4656305" y="379494"/>
                    <a:pt x="4656305" y="389449"/>
                  </a:cubicBezTo>
                  <a:cubicBezTo>
                    <a:pt x="4656305" y="399404"/>
                    <a:pt x="4648235" y="407474"/>
                    <a:pt x="4638280" y="407474"/>
                  </a:cubicBezTo>
                  <a:cubicBezTo>
                    <a:pt x="4628325" y="407474"/>
                    <a:pt x="4620255" y="399404"/>
                    <a:pt x="4620255" y="389449"/>
                  </a:cubicBezTo>
                  <a:cubicBezTo>
                    <a:pt x="4620255" y="379494"/>
                    <a:pt x="4628325" y="371425"/>
                    <a:pt x="4638280" y="371425"/>
                  </a:cubicBezTo>
                  <a:close/>
                  <a:moveTo>
                    <a:pt x="4289808" y="371425"/>
                  </a:moveTo>
                  <a:cubicBezTo>
                    <a:pt x="4299763" y="371425"/>
                    <a:pt x="4307833" y="379494"/>
                    <a:pt x="4307833" y="389449"/>
                  </a:cubicBezTo>
                  <a:cubicBezTo>
                    <a:pt x="4307833" y="399404"/>
                    <a:pt x="4299763" y="407474"/>
                    <a:pt x="4289808" y="407474"/>
                  </a:cubicBezTo>
                  <a:cubicBezTo>
                    <a:pt x="4279854" y="407474"/>
                    <a:pt x="4271784" y="399404"/>
                    <a:pt x="4271784" y="389449"/>
                  </a:cubicBezTo>
                  <a:cubicBezTo>
                    <a:pt x="4271784" y="379494"/>
                    <a:pt x="4279854" y="371425"/>
                    <a:pt x="4289808" y="371425"/>
                  </a:cubicBezTo>
                  <a:close/>
                  <a:moveTo>
                    <a:pt x="3412620" y="371425"/>
                  </a:moveTo>
                  <a:cubicBezTo>
                    <a:pt x="3422575" y="371425"/>
                    <a:pt x="3430645" y="379494"/>
                    <a:pt x="3430645" y="389449"/>
                  </a:cubicBezTo>
                  <a:cubicBezTo>
                    <a:pt x="3430645" y="399404"/>
                    <a:pt x="3422575" y="407474"/>
                    <a:pt x="3412620" y="407474"/>
                  </a:cubicBezTo>
                  <a:cubicBezTo>
                    <a:pt x="3402666" y="407474"/>
                    <a:pt x="3394596" y="399404"/>
                    <a:pt x="3394596" y="389449"/>
                  </a:cubicBezTo>
                  <a:cubicBezTo>
                    <a:pt x="3394596" y="379494"/>
                    <a:pt x="3402666" y="371425"/>
                    <a:pt x="3412620" y="371425"/>
                  </a:cubicBezTo>
                  <a:close/>
                  <a:moveTo>
                    <a:pt x="3286449" y="371425"/>
                  </a:moveTo>
                  <a:cubicBezTo>
                    <a:pt x="3296404" y="371425"/>
                    <a:pt x="3304474" y="379494"/>
                    <a:pt x="3304474" y="389449"/>
                  </a:cubicBezTo>
                  <a:cubicBezTo>
                    <a:pt x="3304474" y="399404"/>
                    <a:pt x="3296404" y="407474"/>
                    <a:pt x="3286449" y="407474"/>
                  </a:cubicBezTo>
                  <a:cubicBezTo>
                    <a:pt x="3276494" y="407474"/>
                    <a:pt x="3268424" y="399404"/>
                    <a:pt x="3268424" y="389449"/>
                  </a:cubicBezTo>
                  <a:cubicBezTo>
                    <a:pt x="3268424" y="379494"/>
                    <a:pt x="3276494" y="371425"/>
                    <a:pt x="3286449" y="371425"/>
                  </a:cubicBezTo>
                  <a:close/>
                  <a:moveTo>
                    <a:pt x="2204985" y="371425"/>
                  </a:moveTo>
                  <a:cubicBezTo>
                    <a:pt x="2214940" y="371425"/>
                    <a:pt x="2223010" y="379494"/>
                    <a:pt x="2223010" y="389449"/>
                  </a:cubicBezTo>
                  <a:cubicBezTo>
                    <a:pt x="2223010" y="399404"/>
                    <a:pt x="2214940" y="407474"/>
                    <a:pt x="2204985" y="407474"/>
                  </a:cubicBezTo>
                  <a:cubicBezTo>
                    <a:pt x="2195031" y="407474"/>
                    <a:pt x="2186961" y="399404"/>
                    <a:pt x="2186961" y="389449"/>
                  </a:cubicBezTo>
                  <a:cubicBezTo>
                    <a:pt x="2186961" y="379494"/>
                    <a:pt x="2195031" y="371425"/>
                    <a:pt x="2204985" y="371425"/>
                  </a:cubicBezTo>
                  <a:close/>
                  <a:moveTo>
                    <a:pt x="1033398" y="371425"/>
                  </a:moveTo>
                  <a:cubicBezTo>
                    <a:pt x="1043353" y="371425"/>
                    <a:pt x="1051423" y="379494"/>
                    <a:pt x="1051423" y="389449"/>
                  </a:cubicBezTo>
                  <a:cubicBezTo>
                    <a:pt x="1051423" y="399404"/>
                    <a:pt x="1043353" y="407474"/>
                    <a:pt x="1033398" y="407474"/>
                  </a:cubicBezTo>
                  <a:cubicBezTo>
                    <a:pt x="1023444" y="407474"/>
                    <a:pt x="1015374" y="399404"/>
                    <a:pt x="1015374" y="389449"/>
                  </a:cubicBezTo>
                  <a:cubicBezTo>
                    <a:pt x="1015374" y="379494"/>
                    <a:pt x="1023444" y="371425"/>
                    <a:pt x="1033398" y="371425"/>
                  </a:cubicBezTo>
                  <a:close/>
                  <a:moveTo>
                    <a:pt x="432585" y="371425"/>
                  </a:moveTo>
                  <a:cubicBezTo>
                    <a:pt x="442540" y="371425"/>
                    <a:pt x="450610" y="379494"/>
                    <a:pt x="450610" y="389449"/>
                  </a:cubicBezTo>
                  <a:cubicBezTo>
                    <a:pt x="450610" y="399404"/>
                    <a:pt x="442540" y="407474"/>
                    <a:pt x="432585" y="407474"/>
                  </a:cubicBezTo>
                  <a:cubicBezTo>
                    <a:pt x="422631" y="407474"/>
                    <a:pt x="414561" y="399404"/>
                    <a:pt x="414561" y="389449"/>
                  </a:cubicBezTo>
                  <a:cubicBezTo>
                    <a:pt x="414561" y="379494"/>
                    <a:pt x="422631" y="371425"/>
                    <a:pt x="432585" y="371425"/>
                  </a:cubicBezTo>
                  <a:close/>
                  <a:moveTo>
                    <a:pt x="4037466" y="365417"/>
                  </a:moveTo>
                  <a:cubicBezTo>
                    <a:pt x="4047421" y="365417"/>
                    <a:pt x="4055491" y="373487"/>
                    <a:pt x="4055491" y="383441"/>
                  </a:cubicBezTo>
                  <a:cubicBezTo>
                    <a:pt x="4055491" y="393396"/>
                    <a:pt x="4047421" y="401466"/>
                    <a:pt x="4037466" y="401466"/>
                  </a:cubicBezTo>
                  <a:cubicBezTo>
                    <a:pt x="4027511" y="401466"/>
                    <a:pt x="4019441" y="393396"/>
                    <a:pt x="4019441" y="383441"/>
                  </a:cubicBezTo>
                  <a:cubicBezTo>
                    <a:pt x="4019441" y="373487"/>
                    <a:pt x="4027511" y="365417"/>
                    <a:pt x="4037466" y="365417"/>
                  </a:cubicBezTo>
                  <a:close/>
                  <a:moveTo>
                    <a:pt x="2943986" y="365417"/>
                  </a:moveTo>
                  <a:cubicBezTo>
                    <a:pt x="2953941" y="365417"/>
                    <a:pt x="2962011" y="373487"/>
                    <a:pt x="2962011" y="383441"/>
                  </a:cubicBezTo>
                  <a:cubicBezTo>
                    <a:pt x="2962011" y="393396"/>
                    <a:pt x="2953941" y="401466"/>
                    <a:pt x="2943986" y="401466"/>
                  </a:cubicBezTo>
                  <a:cubicBezTo>
                    <a:pt x="2934031" y="401466"/>
                    <a:pt x="2925962" y="393396"/>
                    <a:pt x="2925962" y="383441"/>
                  </a:cubicBezTo>
                  <a:cubicBezTo>
                    <a:pt x="2925962" y="373487"/>
                    <a:pt x="2934031" y="365417"/>
                    <a:pt x="2943986" y="365417"/>
                  </a:cubicBezTo>
                  <a:close/>
                  <a:moveTo>
                    <a:pt x="2811807" y="365417"/>
                  </a:moveTo>
                  <a:cubicBezTo>
                    <a:pt x="2821762" y="365417"/>
                    <a:pt x="2829832" y="373487"/>
                    <a:pt x="2829832" y="383441"/>
                  </a:cubicBezTo>
                  <a:cubicBezTo>
                    <a:pt x="2829832" y="393396"/>
                    <a:pt x="2821762" y="401466"/>
                    <a:pt x="2811807" y="401466"/>
                  </a:cubicBezTo>
                  <a:cubicBezTo>
                    <a:pt x="2801853" y="401466"/>
                    <a:pt x="2793783" y="393396"/>
                    <a:pt x="2793783" y="383441"/>
                  </a:cubicBezTo>
                  <a:cubicBezTo>
                    <a:pt x="2793783" y="373487"/>
                    <a:pt x="2801853" y="365417"/>
                    <a:pt x="2811807" y="365417"/>
                  </a:cubicBezTo>
                  <a:close/>
                  <a:moveTo>
                    <a:pt x="5899988" y="353401"/>
                  </a:moveTo>
                  <a:cubicBezTo>
                    <a:pt x="5909943" y="353401"/>
                    <a:pt x="5918013" y="361471"/>
                    <a:pt x="5918013" y="371425"/>
                  </a:cubicBezTo>
                  <a:cubicBezTo>
                    <a:pt x="5918013" y="381380"/>
                    <a:pt x="5909943" y="389450"/>
                    <a:pt x="5899988" y="389450"/>
                  </a:cubicBezTo>
                  <a:cubicBezTo>
                    <a:pt x="5890033" y="389450"/>
                    <a:pt x="5881963" y="381380"/>
                    <a:pt x="5881963" y="371425"/>
                  </a:cubicBezTo>
                  <a:cubicBezTo>
                    <a:pt x="5881963" y="361471"/>
                    <a:pt x="5890033" y="353401"/>
                    <a:pt x="5899988" y="353401"/>
                  </a:cubicBezTo>
                  <a:close/>
                  <a:moveTo>
                    <a:pt x="4842556" y="353401"/>
                  </a:moveTo>
                  <a:cubicBezTo>
                    <a:pt x="4852511" y="353401"/>
                    <a:pt x="4860581" y="361471"/>
                    <a:pt x="4860581" y="371425"/>
                  </a:cubicBezTo>
                  <a:cubicBezTo>
                    <a:pt x="4860581" y="381380"/>
                    <a:pt x="4852511" y="389450"/>
                    <a:pt x="4842556" y="389450"/>
                  </a:cubicBezTo>
                  <a:cubicBezTo>
                    <a:pt x="4832601" y="389450"/>
                    <a:pt x="4824532" y="381380"/>
                    <a:pt x="4824532" y="371425"/>
                  </a:cubicBezTo>
                  <a:cubicBezTo>
                    <a:pt x="4824532" y="361471"/>
                    <a:pt x="4832601" y="353401"/>
                    <a:pt x="4842556" y="353401"/>
                  </a:cubicBezTo>
                  <a:close/>
                  <a:moveTo>
                    <a:pt x="4518117" y="353401"/>
                  </a:moveTo>
                  <a:cubicBezTo>
                    <a:pt x="4528072" y="353401"/>
                    <a:pt x="4536142" y="361471"/>
                    <a:pt x="4536142" y="371425"/>
                  </a:cubicBezTo>
                  <a:cubicBezTo>
                    <a:pt x="4536142" y="381380"/>
                    <a:pt x="4528072" y="389450"/>
                    <a:pt x="4518117" y="389450"/>
                  </a:cubicBezTo>
                  <a:cubicBezTo>
                    <a:pt x="4508162" y="389450"/>
                    <a:pt x="4500092" y="381380"/>
                    <a:pt x="4500092" y="371425"/>
                  </a:cubicBezTo>
                  <a:cubicBezTo>
                    <a:pt x="4500092" y="361471"/>
                    <a:pt x="4508162" y="353401"/>
                    <a:pt x="4518117" y="353401"/>
                  </a:cubicBezTo>
                  <a:close/>
                  <a:moveTo>
                    <a:pt x="4403962" y="353401"/>
                  </a:moveTo>
                  <a:cubicBezTo>
                    <a:pt x="4413917" y="353401"/>
                    <a:pt x="4421987" y="361471"/>
                    <a:pt x="4421987" y="371425"/>
                  </a:cubicBezTo>
                  <a:cubicBezTo>
                    <a:pt x="4421987" y="381380"/>
                    <a:pt x="4413917" y="389450"/>
                    <a:pt x="4403962" y="389450"/>
                  </a:cubicBezTo>
                  <a:cubicBezTo>
                    <a:pt x="4394008" y="389450"/>
                    <a:pt x="4385938" y="381380"/>
                    <a:pt x="4385938" y="371425"/>
                  </a:cubicBezTo>
                  <a:cubicBezTo>
                    <a:pt x="4385938" y="361471"/>
                    <a:pt x="4394008" y="353401"/>
                    <a:pt x="4403962" y="353401"/>
                  </a:cubicBezTo>
                  <a:close/>
                  <a:moveTo>
                    <a:pt x="4151621" y="353401"/>
                  </a:moveTo>
                  <a:cubicBezTo>
                    <a:pt x="4161576" y="353401"/>
                    <a:pt x="4169646" y="361471"/>
                    <a:pt x="4169646" y="371425"/>
                  </a:cubicBezTo>
                  <a:cubicBezTo>
                    <a:pt x="4169646" y="381380"/>
                    <a:pt x="4161576" y="389450"/>
                    <a:pt x="4151621" y="389450"/>
                  </a:cubicBezTo>
                  <a:cubicBezTo>
                    <a:pt x="4141666" y="389450"/>
                    <a:pt x="4133597" y="381380"/>
                    <a:pt x="4133597" y="371425"/>
                  </a:cubicBezTo>
                  <a:cubicBezTo>
                    <a:pt x="4133597" y="361471"/>
                    <a:pt x="4141666" y="353401"/>
                    <a:pt x="4151621" y="353401"/>
                  </a:cubicBezTo>
                  <a:close/>
                  <a:moveTo>
                    <a:pt x="3911295" y="347392"/>
                  </a:moveTo>
                  <a:cubicBezTo>
                    <a:pt x="3921250" y="347392"/>
                    <a:pt x="3929320" y="355462"/>
                    <a:pt x="3929320" y="365417"/>
                  </a:cubicBezTo>
                  <a:cubicBezTo>
                    <a:pt x="3929320" y="375371"/>
                    <a:pt x="3921250" y="383441"/>
                    <a:pt x="3911295" y="383441"/>
                  </a:cubicBezTo>
                  <a:cubicBezTo>
                    <a:pt x="3901340" y="383441"/>
                    <a:pt x="3893271" y="375371"/>
                    <a:pt x="3893271" y="365417"/>
                  </a:cubicBezTo>
                  <a:cubicBezTo>
                    <a:pt x="3893271" y="355462"/>
                    <a:pt x="3901340" y="347392"/>
                    <a:pt x="3911295" y="347392"/>
                  </a:cubicBezTo>
                  <a:close/>
                  <a:moveTo>
                    <a:pt x="2078814" y="347392"/>
                  </a:moveTo>
                  <a:cubicBezTo>
                    <a:pt x="2088769" y="347392"/>
                    <a:pt x="2096839" y="355462"/>
                    <a:pt x="2096839" y="365417"/>
                  </a:cubicBezTo>
                  <a:cubicBezTo>
                    <a:pt x="2096839" y="375371"/>
                    <a:pt x="2088769" y="383441"/>
                    <a:pt x="2078814" y="383441"/>
                  </a:cubicBezTo>
                  <a:cubicBezTo>
                    <a:pt x="2068860" y="383441"/>
                    <a:pt x="2060790" y="375371"/>
                    <a:pt x="2060790" y="365417"/>
                  </a:cubicBezTo>
                  <a:cubicBezTo>
                    <a:pt x="2060790" y="355462"/>
                    <a:pt x="2068860" y="347392"/>
                    <a:pt x="2078814" y="347392"/>
                  </a:cubicBezTo>
                  <a:close/>
                  <a:moveTo>
                    <a:pt x="1345823" y="347392"/>
                  </a:moveTo>
                  <a:cubicBezTo>
                    <a:pt x="1355777" y="347392"/>
                    <a:pt x="1363847" y="355462"/>
                    <a:pt x="1363847" y="365417"/>
                  </a:cubicBezTo>
                  <a:cubicBezTo>
                    <a:pt x="1363847" y="375371"/>
                    <a:pt x="1355777" y="383441"/>
                    <a:pt x="1345823" y="383441"/>
                  </a:cubicBezTo>
                  <a:cubicBezTo>
                    <a:pt x="1335868" y="383441"/>
                    <a:pt x="1327798" y="375371"/>
                    <a:pt x="1327798" y="365417"/>
                  </a:cubicBezTo>
                  <a:cubicBezTo>
                    <a:pt x="1327798" y="355462"/>
                    <a:pt x="1335868" y="347392"/>
                    <a:pt x="1345823" y="347392"/>
                  </a:cubicBezTo>
                  <a:close/>
                  <a:moveTo>
                    <a:pt x="1556107" y="341384"/>
                  </a:moveTo>
                  <a:cubicBezTo>
                    <a:pt x="1566061" y="341384"/>
                    <a:pt x="1574131" y="349453"/>
                    <a:pt x="1574131" y="359408"/>
                  </a:cubicBezTo>
                  <a:cubicBezTo>
                    <a:pt x="1574131" y="369363"/>
                    <a:pt x="1566061" y="377433"/>
                    <a:pt x="1556107" y="377433"/>
                  </a:cubicBezTo>
                  <a:cubicBezTo>
                    <a:pt x="1546152" y="377433"/>
                    <a:pt x="1538082" y="369363"/>
                    <a:pt x="1538082" y="359408"/>
                  </a:cubicBezTo>
                  <a:cubicBezTo>
                    <a:pt x="1538082" y="349453"/>
                    <a:pt x="1546152" y="341384"/>
                    <a:pt x="1556107" y="341384"/>
                  </a:cubicBezTo>
                  <a:close/>
                  <a:moveTo>
                    <a:pt x="306414" y="341384"/>
                  </a:moveTo>
                  <a:cubicBezTo>
                    <a:pt x="316369" y="341384"/>
                    <a:pt x="324439" y="349453"/>
                    <a:pt x="324439" y="359408"/>
                  </a:cubicBezTo>
                  <a:cubicBezTo>
                    <a:pt x="324439" y="369363"/>
                    <a:pt x="316369" y="377433"/>
                    <a:pt x="306414" y="377433"/>
                  </a:cubicBezTo>
                  <a:cubicBezTo>
                    <a:pt x="296460" y="377433"/>
                    <a:pt x="288390" y="369363"/>
                    <a:pt x="288390" y="359408"/>
                  </a:cubicBezTo>
                  <a:cubicBezTo>
                    <a:pt x="288390" y="349453"/>
                    <a:pt x="296460" y="341384"/>
                    <a:pt x="306414" y="341384"/>
                  </a:cubicBezTo>
                  <a:close/>
                  <a:moveTo>
                    <a:pt x="6206403" y="335376"/>
                  </a:moveTo>
                  <a:cubicBezTo>
                    <a:pt x="6216358" y="335376"/>
                    <a:pt x="6224428" y="343446"/>
                    <a:pt x="6224428" y="353400"/>
                  </a:cubicBezTo>
                  <a:cubicBezTo>
                    <a:pt x="6224428" y="363355"/>
                    <a:pt x="6216358" y="371425"/>
                    <a:pt x="6206403" y="371425"/>
                  </a:cubicBezTo>
                  <a:cubicBezTo>
                    <a:pt x="6196449" y="371425"/>
                    <a:pt x="6188379" y="363355"/>
                    <a:pt x="6188379" y="353400"/>
                  </a:cubicBezTo>
                  <a:cubicBezTo>
                    <a:pt x="6188379" y="343446"/>
                    <a:pt x="6196449" y="335376"/>
                    <a:pt x="6206403" y="335376"/>
                  </a:cubicBezTo>
                  <a:close/>
                  <a:moveTo>
                    <a:pt x="1670261" y="335376"/>
                  </a:moveTo>
                  <a:cubicBezTo>
                    <a:pt x="1680216" y="335376"/>
                    <a:pt x="1688286" y="343446"/>
                    <a:pt x="1688286" y="353400"/>
                  </a:cubicBezTo>
                  <a:cubicBezTo>
                    <a:pt x="1688286" y="363355"/>
                    <a:pt x="1680216" y="371425"/>
                    <a:pt x="1670261" y="371425"/>
                  </a:cubicBezTo>
                  <a:cubicBezTo>
                    <a:pt x="1660307" y="371425"/>
                    <a:pt x="1652237" y="363355"/>
                    <a:pt x="1652237" y="353400"/>
                  </a:cubicBezTo>
                  <a:cubicBezTo>
                    <a:pt x="1652237" y="343446"/>
                    <a:pt x="1660307" y="335376"/>
                    <a:pt x="1670261" y="335376"/>
                  </a:cubicBezTo>
                  <a:close/>
                  <a:moveTo>
                    <a:pt x="5767809" y="329368"/>
                  </a:moveTo>
                  <a:cubicBezTo>
                    <a:pt x="5777764" y="329368"/>
                    <a:pt x="5785834" y="337438"/>
                    <a:pt x="5785834" y="347392"/>
                  </a:cubicBezTo>
                  <a:cubicBezTo>
                    <a:pt x="5785834" y="357347"/>
                    <a:pt x="5777764" y="365417"/>
                    <a:pt x="5767809" y="365417"/>
                  </a:cubicBezTo>
                  <a:cubicBezTo>
                    <a:pt x="5757854" y="365417"/>
                    <a:pt x="5749785" y="357347"/>
                    <a:pt x="5749785" y="347392"/>
                  </a:cubicBezTo>
                  <a:cubicBezTo>
                    <a:pt x="5749785" y="337438"/>
                    <a:pt x="5757854" y="329368"/>
                    <a:pt x="5767809" y="329368"/>
                  </a:cubicBezTo>
                  <a:close/>
                  <a:moveTo>
                    <a:pt x="3797141" y="329368"/>
                  </a:moveTo>
                  <a:cubicBezTo>
                    <a:pt x="3807096" y="329368"/>
                    <a:pt x="3815166" y="337438"/>
                    <a:pt x="3815166" y="347392"/>
                  </a:cubicBezTo>
                  <a:cubicBezTo>
                    <a:pt x="3815166" y="357347"/>
                    <a:pt x="3807096" y="365417"/>
                    <a:pt x="3797141" y="365417"/>
                  </a:cubicBezTo>
                  <a:cubicBezTo>
                    <a:pt x="3787186" y="365417"/>
                    <a:pt x="3779116" y="357347"/>
                    <a:pt x="3779116" y="347392"/>
                  </a:cubicBezTo>
                  <a:cubicBezTo>
                    <a:pt x="3779116" y="337438"/>
                    <a:pt x="3787186" y="329368"/>
                    <a:pt x="3797141" y="329368"/>
                  </a:cubicBezTo>
                  <a:close/>
                  <a:moveTo>
                    <a:pt x="2673619" y="329368"/>
                  </a:moveTo>
                  <a:cubicBezTo>
                    <a:pt x="2683574" y="329368"/>
                    <a:pt x="2691644" y="337438"/>
                    <a:pt x="2691644" y="347392"/>
                  </a:cubicBezTo>
                  <a:cubicBezTo>
                    <a:pt x="2691644" y="357347"/>
                    <a:pt x="2683574" y="365417"/>
                    <a:pt x="2673619" y="365417"/>
                  </a:cubicBezTo>
                  <a:cubicBezTo>
                    <a:pt x="2663664" y="365417"/>
                    <a:pt x="2655595" y="357347"/>
                    <a:pt x="2655595" y="347392"/>
                  </a:cubicBezTo>
                  <a:cubicBezTo>
                    <a:pt x="2655595" y="337438"/>
                    <a:pt x="2663664" y="329368"/>
                    <a:pt x="2673619" y="329368"/>
                  </a:cubicBezTo>
                  <a:close/>
                  <a:moveTo>
                    <a:pt x="1898570" y="329368"/>
                  </a:moveTo>
                  <a:cubicBezTo>
                    <a:pt x="1908525" y="329368"/>
                    <a:pt x="1916595" y="337438"/>
                    <a:pt x="1916595" y="347392"/>
                  </a:cubicBezTo>
                  <a:cubicBezTo>
                    <a:pt x="1916595" y="357347"/>
                    <a:pt x="1908525" y="365417"/>
                    <a:pt x="1898570" y="365417"/>
                  </a:cubicBezTo>
                  <a:cubicBezTo>
                    <a:pt x="1888616" y="365417"/>
                    <a:pt x="1880546" y="357347"/>
                    <a:pt x="1880546" y="347392"/>
                  </a:cubicBezTo>
                  <a:cubicBezTo>
                    <a:pt x="1880546" y="337438"/>
                    <a:pt x="1888616" y="329368"/>
                    <a:pt x="1898570" y="329368"/>
                  </a:cubicBezTo>
                  <a:close/>
                  <a:moveTo>
                    <a:pt x="66089" y="323360"/>
                  </a:moveTo>
                  <a:cubicBezTo>
                    <a:pt x="76044" y="323360"/>
                    <a:pt x="84114" y="331430"/>
                    <a:pt x="84114" y="341384"/>
                  </a:cubicBezTo>
                  <a:cubicBezTo>
                    <a:pt x="84114" y="351339"/>
                    <a:pt x="76044" y="359409"/>
                    <a:pt x="66089" y="359409"/>
                  </a:cubicBezTo>
                  <a:cubicBezTo>
                    <a:pt x="56135" y="359409"/>
                    <a:pt x="48065" y="351339"/>
                    <a:pt x="48065" y="341384"/>
                  </a:cubicBezTo>
                  <a:cubicBezTo>
                    <a:pt x="48065" y="331430"/>
                    <a:pt x="56135" y="323360"/>
                    <a:pt x="66089" y="323360"/>
                  </a:cubicBezTo>
                  <a:close/>
                  <a:moveTo>
                    <a:pt x="5647646" y="317352"/>
                  </a:moveTo>
                  <a:cubicBezTo>
                    <a:pt x="5657601" y="317352"/>
                    <a:pt x="5665671" y="325422"/>
                    <a:pt x="5665671" y="335377"/>
                  </a:cubicBezTo>
                  <a:cubicBezTo>
                    <a:pt x="5665671" y="345331"/>
                    <a:pt x="5657601" y="353401"/>
                    <a:pt x="5647646" y="353401"/>
                  </a:cubicBezTo>
                  <a:cubicBezTo>
                    <a:pt x="5637691" y="353401"/>
                    <a:pt x="5629622" y="345331"/>
                    <a:pt x="5629622" y="335377"/>
                  </a:cubicBezTo>
                  <a:cubicBezTo>
                    <a:pt x="5629622" y="325422"/>
                    <a:pt x="5637691" y="317352"/>
                    <a:pt x="5647646" y="317352"/>
                  </a:cubicBezTo>
                  <a:close/>
                  <a:moveTo>
                    <a:pt x="3064148" y="311344"/>
                  </a:moveTo>
                  <a:cubicBezTo>
                    <a:pt x="3074103" y="311344"/>
                    <a:pt x="3082173" y="319413"/>
                    <a:pt x="3082173" y="329368"/>
                  </a:cubicBezTo>
                  <a:cubicBezTo>
                    <a:pt x="3082173" y="339323"/>
                    <a:pt x="3074103" y="347393"/>
                    <a:pt x="3064148" y="347393"/>
                  </a:cubicBezTo>
                  <a:cubicBezTo>
                    <a:pt x="3054193" y="347393"/>
                    <a:pt x="3046124" y="339323"/>
                    <a:pt x="3046124" y="329368"/>
                  </a:cubicBezTo>
                  <a:cubicBezTo>
                    <a:pt x="3046124" y="319413"/>
                    <a:pt x="3054193" y="311344"/>
                    <a:pt x="3064148" y="311344"/>
                  </a:cubicBezTo>
                  <a:close/>
                  <a:moveTo>
                    <a:pt x="2553457" y="311344"/>
                  </a:moveTo>
                  <a:cubicBezTo>
                    <a:pt x="2563412" y="311344"/>
                    <a:pt x="2571482" y="319413"/>
                    <a:pt x="2571482" y="329368"/>
                  </a:cubicBezTo>
                  <a:cubicBezTo>
                    <a:pt x="2571482" y="339323"/>
                    <a:pt x="2563412" y="347393"/>
                    <a:pt x="2553457" y="347393"/>
                  </a:cubicBezTo>
                  <a:cubicBezTo>
                    <a:pt x="2543502" y="347393"/>
                    <a:pt x="2535433" y="339323"/>
                    <a:pt x="2535433" y="329368"/>
                  </a:cubicBezTo>
                  <a:cubicBezTo>
                    <a:pt x="2535433" y="319413"/>
                    <a:pt x="2543502" y="311344"/>
                    <a:pt x="2553457" y="311344"/>
                  </a:cubicBezTo>
                  <a:close/>
                  <a:moveTo>
                    <a:pt x="6098257" y="305335"/>
                  </a:moveTo>
                  <a:cubicBezTo>
                    <a:pt x="6108212" y="305335"/>
                    <a:pt x="6116282" y="313405"/>
                    <a:pt x="6116282" y="323359"/>
                  </a:cubicBezTo>
                  <a:cubicBezTo>
                    <a:pt x="6116282" y="333314"/>
                    <a:pt x="6108212" y="341384"/>
                    <a:pt x="6098257" y="341384"/>
                  </a:cubicBezTo>
                  <a:cubicBezTo>
                    <a:pt x="6088302" y="341384"/>
                    <a:pt x="6080233" y="333314"/>
                    <a:pt x="6080233" y="323359"/>
                  </a:cubicBezTo>
                  <a:cubicBezTo>
                    <a:pt x="6080233" y="313405"/>
                    <a:pt x="6088302" y="305335"/>
                    <a:pt x="6098257" y="305335"/>
                  </a:cubicBezTo>
                  <a:close/>
                  <a:moveTo>
                    <a:pt x="1231667" y="305335"/>
                  </a:moveTo>
                  <a:cubicBezTo>
                    <a:pt x="1241622" y="305335"/>
                    <a:pt x="1249692" y="313405"/>
                    <a:pt x="1249692" y="323359"/>
                  </a:cubicBezTo>
                  <a:cubicBezTo>
                    <a:pt x="1249692" y="333314"/>
                    <a:pt x="1241622" y="341384"/>
                    <a:pt x="1231667" y="341384"/>
                  </a:cubicBezTo>
                  <a:cubicBezTo>
                    <a:pt x="1221713" y="341384"/>
                    <a:pt x="1213643" y="333314"/>
                    <a:pt x="1213643" y="323359"/>
                  </a:cubicBezTo>
                  <a:cubicBezTo>
                    <a:pt x="1213643" y="313405"/>
                    <a:pt x="1221713" y="305335"/>
                    <a:pt x="1231667" y="305335"/>
                  </a:cubicBezTo>
                  <a:close/>
                  <a:moveTo>
                    <a:pt x="174235" y="305335"/>
                  </a:moveTo>
                  <a:cubicBezTo>
                    <a:pt x="184190" y="305335"/>
                    <a:pt x="192260" y="313405"/>
                    <a:pt x="192260" y="323359"/>
                  </a:cubicBezTo>
                  <a:cubicBezTo>
                    <a:pt x="192260" y="333314"/>
                    <a:pt x="184190" y="341384"/>
                    <a:pt x="174235" y="341384"/>
                  </a:cubicBezTo>
                  <a:cubicBezTo>
                    <a:pt x="164281" y="341384"/>
                    <a:pt x="156211" y="333314"/>
                    <a:pt x="156211" y="323359"/>
                  </a:cubicBezTo>
                  <a:cubicBezTo>
                    <a:pt x="156211" y="313405"/>
                    <a:pt x="164281" y="305335"/>
                    <a:pt x="174235" y="305335"/>
                  </a:cubicBezTo>
                  <a:close/>
                  <a:moveTo>
                    <a:pt x="3520767" y="299327"/>
                  </a:moveTo>
                  <a:cubicBezTo>
                    <a:pt x="3530722" y="299327"/>
                    <a:pt x="3538792" y="307397"/>
                    <a:pt x="3538792" y="317351"/>
                  </a:cubicBezTo>
                  <a:cubicBezTo>
                    <a:pt x="3538792" y="327306"/>
                    <a:pt x="3530722" y="335376"/>
                    <a:pt x="3520767" y="335376"/>
                  </a:cubicBezTo>
                  <a:cubicBezTo>
                    <a:pt x="3510812" y="335376"/>
                    <a:pt x="3502743" y="327306"/>
                    <a:pt x="3502743" y="317351"/>
                  </a:cubicBezTo>
                  <a:cubicBezTo>
                    <a:pt x="3502743" y="307397"/>
                    <a:pt x="3510812" y="299327"/>
                    <a:pt x="3520767" y="299327"/>
                  </a:cubicBezTo>
                  <a:close/>
                  <a:moveTo>
                    <a:pt x="5347240" y="293319"/>
                  </a:moveTo>
                  <a:cubicBezTo>
                    <a:pt x="5357195" y="293319"/>
                    <a:pt x="5365265" y="301389"/>
                    <a:pt x="5365265" y="311343"/>
                  </a:cubicBezTo>
                  <a:cubicBezTo>
                    <a:pt x="5365265" y="321298"/>
                    <a:pt x="5357195" y="329368"/>
                    <a:pt x="5347240" y="329368"/>
                  </a:cubicBezTo>
                  <a:cubicBezTo>
                    <a:pt x="5337285" y="329368"/>
                    <a:pt x="5329216" y="321298"/>
                    <a:pt x="5329216" y="311343"/>
                  </a:cubicBezTo>
                  <a:cubicBezTo>
                    <a:pt x="5329216" y="301389"/>
                    <a:pt x="5337285" y="293319"/>
                    <a:pt x="5347240" y="293319"/>
                  </a:cubicBezTo>
                  <a:close/>
                  <a:moveTo>
                    <a:pt x="2439302" y="293319"/>
                  </a:moveTo>
                  <a:cubicBezTo>
                    <a:pt x="2449257" y="293319"/>
                    <a:pt x="2457327" y="301389"/>
                    <a:pt x="2457327" y="311343"/>
                  </a:cubicBezTo>
                  <a:cubicBezTo>
                    <a:pt x="2457327" y="321298"/>
                    <a:pt x="2449257" y="329368"/>
                    <a:pt x="2439302" y="329368"/>
                  </a:cubicBezTo>
                  <a:cubicBezTo>
                    <a:pt x="2429347" y="329368"/>
                    <a:pt x="2421278" y="321298"/>
                    <a:pt x="2421278" y="311343"/>
                  </a:cubicBezTo>
                  <a:cubicBezTo>
                    <a:pt x="2421278" y="301389"/>
                    <a:pt x="2429347" y="293319"/>
                    <a:pt x="2439302" y="293319"/>
                  </a:cubicBezTo>
                  <a:close/>
                  <a:moveTo>
                    <a:pt x="2301115" y="293319"/>
                  </a:moveTo>
                  <a:cubicBezTo>
                    <a:pt x="2311070" y="293319"/>
                    <a:pt x="2319140" y="301389"/>
                    <a:pt x="2319140" y="311343"/>
                  </a:cubicBezTo>
                  <a:cubicBezTo>
                    <a:pt x="2319140" y="321298"/>
                    <a:pt x="2311070" y="329368"/>
                    <a:pt x="2301115" y="329368"/>
                  </a:cubicBezTo>
                  <a:cubicBezTo>
                    <a:pt x="2291161" y="329368"/>
                    <a:pt x="2283091" y="321298"/>
                    <a:pt x="2283091" y="311343"/>
                  </a:cubicBezTo>
                  <a:cubicBezTo>
                    <a:pt x="2283091" y="301389"/>
                    <a:pt x="2291161" y="293319"/>
                    <a:pt x="2301115" y="293319"/>
                  </a:cubicBezTo>
                  <a:close/>
                  <a:moveTo>
                    <a:pt x="1447960" y="293319"/>
                  </a:moveTo>
                  <a:cubicBezTo>
                    <a:pt x="1457915" y="293319"/>
                    <a:pt x="1465985" y="301389"/>
                    <a:pt x="1465985" y="311343"/>
                  </a:cubicBezTo>
                  <a:cubicBezTo>
                    <a:pt x="1465985" y="321298"/>
                    <a:pt x="1457915" y="329368"/>
                    <a:pt x="1447960" y="329368"/>
                  </a:cubicBezTo>
                  <a:cubicBezTo>
                    <a:pt x="1438006" y="329368"/>
                    <a:pt x="1429936" y="321298"/>
                    <a:pt x="1429936" y="311343"/>
                  </a:cubicBezTo>
                  <a:cubicBezTo>
                    <a:pt x="1429936" y="301389"/>
                    <a:pt x="1438006" y="293319"/>
                    <a:pt x="1447960" y="293319"/>
                  </a:cubicBezTo>
                  <a:close/>
                  <a:moveTo>
                    <a:pt x="901219" y="293319"/>
                  </a:moveTo>
                  <a:cubicBezTo>
                    <a:pt x="911174" y="293319"/>
                    <a:pt x="919244" y="301389"/>
                    <a:pt x="919244" y="311343"/>
                  </a:cubicBezTo>
                  <a:cubicBezTo>
                    <a:pt x="919244" y="321298"/>
                    <a:pt x="911174" y="329368"/>
                    <a:pt x="901219" y="329368"/>
                  </a:cubicBezTo>
                  <a:cubicBezTo>
                    <a:pt x="891265" y="329368"/>
                    <a:pt x="883195" y="321298"/>
                    <a:pt x="883195" y="311343"/>
                  </a:cubicBezTo>
                  <a:cubicBezTo>
                    <a:pt x="883195" y="301389"/>
                    <a:pt x="891265" y="293319"/>
                    <a:pt x="901219" y="293319"/>
                  </a:cubicBezTo>
                  <a:close/>
                  <a:moveTo>
                    <a:pt x="552748" y="293319"/>
                  </a:moveTo>
                  <a:cubicBezTo>
                    <a:pt x="562703" y="293319"/>
                    <a:pt x="570773" y="301389"/>
                    <a:pt x="570773" y="311343"/>
                  </a:cubicBezTo>
                  <a:cubicBezTo>
                    <a:pt x="570773" y="321298"/>
                    <a:pt x="562703" y="329368"/>
                    <a:pt x="552748" y="329368"/>
                  </a:cubicBezTo>
                  <a:cubicBezTo>
                    <a:pt x="542794" y="329368"/>
                    <a:pt x="534724" y="321298"/>
                    <a:pt x="534724" y="311343"/>
                  </a:cubicBezTo>
                  <a:cubicBezTo>
                    <a:pt x="534724" y="301389"/>
                    <a:pt x="542794" y="293319"/>
                    <a:pt x="552748" y="293319"/>
                  </a:cubicBezTo>
                  <a:close/>
                  <a:moveTo>
                    <a:pt x="6326566" y="287311"/>
                  </a:moveTo>
                  <a:cubicBezTo>
                    <a:pt x="6336521" y="287311"/>
                    <a:pt x="6344591" y="295381"/>
                    <a:pt x="6344591" y="305336"/>
                  </a:cubicBezTo>
                  <a:cubicBezTo>
                    <a:pt x="6344591" y="315290"/>
                    <a:pt x="6336522" y="323360"/>
                    <a:pt x="6326566" y="323360"/>
                  </a:cubicBezTo>
                  <a:cubicBezTo>
                    <a:pt x="6316612" y="323360"/>
                    <a:pt x="6308542" y="315290"/>
                    <a:pt x="6308542" y="305336"/>
                  </a:cubicBezTo>
                  <a:cubicBezTo>
                    <a:pt x="6308542" y="295381"/>
                    <a:pt x="6316611" y="287311"/>
                    <a:pt x="6326566" y="287311"/>
                  </a:cubicBezTo>
                  <a:close/>
                  <a:moveTo>
                    <a:pt x="5503451" y="287311"/>
                  </a:moveTo>
                  <a:cubicBezTo>
                    <a:pt x="5513406" y="287311"/>
                    <a:pt x="5521476" y="295381"/>
                    <a:pt x="5521476" y="305336"/>
                  </a:cubicBezTo>
                  <a:cubicBezTo>
                    <a:pt x="5521476" y="315290"/>
                    <a:pt x="5513406" y="323360"/>
                    <a:pt x="5503451" y="323360"/>
                  </a:cubicBezTo>
                  <a:cubicBezTo>
                    <a:pt x="5493496" y="323360"/>
                    <a:pt x="5485427" y="315290"/>
                    <a:pt x="5485427" y="305336"/>
                  </a:cubicBezTo>
                  <a:cubicBezTo>
                    <a:pt x="5485427" y="295381"/>
                    <a:pt x="5493496" y="287311"/>
                    <a:pt x="5503451" y="287311"/>
                  </a:cubicBezTo>
                  <a:close/>
                  <a:moveTo>
                    <a:pt x="1808448" y="287311"/>
                  </a:moveTo>
                  <a:cubicBezTo>
                    <a:pt x="1818403" y="287311"/>
                    <a:pt x="1826473" y="295381"/>
                    <a:pt x="1826473" y="305336"/>
                  </a:cubicBezTo>
                  <a:cubicBezTo>
                    <a:pt x="1826473" y="315290"/>
                    <a:pt x="1818403" y="323360"/>
                    <a:pt x="1808448" y="323360"/>
                  </a:cubicBezTo>
                  <a:cubicBezTo>
                    <a:pt x="1798494" y="323360"/>
                    <a:pt x="1790424" y="315290"/>
                    <a:pt x="1790424" y="305336"/>
                  </a:cubicBezTo>
                  <a:cubicBezTo>
                    <a:pt x="1790424" y="295381"/>
                    <a:pt x="1798494" y="287311"/>
                    <a:pt x="1808448" y="287311"/>
                  </a:cubicBezTo>
                  <a:close/>
                  <a:moveTo>
                    <a:pt x="672910" y="287311"/>
                  </a:moveTo>
                  <a:cubicBezTo>
                    <a:pt x="682865" y="287311"/>
                    <a:pt x="690935" y="295381"/>
                    <a:pt x="690935" y="305336"/>
                  </a:cubicBezTo>
                  <a:cubicBezTo>
                    <a:pt x="690935" y="315290"/>
                    <a:pt x="682865" y="323360"/>
                    <a:pt x="672910" y="323360"/>
                  </a:cubicBezTo>
                  <a:cubicBezTo>
                    <a:pt x="662956" y="323360"/>
                    <a:pt x="654886" y="315290"/>
                    <a:pt x="654886" y="305336"/>
                  </a:cubicBezTo>
                  <a:cubicBezTo>
                    <a:pt x="654886" y="295381"/>
                    <a:pt x="662956" y="287311"/>
                    <a:pt x="672910" y="287311"/>
                  </a:cubicBezTo>
                  <a:close/>
                  <a:moveTo>
                    <a:pt x="4710377" y="275295"/>
                  </a:moveTo>
                  <a:cubicBezTo>
                    <a:pt x="4720332" y="275295"/>
                    <a:pt x="4728402" y="283365"/>
                    <a:pt x="4728402" y="293319"/>
                  </a:cubicBezTo>
                  <a:cubicBezTo>
                    <a:pt x="4728402" y="303274"/>
                    <a:pt x="4720332" y="311344"/>
                    <a:pt x="4710377" y="311344"/>
                  </a:cubicBezTo>
                  <a:cubicBezTo>
                    <a:pt x="4700423" y="311344"/>
                    <a:pt x="4692353" y="303274"/>
                    <a:pt x="4692353" y="293319"/>
                  </a:cubicBezTo>
                  <a:cubicBezTo>
                    <a:pt x="4692353" y="283365"/>
                    <a:pt x="4700423" y="275295"/>
                    <a:pt x="4710377" y="275295"/>
                  </a:cubicBezTo>
                  <a:close/>
                  <a:moveTo>
                    <a:pt x="4962719" y="269287"/>
                  </a:moveTo>
                  <a:cubicBezTo>
                    <a:pt x="4972674" y="269287"/>
                    <a:pt x="4980744" y="277357"/>
                    <a:pt x="4980744" y="287311"/>
                  </a:cubicBezTo>
                  <a:cubicBezTo>
                    <a:pt x="4980744" y="297266"/>
                    <a:pt x="4972674" y="305336"/>
                    <a:pt x="4962719" y="305336"/>
                  </a:cubicBezTo>
                  <a:cubicBezTo>
                    <a:pt x="4952764" y="305336"/>
                    <a:pt x="4944695" y="297266"/>
                    <a:pt x="4944695" y="287311"/>
                  </a:cubicBezTo>
                  <a:cubicBezTo>
                    <a:pt x="4944695" y="277357"/>
                    <a:pt x="4952764" y="269287"/>
                    <a:pt x="4962719" y="269287"/>
                  </a:cubicBezTo>
                  <a:close/>
                  <a:moveTo>
                    <a:pt x="3652945" y="269287"/>
                  </a:moveTo>
                  <a:cubicBezTo>
                    <a:pt x="3662900" y="269287"/>
                    <a:pt x="3670970" y="277357"/>
                    <a:pt x="3670970" y="287311"/>
                  </a:cubicBezTo>
                  <a:cubicBezTo>
                    <a:pt x="3670970" y="297266"/>
                    <a:pt x="3662900" y="305336"/>
                    <a:pt x="3652945" y="305336"/>
                  </a:cubicBezTo>
                  <a:cubicBezTo>
                    <a:pt x="3642991" y="305336"/>
                    <a:pt x="3634921" y="297266"/>
                    <a:pt x="3634921" y="287311"/>
                  </a:cubicBezTo>
                  <a:cubicBezTo>
                    <a:pt x="3634921" y="277357"/>
                    <a:pt x="3642991" y="269287"/>
                    <a:pt x="3652945" y="269287"/>
                  </a:cubicBezTo>
                  <a:close/>
                  <a:moveTo>
                    <a:pt x="1123520" y="269287"/>
                  </a:moveTo>
                  <a:cubicBezTo>
                    <a:pt x="1133475" y="269287"/>
                    <a:pt x="1141545" y="277357"/>
                    <a:pt x="1141545" y="287311"/>
                  </a:cubicBezTo>
                  <a:cubicBezTo>
                    <a:pt x="1141545" y="297266"/>
                    <a:pt x="1133475" y="305336"/>
                    <a:pt x="1123520" y="305336"/>
                  </a:cubicBezTo>
                  <a:cubicBezTo>
                    <a:pt x="1113566" y="305336"/>
                    <a:pt x="1105496" y="297266"/>
                    <a:pt x="1105496" y="287311"/>
                  </a:cubicBezTo>
                  <a:cubicBezTo>
                    <a:pt x="1105496" y="277357"/>
                    <a:pt x="1113566" y="269287"/>
                    <a:pt x="1123520" y="269287"/>
                  </a:cubicBezTo>
                  <a:close/>
                  <a:moveTo>
                    <a:pt x="5112922" y="263279"/>
                  </a:moveTo>
                  <a:cubicBezTo>
                    <a:pt x="5122877" y="263279"/>
                    <a:pt x="5130947" y="271349"/>
                    <a:pt x="5130947" y="281303"/>
                  </a:cubicBezTo>
                  <a:cubicBezTo>
                    <a:pt x="5130947" y="291258"/>
                    <a:pt x="5122877" y="299328"/>
                    <a:pt x="5112922" y="299328"/>
                  </a:cubicBezTo>
                  <a:cubicBezTo>
                    <a:pt x="5102967" y="299328"/>
                    <a:pt x="5094898" y="291258"/>
                    <a:pt x="5094898" y="281303"/>
                  </a:cubicBezTo>
                  <a:cubicBezTo>
                    <a:pt x="5094898" y="271349"/>
                    <a:pt x="5102967" y="263279"/>
                    <a:pt x="5112922" y="263279"/>
                  </a:cubicBezTo>
                  <a:close/>
                  <a:moveTo>
                    <a:pt x="4217710" y="263279"/>
                  </a:moveTo>
                  <a:cubicBezTo>
                    <a:pt x="4227665" y="263279"/>
                    <a:pt x="4235735" y="271349"/>
                    <a:pt x="4235735" y="281303"/>
                  </a:cubicBezTo>
                  <a:cubicBezTo>
                    <a:pt x="4235735" y="291258"/>
                    <a:pt x="4227665" y="299328"/>
                    <a:pt x="4217710" y="299328"/>
                  </a:cubicBezTo>
                  <a:cubicBezTo>
                    <a:pt x="4207755" y="299328"/>
                    <a:pt x="4199685" y="291258"/>
                    <a:pt x="4199685" y="281303"/>
                  </a:cubicBezTo>
                  <a:cubicBezTo>
                    <a:pt x="4199685" y="271349"/>
                    <a:pt x="4207755" y="263279"/>
                    <a:pt x="4217710" y="263279"/>
                  </a:cubicBezTo>
                  <a:close/>
                  <a:moveTo>
                    <a:pt x="3190319" y="263279"/>
                  </a:moveTo>
                  <a:cubicBezTo>
                    <a:pt x="3200274" y="263279"/>
                    <a:pt x="3208344" y="271349"/>
                    <a:pt x="3208344" y="281303"/>
                  </a:cubicBezTo>
                  <a:cubicBezTo>
                    <a:pt x="3208344" y="291258"/>
                    <a:pt x="3200274" y="299328"/>
                    <a:pt x="3190319" y="299328"/>
                  </a:cubicBezTo>
                  <a:cubicBezTo>
                    <a:pt x="3180364" y="299328"/>
                    <a:pt x="3172295" y="291258"/>
                    <a:pt x="3172295" y="281303"/>
                  </a:cubicBezTo>
                  <a:cubicBezTo>
                    <a:pt x="3172295" y="271349"/>
                    <a:pt x="3180364" y="263279"/>
                    <a:pt x="3190319" y="263279"/>
                  </a:cubicBezTo>
                  <a:close/>
                  <a:moveTo>
                    <a:pt x="5996118" y="257270"/>
                  </a:moveTo>
                  <a:cubicBezTo>
                    <a:pt x="6006073" y="257270"/>
                    <a:pt x="6014143" y="265340"/>
                    <a:pt x="6014143" y="275295"/>
                  </a:cubicBezTo>
                  <a:cubicBezTo>
                    <a:pt x="6014143" y="285249"/>
                    <a:pt x="6006073" y="293319"/>
                    <a:pt x="5996118" y="293319"/>
                  </a:cubicBezTo>
                  <a:cubicBezTo>
                    <a:pt x="5986164" y="293319"/>
                    <a:pt x="5978094" y="285249"/>
                    <a:pt x="5978094" y="275295"/>
                  </a:cubicBezTo>
                  <a:cubicBezTo>
                    <a:pt x="5978094" y="265340"/>
                    <a:pt x="5986164" y="257270"/>
                    <a:pt x="5996118" y="257270"/>
                  </a:cubicBezTo>
                  <a:close/>
                  <a:moveTo>
                    <a:pt x="5233085" y="257270"/>
                  </a:moveTo>
                  <a:cubicBezTo>
                    <a:pt x="5243040" y="257270"/>
                    <a:pt x="5251110" y="265340"/>
                    <a:pt x="5251110" y="275295"/>
                  </a:cubicBezTo>
                  <a:cubicBezTo>
                    <a:pt x="5251110" y="285249"/>
                    <a:pt x="5243040" y="293319"/>
                    <a:pt x="5233085" y="293319"/>
                  </a:cubicBezTo>
                  <a:cubicBezTo>
                    <a:pt x="5223130" y="293319"/>
                    <a:pt x="5215061" y="285249"/>
                    <a:pt x="5215061" y="275295"/>
                  </a:cubicBezTo>
                  <a:cubicBezTo>
                    <a:pt x="5215061" y="265340"/>
                    <a:pt x="5223130" y="257270"/>
                    <a:pt x="5233085" y="257270"/>
                  </a:cubicBezTo>
                  <a:close/>
                  <a:moveTo>
                    <a:pt x="4584206" y="257270"/>
                  </a:moveTo>
                  <a:cubicBezTo>
                    <a:pt x="4594161" y="257270"/>
                    <a:pt x="4602231" y="265340"/>
                    <a:pt x="4602231" y="275295"/>
                  </a:cubicBezTo>
                  <a:cubicBezTo>
                    <a:pt x="4602231" y="285249"/>
                    <a:pt x="4594161" y="293319"/>
                    <a:pt x="4584206" y="293319"/>
                  </a:cubicBezTo>
                  <a:cubicBezTo>
                    <a:pt x="4574252" y="293319"/>
                    <a:pt x="4566182" y="285249"/>
                    <a:pt x="4566182" y="275295"/>
                  </a:cubicBezTo>
                  <a:cubicBezTo>
                    <a:pt x="4566182" y="265340"/>
                    <a:pt x="4574252" y="257270"/>
                    <a:pt x="4584206" y="257270"/>
                  </a:cubicBezTo>
                  <a:close/>
                  <a:moveTo>
                    <a:pt x="2156921" y="257270"/>
                  </a:moveTo>
                  <a:cubicBezTo>
                    <a:pt x="2166875" y="257270"/>
                    <a:pt x="2174945" y="265340"/>
                    <a:pt x="2174945" y="275295"/>
                  </a:cubicBezTo>
                  <a:cubicBezTo>
                    <a:pt x="2174945" y="285249"/>
                    <a:pt x="2166875" y="293319"/>
                    <a:pt x="2156921" y="293319"/>
                  </a:cubicBezTo>
                  <a:cubicBezTo>
                    <a:pt x="2146966" y="293319"/>
                    <a:pt x="2138896" y="285249"/>
                    <a:pt x="2138896" y="275295"/>
                  </a:cubicBezTo>
                  <a:cubicBezTo>
                    <a:pt x="2138896" y="265340"/>
                    <a:pt x="2146966" y="257270"/>
                    <a:pt x="2156921" y="257270"/>
                  </a:cubicBezTo>
                  <a:close/>
                  <a:moveTo>
                    <a:pt x="781057" y="257270"/>
                  </a:moveTo>
                  <a:cubicBezTo>
                    <a:pt x="791012" y="257270"/>
                    <a:pt x="799082" y="265340"/>
                    <a:pt x="799082" y="275295"/>
                  </a:cubicBezTo>
                  <a:cubicBezTo>
                    <a:pt x="799082" y="285249"/>
                    <a:pt x="791012" y="293319"/>
                    <a:pt x="781057" y="293319"/>
                  </a:cubicBezTo>
                  <a:cubicBezTo>
                    <a:pt x="771103" y="293319"/>
                    <a:pt x="763033" y="285249"/>
                    <a:pt x="763033" y="275295"/>
                  </a:cubicBezTo>
                  <a:cubicBezTo>
                    <a:pt x="763033" y="265340"/>
                    <a:pt x="771103" y="257270"/>
                    <a:pt x="781057" y="257270"/>
                  </a:cubicBezTo>
                  <a:close/>
                  <a:moveTo>
                    <a:pt x="420569" y="257270"/>
                  </a:moveTo>
                  <a:cubicBezTo>
                    <a:pt x="430524" y="257270"/>
                    <a:pt x="438594" y="265340"/>
                    <a:pt x="438594" y="275295"/>
                  </a:cubicBezTo>
                  <a:cubicBezTo>
                    <a:pt x="438594" y="285249"/>
                    <a:pt x="430524" y="293319"/>
                    <a:pt x="420569" y="293319"/>
                  </a:cubicBezTo>
                  <a:cubicBezTo>
                    <a:pt x="410615" y="293319"/>
                    <a:pt x="402545" y="285249"/>
                    <a:pt x="402545" y="275295"/>
                  </a:cubicBezTo>
                  <a:cubicBezTo>
                    <a:pt x="402545" y="265340"/>
                    <a:pt x="410615" y="257270"/>
                    <a:pt x="420569" y="257270"/>
                  </a:cubicBezTo>
                  <a:close/>
                  <a:moveTo>
                    <a:pt x="5845915" y="245254"/>
                  </a:moveTo>
                  <a:cubicBezTo>
                    <a:pt x="5855870" y="245254"/>
                    <a:pt x="5863940" y="253324"/>
                    <a:pt x="5863940" y="263278"/>
                  </a:cubicBezTo>
                  <a:cubicBezTo>
                    <a:pt x="5863940" y="273233"/>
                    <a:pt x="5855870" y="281303"/>
                    <a:pt x="5845915" y="281303"/>
                  </a:cubicBezTo>
                  <a:cubicBezTo>
                    <a:pt x="5835961" y="281303"/>
                    <a:pt x="5827891" y="273233"/>
                    <a:pt x="5827891" y="263278"/>
                  </a:cubicBezTo>
                  <a:cubicBezTo>
                    <a:pt x="5827891" y="253324"/>
                    <a:pt x="5835961" y="245254"/>
                    <a:pt x="5845915" y="245254"/>
                  </a:cubicBezTo>
                  <a:close/>
                  <a:moveTo>
                    <a:pt x="4013434" y="245254"/>
                  </a:moveTo>
                  <a:cubicBezTo>
                    <a:pt x="4023389" y="245254"/>
                    <a:pt x="4031459" y="253324"/>
                    <a:pt x="4031459" y="263278"/>
                  </a:cubicBezTo>
                  <a:cubicBezTo>
                    <a:pt x="4031459" y="273233"/>
                    <a:pt x="4023389" y="281303"/>
                    <a:pt x="4013434" y="281303"/>
                  </a:cubicBezTo>
                  <a:cubicBezTo>
                    <a:pt x="4003480" y="281303"/>
                    <a:pt x="3995410" y="273233"/>
                    <a:pt x="3995410" y="263278"/>
                  </a:cubicBezTo>
                  <a:cubicBezTo>
                    <a:pt x="3995410" y="253324"/>
                    <a:pt x="4003480" y="245254"/>
                    <a:pt x="4013434" y="245254"/>
                  </a:cubicBezTo>
                  <a:close/>
                  <a:moveTo>
                    <a:pt x="2841847" y="245254"/>
                  </a:moveTo>
                  <a:cubicBezTo>
                    <a:pt x="2851802" y="245254"/>
                    <a:pt x="2859872" y="253324"/>
                    <a:pt x="2859872" y="263278"/>
                  </a:cubicBezTo>
                  <a:cubicBezTo>
                    <a:pt x="2859872" y="273233"/>
                    <a:pt x="2851802" y="281303"/>
                    <a:pt x="2841847" y="281303"/>
                  </a:cubicBezTo>
                  <a:cubicBezTo>
                    <a:pt x="2831893" y="281303"/>
                    <a:pt x="2823823" y="273233"/>
                    <a:pt x="2823823" y="263278"/>
                  </a:cubicBezTo>
                  <a:cubicBezTo>
                    <a:pt x="2823823" y="253324"/>
                    <a:pt x="2831893" y="245254"/>
                    <a:pt x="2841847" y="245254"/>
                  </a:cubicBezTo>
                  <a:close/>
                  <a:moveTo>
                    <a:pt x="2006717" y="245254"/>
                  </a:moveTo>
                  <a:cubicBezTo>
                    <a:pt x="2016671" y="245254"/>
                    <a:pt x="2024741" y="253324"/>
                    <a:pt x="2024741" y="263278"/>
                  </a:cubicBezTo>
                  <a:cubicBezTo>
                    <a:pt x="2024741" y="273233"/>
                    <a:pt x="2016671" y="281303"/>
                    <a:pt x="2006717" y="281303"/>
                  </a:cubicBezTo>
                  <a:cubicBezTo>
                    <a:pt x="1996762" y="281303"/>
                    <a:pt x="1988692" y="273233"/>
                    <a:pt x="1988692" y="263278"/>
                  </a:cubicBezTo>
                  <a:cubicBezTo>
                    <a:pt x="1988692" y="253324"/>
                    <a:pt x="1996762" y="245254"/>
                    <a:pt x="2006717" y="245254"/>
                  </a:cubicBezTo>
                  <a:close/>
                  <a:moveTo>
                    <a:pt x="1009366" y="245254"/>
                  </a:moveTo>
                  <a:cubicBezTo>
                    <a:pt x="1019321" y="245254"/>
                    <a:pt x="1027391" y="253324"/>
                    <a:pt x="1027391" y="263278"/>
                  </a:cubicBezTo>
                  <a:cubicBezTo>
                    <a:pt x="1027391" y="273233"/>
                    <a:pt x="1019321" y="281303"/>
                    <a:pt x="1009366" y="281303"/>
                  </a:cubicBezTo>
                  <a:cubicBezTo>
                    <a:pt x="999412" y="281303"/>
                    <a:pt x="991342" y="273233"/>
                    <a:pt x="991342" y="263278"/>
                  </a:cubicBezTo>
                  <a:cubicBezTo>
                    <a:pt x="991342" y="253324"/>
                    <a:pt x="999412" y="245254"/>
                    <a:pt x="1009366" y="245254"/>
                  </a:cubicBezTo>
                  <a:close/>
                  <a:moveTo>
                    <a:pt x="4337873" y="239246"/>
                  </a:moveTo>
                  <a:cubicBezTo>
                    <a:pt x="4347828" y="239246"/>
                    <a:pt x="4355898" y="247316"/>
                    <a:pt x="4355898" y="257270"/>
                  </a:cubicBezTo>
                  <a:cubicBezTo>
                    <a:pt x="4355898" y="267225"/>
                    <a:pt x="4347828" y="275295"/>
                    <a:pt x="4337873" y="275295"/>
                  </a:cubicBezTo>
                  <a:cubicBezTo>
                    <a:pt x="4327918" y="275295"/>
                    <a:pt x="4319848" y="267225"/>
                    <a:pt x="4319848" y="257270"/>
                  </a:cubicBezTo>
                  <a:cubicBezTo>
                    <a:pt x="4319848" y="247316"/>
                    <a:pt x="4327918" y="239246"/>
                    <a:pt x="4337873" y="239246"/>
                  </a:cubicBezTo>
                  <a:close/>
                  <a:moveTo>
                    <a:pt x="3310482" y="239246"/>
                  </a:moveTo>
                  <a:cubicBezTo>
                    <a:pt x="3320437" y="239246"/>
                    <a:pt x="3328507" y="247316"/>
                    <a:pt x="3328507" y="257270"/>
                  </a:cubicBezTo>
                  <a:cubicBezTo>
                    <a:pt x="3328507" y="267225"/>
                    <a:pt x="3320437" y="275295"/>
                    <a:pt x="3310482" y="275295"/>
                  </a:cubicBezTo>
                  <a:cubicBezTo>
                    <a:pt x="3300527" y="275295"/>
                    <a:pt x="3292458" y="267225"/>
                    <a:pt x="3292458" y="257270"/>
                  </a:cubicBezTo>
                  <a:cubicBezTo>
                    <a:pt x="3292458" y="247316"/>
                    <a:pt x="3300527" y="239246"/>
                    <a:pt x="3310482" y="239246"/>
                  </a:cubicBezTo>
                  <a:close/>
                  <a:moveTo>
                    <a:pt x="3418628" y="233238"/>
                  </a:moveTo>
                  <a:cubicBezTo>
                    <a:pt x="3428583" y="233238"/>
                    <a:pt x="3436653" y="241308"/>
                    <a:pt x="3436653" y="251262"/>
                  </a:cubicBezTo>
                  <a:cubicBezTo>
                    <a:pt x="3436653" y="261217"/>
                    <a:pt x="3428583" y="269287"/>
                    <a:pt x="3418628" y="269287"/>
                  </a:cubicBezTo>
                  <a:cubicBezTo>
                    <a:pt x="3408674" y="269287"/>
                    <a:pt x="3400604" y="261217"/>
                    <a:pt x="3400604" y="251262"/>
                  </a:cubicBezTo>
                  <a:cubicBezTo>
                    <a:pt x="3400604" y="241308"/>
                    <a:pt x="3408674" y="233238"/>
                    <a:pt x="3418628" y="233238"/>
                  </a:cubicBezTo>
                  <a:close/>
                  <a:moveTo>
                    <a:pt x="4836548" y="227230"/>
                  </a:moveTo>
                  <a:cubicBezTo>
                    <a:pt x="4846503" y="227230"/>
                    <a:pt x="4854573" y="235300"/>
                    <a:pt x="4854573" y="245255"/>
                  </a:cubicBezTo>
                  <a:cubicBezTo>
                    <a:pt x="4854573" y="255209"/>
                    <a:pt x="4846503" y="263279"/>
                    <a:pt x="4836548" y="263279"/>
                  </a:cubicBezTo>
                  <a:cubicBezTo>
                    <a:pt x="4826593" y="263279"/>
                    <a:pt x="4818524" y="255209"/>
                    <a:pt x="4818524" y="245255"/>
                  </a:cubicBezTo>
                  <a:cubicBezTo>
                    <a:pt x="4818524" y="235300"/>
                    <a:pt x="4826593" y="227230"/>
                    <a:pt x="4836548" y="227230"/>
                  </a:cubicBezTo>
                  <a:close/>
                  <a:moveTo>
                    <a:pt x="2949994" y="227230"/>
                  </a:moveTo>
                  <a:cubicBezTo>
                    <a:pt x="2959949" y="227230"/>
                    <a:pt x="2968019" y="235300"/>
                    <a:pt x="2968019" y="245255"/>
                  </a:cubicBezTo>
                  <a:cubicBezTo>
                    <a:pt x="2968019" y="255209"/>
                    <a:pt x="2959949" y="263279"/>
                    <a:pt x="2949994" y="263279"/>
                  </a:cubicBezTo>
                  <a:cubicBezTo>
                    <a:pt x="2940039" y="263279"/>
                    <a:pt x="2931970" y="255209"/>
                    <a:pt x="2931970" y="245255"/>
                  </a:cubicBezTo>
                  <a:cubicBezTo>
                    <a:pt x="2931970" y="235300"/>
                    <a:pt x="2940039" y="227230"/>
                    <a:pt x="2949994" y="227230"/>
                  </a:cubicBezTo>
                  <a:close/>
                  <a:moveTo>
                    <a:pt x="2727693" y="227230"/>
                  </a:moveTo>
                  <a:cubicBezTo>
                    <a:pt x="2737648" y="227230"/>
                    <a:pt x="2745718" y="235300"/>
                    <a:pt x="2745718" y="245255"/>
                  </a:cubicBezTo>
                  <a:cubicBezTo>
                    <a:pt x="2745718" y="255209"/>
                    <a:pt x="2737648" y="263279"/>
                    <a:pt x="2727693" y="263279"/>
                  </a:cubicBezTo>
                  <a:cubicBezTo>
                    <a:pt x="2717739" y="263279"/>
                    <a:pt x="2709669" y="255209"/>
                    <a:pt x="2709669" y="245255"/>
                  </a:cubicBezTo>
                  <a:cubicBezTo>
                    <a:pt x="2709669" y="235300"/>
                    <a:pt x="2717739" y="227230"/>
                    <a:pt x="2727693" y="227230"/>
                  </a:cubicBezTo>
                  <a:close/>
                  <a:moveTo>
                    <a:pt x="270365" y="227230"/>
                  </a:moveTo>
                  <a:cubicBezTo>
                    <a:pt x="280320" y="227230"/>
                    <a:pt x="288390" y="235300"/>
                    <a:pt x="288390" y="245255"/>
                  </a:cubicBezTo>
                  <a:cubicBezTo>
                    <a:pt x="288390" y="255209"/>
                    <a:pt x="280320" y="263279"/>
                    <a:pt x="270365" y="263279"/>
                  </a:cubicBezTo>
                  <a:cubicBezTo>
                    <a:pt x="260411" y="263279"/>
                    <a:pt x="252341" y="255209"/>
                    <a:pt x="252341" y="245255"/>
                  </a:cubicBezTo>
                  <a:cubicBezTo>
                    <a:pt x="252341" y="235300"/>
                    <a:pt x="260411" y="227230"/>
                    <a:pt x="270365" y="227230"/>
                  </a:cubicBezTo>
                  <a:close/>
                  <a:moveTo>
                    <a:pt x="3893271" y="221222"/>
                  </a:moveTo>
                  <a:cubicBezTo>
                    <a:pt x="3903226" y="221222"/>
                    <a:pt x="3911296" y="229291"/>
                    <a:pt x="3911296" y="239246"/>
                  </a:cubicBezTo>
                  <a:cubicBezTo>
                    <a:pt x="3911296" y="249201"/>
                    <a:pt x="3903226" y="257271"/>
                    <a:pt x="3893271" y="257271"/>
                  </a:cubicBezTo>
                  <a:cubicBezTo>
                    <a:pt x="3883317" y="257271"/>
                    <a:pt x="3875247" y="249201"/>
                    <a:pt x="3875247" y="239246"/>
                  </a:cubicBezTo>
                  <a:cubicBezTo>
                    <a:pt x="3875247" y="229291"/>
                    <a:pt x="3883317" y="221222"/>
                    <a:pt x="3893271" y="221222"/>
                  </a:cubicBezTo>
                  <a:close/>
                  <a:moveTo>
                    <a:pt x="1682277" y="221222"/>
                  </a:moveTo>
                  <a:cubicBezTo>
                    <a:pt x="1692232" y="221222"/>
                    <a:pt x="1700302" y="229291"/>
                    <a:pt x="1700302" y="239246"/>
                  </a:cubicBezTo>
                  <a:cubicBezTo>
                    <a:pt x="1700302" y="249201"/>
                    <a:pt x="1692232" y="257271"/>
                    <a:pt x="1682277" y="257271"/>
                  </a:cubicBezTo>
                  <a:cubicBezTo>
                    <a:pt x="1672323" y="257271"/>
                    <a:pt x="1664253" y="249201"/>
                    <a:pt x="1664253" y="239246"/>
                  </a:cubicBezTo>
                  <a:cubicBezTo>
                    <a:pt x="1664253" y="229291"/>
                    <a:pt x="1672323" y="221222"/>
                    <a:pt x="1682277" y="221222"/>
                  </a:cubicBezTo>
                  <a:close/>
                  <a:moveTo>
                    <a:pt x="4458036" y="215213"/>
                  </a:moveTo>
                  <a:cubicBezTo>
                    <a:pt x="4467991" y="215213"/>
                    <a:pt x="4476061" y="223283"/>
                    <a:pt x="4476061" y="233237"/>
                  </a:cubicBezTo>
                  <a:cubicBezTo>
                    <a:pt x="4476061" y="243192"/>
                    <a:pt x="4467991" y="251262"/>
                    <a:pt x="4458036" y="251262"/>
                  </a:cubicBezTo>
                  <a:cubicBezTo>
                    <a:pt x="4448081" y="251262"/>
                    <a:pt x="4440011" y="243192"/>
                    <a:pt x="4440011" y="233237"/>
                  </a:cubicBezTo>
                  <a:cubicBezTo>
                    <a:pt x="4440011" y="223283"/>
                    <a:pt x="4448081" y="215213"/>
                    <a:pt x="4458036" y="215213"/>
                  </a:cubicBezTo>
                  <a:close/>
                  <a:moveTo>
                    <a:pt x="3767100" y="215213"/>
                  </a:moveTo>
                  <a:cubicBezTo>
                    <a:pt x="3777055" y="215213"/>
                    <a:pt x="3785125" y="223283"/>
                    <a:pt x="3785125" y="233237"/>
                  </a:cubicBezTo>
                  <a:cubicBezTo>
                    <a:pt x="3785125" y="243192"/>
                    <a:pt x="3777055" y="251262"/>
                    <a:pt x="3767100" y="251262"/>
                  </a:cubicBezTo>
                  <a:cubicBezTo>
                    <a:pt x="3757145" y="251262"/>
                    <a:pt x="3749075" y="243192"/>
                    <a:pt x="3749075" y="233237"/>
                  </a:cubicBezTo>
                  <a:cubicBezTo>
                    <a:pt x="3749075" y="223283"/>
                    <a:pt x="3757145" y="215213"/>
                    <a:pt x="3767100" y="215213"/>
                  </a:cubicBezTo>
                  <a:close/>
                  <a:moveTo>
                    <a:pt x="6224427" y="209205"/>
                  </a:moveTo>
                  <a:cubicBezTo>
                    <a:pt x="6234382" y="209205"/>
                    <a:pt x="6242452" y="217275"/>
                    <a:pt x="6242452" y="227229"/>
                  </a:cubicBezTo>
                  <a:cubicBezTo>
                    <a:pt x="6242452" y="237184"/>
                    <a:pt x="6234382" y="245254"/>
                    <a:pt x="6224427" y="245254"/>
                  </a:cubicBezTo>
                  <a:cubicBezTo>
                    <a:pt x="6214472" y="245254"/>
                    <a:pt x="6206403" y="237184"/>
                    <a:pt x="6206403" y="227229"/>
                  </a:cubicBezTo>
                  <a:cubicBezTo>
                    <a:pt x="6206403" y="217275"/>
                    <a:pt x="6214472" y="209205"/>
                    <a:pt x="6224427" y="209205"/>
                  </a:cubicBezTo>
                  <a:close/>
                  <a:moveTo>
                    <a:pt x="1315782" y="209205"/>
                  </a:moveTo>
                  <a:cubicBezTo>
                    <a:pt x="1325736" y="209205"/>
                    <a:pt x="1333806" y="217275"/>
                    <a:pt x="1333806" y="227229"/>
                  </a:cubicBezTo>
                  <a:cubicBezTo>
                    <a:pt x="1333806" y="237184"/>
                    <a:pt x="1325736" y="245254"/>
                    <a:pt x="1315782" y="245254"/>
                  </a:cubicBezTo>
                  <a:cubicBezTo>
                    <a:pt x="1305827" y="245254"/>
                    <a:pt x="1297757" y="237184"/>
                    <a:pt x="1297757" y="227229"/>
                  </a:cubicBezTo>
                  <a:cubicBezTo>
                    <a:pt x="1297757" y="217275"/>
                    <a:pt x="1305827" y="209205"/>
                    <a:pt x="1315782" y="209205"/>
                  </a:cubicBezTo>
                  <a:close/>
                  <a:moveTo>
                    <a:pt x="5713736" y="203197"/>
                  </a:moveTo>
                  <a:cubicBezTo>
                    <a:pt x="5723691" y="203197"/>
                    <a:pt x="5731761" y="211267"/>
                    <a:pt x="5731761" y="221221"/>
                  </a:cubicBezTo>
                  <a:cubicBezTo>
                    <a:pt x="5731761" y="231176"/>
                    <a:pt x="5723691" y="239246"/>
                    <a:pt x="5713736" y="239246"/>
                  </a:cubicBezTo>
                  <a:cubicBezTo>
                    <a:pt x="5703781" y="239246"/>
                    <a:pt x="5695712" y="231176"/>
                    <a:pt x="5695712" y="221221"/>
                  </a:cubicBezTo>
                  <a:cubicBezTo>
                    <a:pt x="5695712" y="211267"/>
                    <a:pt x="5703781" y="203197"/>
                    <a:pt x="5713736" y="203197"/>
                  </a:cubicBezTo>
                  <a:close/>
                  <a:moveTo>
                    <a:pt x="1550098" y="203197"/>
                  </a:moveTo>
                  <a:cubicBezTo>
                    <a:pt x="1560053" y="203197"/>
                    <a:pt x="1568123" y="211267"/>
                    <a:pt x="1568123" y="221221"/>
                  </a:cubicBezTo>
                  <a:cubicBezTo>
                    <a:pt x="1568123" y="231176"/>
                    <a:pt x="1560053" y="239246"/>
                    <a:pt x="1550098" y="239246"/>
                  </a:cubicBezTo>
                  <a:cubicBezTo>
                    <a:pt x="1540144" y="239246"/>
                    <a:pt x="1532074" y="231176"/>
                    <a:pt x="1532074" y="221221"/>
                  </a:cubicBezTo>
                  <a:cubicBezTo>
                    <a:pt x="1532074" y="211267"/>
                    <a:pt x="1540144" y="203197"/>
                    <a:pt x="1550098" y="203197"/>
                  </a:cubicBezTo>
                  <a:close/>
                  <a:moveTo>
                    <a:pt x="5587565" y="197189"/>
                  </a:moveTo>
                  <a:cubicBezTo>
                    <a:pt x="5597520" y="197189"/>
                    <a:pt x="5605590" y="205259"/>
                    <a:pt x="5605590" y="215214"/>
                  </a:cubicBezTo>
                  <a:cubicBezTo>
                    <a:pt x="5605590" y="225168"/>
                    <a:pt x="5597520" y="233238"/>
                    <a:pt x="5587565" y="233238"/>
                  </a:cubicBezTo>
                  <a:cubicBezTo>
                    <a:pt x="5577610" y="233238"/>
                    <a:pt x="5569541" y="225168"/>
                    <a:pt x="5569541" y="215214"/>
                  </a:cubicBezTo>
                  <a:cubicBezTo>
                    <a:pt x="5569541" y="205259"/>
                    <a:pt x="5577610" y="197189"/>
                    <a:pt x="5587565" y="197189"/>
                  </a:cubicBezTo>
                  <a:close/>
                  <a:moveTo>
                    <a:pt x="4121580" y="197189"/>
                  </a:moveTo>
                  <a:cubicBezTo>
                    <a:pt x="4131535" y="197189"/>
                    <a:pt x="4139605" y="205259"/>
                    <a:pt x="4139605" y="215214"/>
                  </a:cubicBezTo>
                  <a:cubicBezTo>
                    <a:pt x="4139605" y="225168"/>
                    <a:pt x="4131535" y="233238"/>
                    <a:pt x="4121580" y="233238"/>
                  </a:cubicBezTo>
                  <a:cubicBezTo>
                    <a:pt x="4111625" y="233238"/>
                    <a:pt x="4103556" y="225168"/>
                    <a:pt x="4103556" y="215214"/>
                  </a:cubicBezTo>
                  <a:cubicBezTo>
                    <a:pt x="4103556" y="205259"/>
                    <a:pt x="4111625" y="197189"/>
                    <a:pt x="4121580" y="197189"/>
                  </a:cubicBezTo>
                  <a:close/>
                  <a:moveTo>
                    <a:pt x="3076164" y="197189"/>
                  </a:moveTo>
                  <a:cubicBezTo>
                    <a:pt x="3086119" y="197189"/>
                    <a:pt x="3094189" y="205259"/>
                    <a:pt x="3094189" y="215214"/>
                  </a:cubicBezTo>
                  <a:cubicBezTo>
                    <a:pt x="3094189" y="225168"/>
                    <a:pt x="3086119" y="233238"/>
                    <a:pt x="3076164" y="233238"/>
                  </a:cubicBezTo>
                  <a:cubicBezTo>
                    <a:pt x="3066209" y="233238"/>
                    <a:pt x="3058139" y="225168"/>
                    <a:pt x="3058139" y="215214"/>
                  </a:cubicBezTo>
                  <a:cubicBezTo>
                    <a:pt x="3058139" y="205259"/>
                    <a:pt x="3066209" y="197189"/>
                    <a:pt x="3076164" y="197189"/>
                  </a:cubicBezTo>
                  <a:close/>
                  <a:moveTo>
                    <a:pt x="5449378" y="191181"/>
                  </a:moveTo>
                  <a:cubicBezTo>
                    <a:pt x="5459333" y="191181"/>
                    <a:pt x="5467403" y="199250"/>
                    <a:pt x="5467403" y="209205"/>
                  </a:cubicBezTo>
                  <a:cubicBezTo>
                    <a:pt x="5467403" y="219160"/>
                    <a:pt x="5459333" y="227230"/>
                    <a:pt x="5449378" y="227230"/>
                  </a:cubicBezTo>
                  <a:cubicBezTo>
                    <a:pt x="5439423" y="227230"/>
                    <a:pt x="5431353" y="219160"/>
                    <a:pt x="5431353" y="209205"/>
                  </a:cubicBezTo>
                  <a:cubicBezTo>
                    <a:pt x="5431353" y="199250"/>
                    <a:pt x="5439423" y="191181"/>
                    <a:pt x="5449378" y="191181"/>
                  </a:cubicBezTo>
                  <a:close/>
                  <a:moveTo>
                    <a:pt x="2607530" y="191181"/>
                  </a:moveTo>
                  <a:cubicBezTo>
                    <a:pt x="2617485" y="191181"/>
                    <a:pt x="2625555" y="199250"/>
                    <a:pt x="2625555" y="209205"/>
                  </a:cubicBezTo>
                  <a:cubicBezTo>
                    <a:pt x="2625555" y="219160"/>
                    <a:pt x="2617485" y="227230"/>
                    <a:pt x="2607530" y="227230"/>
                  </a:cubicBezTo>
                  <a:cubicBezTo>
                    <a:pt x="2597576" y="227230"/>
                    <a:pt x="2589506" y="219160"/>
                    <a:pt x="2589506" y="209205"/>
                  </a:cubicBezTo>
                  <a:cubicBezTo>
                    <a:pt x="2589506" y="199250"/>
                    <a:pt x="2597576" y="191181"/>
                    <a:pt x="2607530" y="191181"/>
                  </a:cubicBezTo>
                  <a:close/>
                  <a:moveTo>
                    <a:pt x="30040" y="191181"/>
                  </a:moveTo>
                  <a:cubicBezTo>
                    <a:pt x="39995" y="191181"/>
                    <a:pt x="48065" y="199250"/>
                    <a:pt x="48065" y="209205"/>
                  </a:cubicBezTo>
                  <a:cubicBezTo>
                    <a:pt x="48065" y="219160"/>
                    <a:pt x="39995" y="227230"/>
                    <a:pt x="30040" y="227230"/>
                  </a:cubicBezTo>
                  <a:cubicBezTo>
                    <a:pt x="20086" y="227230"/>
                    <a:pt x="12016" y="219160"/>
                    <a:pt x="12016" y="209205"/>
                  </a:cubicBezTo>
                  <a:cubicBezTo>
                    <a:pt x="12016" y="199250"/>
                    <a:pt x="20086" y="191181"/>
                    <a:pt x="30040" y="191181"/>
                  </a:cubicBezTo>
                  <a:close/>
                  <a:moveTo>
                    <a:pt x="6368623" y="185173"/>
                  </a:moveTo>
                  <a:cubicBezTo>
                    <a:pt x="6378577" y="185173"/>
                    <a:pt x="6386648" y="193243"/>
                    <a:pt x="6386648" y="203197"/>
                  </a:cubicBezTo>
                  <a:cubicBezTo>
                    <a:pt x="6386648" y="213152"/>
                    <a:pt x="6378578" y="221222"/>
                    <a:pt x="6368623" y="221222"/>
                  </a:cubicBezTo>
                  <a:cubicBezTo>
                    <a:pt x="6358669" y="221222"/>
                    <a:pt x="6350599" y="213152"/>
                    <a:pt x="6350599" y="203197"/>
                  </a:cubicBezTo>
                  <a:cubicBezTo>
                    <a:pt x="6350599" y="193243"/>
                    <a:pt x="6358668" y="185173"/>
                    <a:pt x="6368623" y="185173"/>
                  </a:cubicBezTo>
                  <a:close/>
                  <a:moveTo>
                    <a:pt x="2379221" y="179165"/>
                  </a:moveTo>
                  <a:cubicBezTo>
                    <a:pt x="2389176" y="179165"/>
                    <a:pt x="2397246" y="187235"/>
                    <a:pt x="2397246" y="197189"/>
                  </a:cubicBezTo>
                  <a:cubicBezTo>
                    <a:pt x="2397246" y="207144"/>
                    <a:pt x="2389176" y="215214"/>
                    <a:pt x="2379221" y="215214"/>
                  </a:cubicBezTo>
                  <a:cubicBezTo>
                    <a:pt x="2369267" y="215214"/>
                    <a:pt x="2361197" y="207144"/>
                    <a:pt x="2361197" y="197189"/>
                  </a:cubicBezTo>
                  <a:cubicBezTo>
                    <a:pt x="2361197" y="187235"/>
                    <a:pt x="2369267" y="179165"/>
                    <a:pt x="2379221" y="179165"/>
                  </a:cubicBezTo>
                  <a:close/>
                  <a:moveTo>
                    <a:pt x="2253050" y="179165"/>
                  </a:moveTo>
                  <a:cubicBezTo>
                    <a:pt x="2263005" y="179165"/>
                    <a:pt x="2271075" y="187235"/>
                    <a:pt x="2271075" y="197189"/>
                  </a:cubicBezTo>
                  <a:cubicBezTo>
                    <a:pt x="2271075" y="207144"/>
                    <a:pt x="2263005" y="215214"/>
                    <a:pt x="2253050" y="215214"/>
                  </a:cubicBezTo>
                  <a:cubicBezTo>
                    <a:pt x="2243096" y="215214"/>
                    <a:pt x="2235026" y="207144"/>
                    <a:pt x="2235026" y="197189"/>
                  </a:cubicBezTo>
                  <a:cubicBezTo>
                    <a:pt x="2235026" y="187235"/>
                    <a:pt x="2243096" y="179165"/>
                    <a:pt x="2253050" y="179165"/>
                  </a:cubicBezTo>
                  <a:close/>
                  <a:moveTo>
                    <a:pt x="624846" y="179165"/>
                  </a:moveTo>
                  <a:cubicBezTo>
                    <a:pt x="634800" y="179165"/>
                    <a:pt x="642870" y="187235"/>
                    <a:pt x="642870" y="197189"/>
                  </a:cubicBezTo>
                  <a:cubicBezTo>
                    <a:pt x="642870" y="207144"/>
                    <a:pt x="634800" y="215214"/>
                    <a:pt x="624846" y="215214"/>
                  </a:cubicBezTo>
                  <a:cubicBezTo>
                    <a:pt x="614891" y="215214"/>
                    <a:pt x="606821" y="207144"/>
                    <a:pt x="606821" y="197189"/>
                  </a:cubicBezTo>
                  <a:cubicBezTo>
                    <a:pt x="606821" y="187235"/>
                    <a:pt x="614891" y="179165"/>
                    <a:pt x="624846" y="179165"/>
                  </a:cubicBezTo>
                  <a:close/>
                  <a:moveTo>
                    <a:pt x="6116281" y="167148"/>
                  </a:moveTo>
                  <a:cubicBezTo>
                    <a:pt x="6126236" y="167148"/>
                    <a:pt x="6134306" y="175218"/>
                    <a:pt x="6134306" y="185173"/>
                  </a:cubicBezTo>
                  <a:cubicBezTo>
                    <a:pt x="6134306" y="195127"/>
                    <a:pt x="6126236" y="203197"/>
                    <a:pt x="6116281" y="203197"/>
                  </a:cubicBezTo>
                  <a:cubicBezTo>
                    <a:pt x="6106327" y="203197"/>
                    <a:pt x="6098257" y="195127"/>
                    <a:pt x="6098257" y="185173"/>
                  </a:cubicBezTo>
                  <a:cubicBezTo>
                    <a:pt x="6098257" y="175218"/>
                    <a:pt x="6106327" y="167148"/>
                    <a:pt x="6116281" y="167148"/>
                  </a:cubicBezTo>
                  <a:close/>
                  <a:moveTo>
                    <a:pt x="5311191" y="167148"/>
                  </a:moveTo>
                  <a:cubicBezTo>
                    <a:pt x="5321146" y="167148"/>
                    <a:pt x="5329216" y="175218"/>
                    <a:pt x="5329216" y="185173"/>
                  </a:cubicBezTo>
                  <a:cubicBezTo>
                    <a:pt x="5329216" y="195127"/>
                    <a:pt x="5321146" y="203197"/>
                    <a:pt x="5311191" y="203197"/>
                  </a:cubicBezTo>
                  <a:cubicBezTo>
                    <a:pt x="5301237" y="203197"/>
                    <a:pt x="5293167" y="195127"/>
                    <a:pt x="5293167" y="185173"/>
                  </a:cubicBezTo>
                  <a:cubicBezTo>
                    <a:pt x="5293167" y="175218"/>
                    <a:pt x="5301237" y="167148"/>
                    <a:pt x="5311191" y="167148"/>
                  </a:cubicBezTo>
                  <a:close/>
                  <a:moveTo>
                    <a:pt x="3508750" y="167148"/>
                  </a:moveTo>
                  <a:cubicBezTo>
                    <a:pt x="3518705" y="167148"/>
                    <a:pt x="3526775" y="175218"/>
                    <a:pt x="3526775" y="185173"/>
                  </a:cubicBezTo>
                  <a:cubicBezTo>
                    <a:pt x="3526775" y="195127"/>
                    <a:pt x="3518705" y="203197"/>
                    <a:pt x="3508750" y="203197"/>
                  </a:cubicBezTo>
                  <a:cubicBezTo>
                    <a:pt x="3498796" y="203197"/>
                    <a:pt x="3490726" y="195127"/>
                    <a:pt x="3490726" y="185173"/>
                  </a:cubicBezTo>
                  <a:cubicBezTo>
                    <a:pt x="3490726" y="175218"/>
                    <a:pt x="3498796" y="167148"/>
                    <a:pt x="3508750" y="167148"/>
                  </a:cubicBezTo>
                  <a:close/>
                  <a:moveTo>
                    <a:pt x="1820464" y="167148"/>
                  </a:moveTo>
                  <a:cubicBezTo>
                    <a:pt x="1830419" y="167148"/>
                    <a:pt x="1838489" y="175218"/>
                    <a:pt x="1838489" y="185173"/>
                  </a:cubicBezTo>
                  <a:cubicBezTo>
                    <a:pt x="1838489" y="195127"/>
                    <a:pt x="1830419" y="203197"/>
                    <a:pt x="1820464" y="203197"/>
                  </a:cubicBezTo>
                  <a:cubicBezTo>
                    <a:pt x="1810510" y="203197"/>
                    <a:pt x="1802440" y="195127"/>
                    <a:pt x="1802440" y="185173"/>
                  </a:cubicBezTo>
                  <a:cubicBezTo>
                    <a:pt x="1802440" y="175218"/>
                    <a:pt x="1810510" y="167148"/>
                    <a:pt x="1820464" y="167148"/>
                  </a:cubicBezTo>
                  <a:close/>
                  <a:moveTo>
                    <a:pt x="1423927" y="167148"/>
                  </a:moveTo>
                  <a:cubicBezTo>
                    <a:pt x="1433882" y="167148"/>
                    <a:pt x="1441952" y="175218"/>
                    <a:pt x="1441952" y="185173"/>
                  </a:cubicBezTo>
                  <a:cubicBezTo>
                    <a:pt x="1441952" y="195127"/>
                    <a:pt x="1433882" y="203197"/>
                    <a:pt x="1423927" y="203197"/>
                  </a:cubicBezTo>
                  <a:cubicBezTo>
                    <a:pt x="1413973" y="203197"/>
                    <a:pt x="1405903" y="195127"/>
                    <a:pt x="1405903" y="185173"/>
                  </a:cubicBezTo>
                  <a:cubicBezTo>
                    <a:pt x="1405903" y="175218"/>
                    <a:pt x="1413973" y="167148"/>
                    <a:pt x="1423927" y="167148"/>
                  </a:cubicBezTo>
                  <a:close/>
                  <a:moveTo>
                    <a:pt x="5100906" y="161140"/>
                  </a:moveTo>
                  <a:cubicBezTo>
                    <a:pt x="5110861" y="161140"/>
                    <a:pt x="5118931" y="169209"/>
                    <a:pt x="5118931" y="179164"/>
                  </a:cubicBezTo>
                  <a:cubicBezTo>
                    <a:pt x="5118931" y="189119"/>
                    <a:pt x="5110861" y="197189"/>
                    <a:pt x="5100906" y="197189"/>
                  </a:cubicBezTo>
                  <a:cubicBezTo>
                    <a:pt x="5090952" y="197189"/>
                    <a:pt x="5082882" y="189119"/>
                    <a:pt x="5082882" y="179164"/>
                  </a:cubicBezTo>
                  <a:cubicBezTo>
                    <a:pt x="5082882" y="169209"/>
                    <a:pt x="5090952" y="161140"/>
                    <a:pt x="5100906" y="161140"/>
                  </a:cubicBezTo>
                  <a:close/>
                  <a:moveTo>
                    <a:pt x="1189610" y="161140"/>
                  </a:moveTo>
                  <a:cubicBezTo>
                    <a:pt x="1199565" y="161140"/>
                    <a:pt x="1207635" y="169209"/>
                    <a:pt x="1207635" y="179164"/>
                  </a:cubicBezTo>
                  <a:cubicBezTo>
                    <a:pt x="1207635" y="189119"/>
                    <a:pt x="1199565" y="197189"/>
                    <a:pt x="1189610" y="197189"/>
                  </a:cubicBezTo>
                  <a:cubicBezTo>
                    <a:pt x="1179656" y="197189"/>
                    <a:pt x="1171586" y="189119"/>
                    <a:pt x="1171586" y="179164"/>
                  </a:cubicBezTo>
                  <a:cubicBezTo>
                    <a:pt x="1171586" y="169209"/>
                    <a:pt x="1179656" y="161140"/>
                    <a:pt x="1189610" y="161140"/>
                  </a:cubicBezTo>
                  <a:close/>
                  <a:moveTo>
                    <a:pt x="492666" y="161140"/>
                  </a:moveTo>
                  <a:cubicBezTo>
                    <a:pt x="502621" y="161140"/>
                    <a:pt x="510691" y="169209"/>
                    <a:pt x="510691" y="179164"/>
                  </a:cubicBezTo>
                  <a:cubicBezTo>
                    <a:pt x="510691" y="189119"/>
                    <a:pt x="502621" y="197189"/>
                    <a:pt x="492666" y="197189"/>
                  </a:cubicBezTo>
                  <a:cubicBezTo>
                    <a:pt x="482712" y="197189"/>
                    <a:pt x="474642" y="189119"/>
                    <a:pt x="474642" y="179164"/>
                  </a:cubicBezTo>
                  <a:cubicBezTo>
                    <a:pt x="474642" y="169209"/>
                    <a:pt x="482712" y="161140"/>
                    <a:pt x="492666" y="161140"/>
                  </a:cubicBezTo>
                  <a:close/>
                  <a:moveTo>
                    <a:pt x="132178" y="161140"/>
                  </a:moveTo>
                  <a:cubicBezTo>
                    <a:pt x="142133" y="161140"/>
                    <a:pt x="150203" y="169209"/>
                    <a:pt x="150203" y="179164"/>
                  </a:cubicBezTo>
                  <a:cubicBezTo>
                    <a:pt x="150203" y="189119"/>
                    <a:pt x="142133" y="197189"/>
                    <a:pt x="132178" y="197189"/>
                  </a:cubicBezTo>
                  <a:cubicBezTo>
                    <a:pt x="122224" y="197189"/>
                    <a:pt x="114154" y="189119"/>
                    <a:pt x="114154" y="179164"/>
                  </a:cubicBezTo>
                  <a:cubicBezTo>
                    <a:pt x="114154" y="169209"/>
                    <a:pt x="122224" y="161140"/>
                    <a:pt x="132178" y="161140"/>
                  </a:cubicBezTo>
                  <a:close/>
                  <a:moveTo>
                    <a:pt x="4968727" y="155132"/>
                  </a:moveTo>
                  <a:cubicBezTo>
                    <a:pt x="4978682" y="155132"/>
                    <a:pt x="4986752" y="163202"/>
                    <a:pt x="4986752" y="173156"/>
                  </a:cubicBezTo>
                  <a:cubicBezTo>
                    <a:pt x="4986752" y="183111"/>
                    <a:pt x="4978682" y="191181"/>
                    <a:pt x="4968727" y="191181"/>
                  </a:cubicBezTo>
                  <a:cubicBezTo>
                    <a:pt x="4958772" y="191181"/>
                    <a:pt x="4950702" y="183111"/>
                    <a:pt x="4950702" y="173156"/>
                  </a:cubicBezTo>
                  <a:cubicBezTo>
                    <a:pt x="4950702" y="163202"/>
                    <a:pt x="4958772" y="155132"/>
                    <a:pt x="4968727" y="155132"/>
                  </a:cubicBezTo>
                  <a:close/>
                  <a:moveTo>
                    <a:pt x="3634921" y="155132"/>
                  </a:moveTo>
                  <a:cubicBezTo>
                    <a:pt x="3644876" y="155132"/>
                    <a:pt x="3652946" y="163202"/>
                    <a:pt x="3652946" y="173156"/>
                  </a:cubicBezTo>
                  <a:cubicBezTo>
                    <a:pt x="3652946" y="183111"/>
                    <a:pt x="3644876" y="191181"/>
                    <a:pt x="3634921" y="191181"/>
                  </a:cubicBezTo>
                  <a:cubicBezTo>
                    <a:pt x="3624966" y="191181"/>
                    <a:pt x="3616897" y="183111"/>
                    <a:pt x="3616897" y="173156"/>
                  </a:cubicBezTo>
                  <a:cubicBezTo>
                    <a:pt x="3616897" y="163202"/>
                    <a:pt x="3624966" y="155132"/>
                    <a:pt x="3634921" y="155132"/>
                  </a:cubicBezTo>
                  <a:close/>
                  <a:moveTo>
                    <a:pt x="2493375" y="155132"/>
                  </a:moveTo>
                  <a:cubicBezTo>
                    <a:pt x="2503330" y="155132"/>
                    <a:pt x="2511400" y="163202"/>
                    <a:pt x="2511400" y="173156"/>
                  </a:cubicBezTo>
                  <a:cubicBezTo>
                    <a:pt x="2511400" y="183111"/>
                    <a:pt x="2503330" y="191181"/>
                    <a:pt x="2493375" y="191181"/>
                  </a:cubicBezTo>
                  <a:cubicBezTo>
                    <a:pt x="2483420" y="191181"/>
                    <a:pt x="2475351" y="183111"/>
                    <a:pt x="2475351" y="173156"/>
                  </a:cubicBezTo>
                  <a:cubicBezTo>
                    <a:pt x="2475351" y="163202"/>
                    <a:pt x="2483420" y="155132"/>
                    <a:pt x="2493375" y="155132"/>
                  </a:cubicBezTo>
                  <a:close/>
                  <a:moveTo>
                    <a:pt x="1922603" y="155132"/>
                  </a:moveTo>
                  <a:cubicBezTo>
                    <a:pt x="1932558" y="155132"/>
                    <a:pt x="1940628" y="163202"/>
                    <a:pt x="1940628" y="173156"/>
                  </a:cubicBezTo>
                  <a:cubicBezTo>
                    <a:pt x="1940628" y="183111"/>
                    <a:pt x="1932558" y="191181"/>
                    <a:pt x="1922603" y="191181"/>
                  </a:cubicBezTo>
                  <a:cubicBezTo>
                    <a:pt x="1912649" y="191181"/>
                    <a:pt x="1904579" y="183111"/>
                    <a:pt x="1904579" y="173156"/>
                  </a:cubicBezTo>
                  <a:cubicBezTo>
                    <a:pt x="1904579" y="163202"/>
                    <a:pt x="1912649" y="155132"/>
                    <a:pt x="1922603" y="155132"/>
                  </a:cubicBezTo>
                  <a:close/>
                  <a:moveTo>
                    <a:pt x="919244" y="155132"/>
                  </a:moveTo>
                  <a:cubicBezTo>
                    <a:pt x="929199" y="155132"/>
                    <a:pt x="937269" y="163202"/>
                    <a:pt x="937269" y="173156"/>
                  </a:cubicBezTo>
                  <a:cubicBezTo>
                    <a:pt x="937269" y="183111"/>
                    <a:pt x="929199" y="191181"/>
                    <a:pt x="919244" y="191181"/>
                  </a:cubicBezTo>
                  <a:cubicBezTo>
                    <a:pt x="909290" y="191181"/>
                    <a:pt x="901220" y="183111"/>
                    <a:pt x="901220" y="173156"/>
                  </a:cubicBezTo>
                  <a:cubicBezTo>
                    <a:pt x="901220" y="163202"/>
                    <a:pt x="909290" y="155132"/>
                    <a:pt x="919244" y="155132"/>
                  </a:cubicBezTo>
                  <a:close/>
                  <a:moveTo>
                    <a:pt x="5905996" y="149124"/>
                  </a:moveTo>
                  <a:cubicBezTo>
                    <a:pt x="5915951" y="149124"/>
                    <a:pt x="5924021" y="157194"/>
                    <a:pt x="5924021" y="167148"/>
                  </a:cubicBezTo>
                  <a:cubicBezTo>
                    <a:pt x="5924021" y="177103"/>
                    <a:pt x="5915951" y="185173"/>
                    <a:pt x="5905996" y="185173"/>
                  </a:cubicBezTo>
                  <a:cubicBezTo>
                    <a:pt x="5896042" y="185173"/>
                    <a:pt x="5887972" y="177103"/>
                    <a:pt x="5887972" y="167148"/>
                  </a:cubicBezTo>
                  <a:cubicBezTo>
                    <a:pt x="5887972" y="157194"/>
                    <a:pt x="5896042" y="149124"/>
                    <a:pt x="5905996" y="149124"/>
                  </a:cubicBezTo>
                  <a:close/>
                  <a:moveTo>
                    <a:pt x="4644288" y="149124"/>
                  </a:moveTo>
                  <a:cubicBezTo>
                    <a:pt x="4654243" y="149124"/>
                    <a:pt x="4662313" y="157194"/>
                    <a:pt x="4662313" y="167148"/>
                  </a:cubicBezTo>
                  <a:cubicBezTo>
                    <a:pt x="4662313" y="177103"/>
                    <a:pt x="4654243" y="185173"/>
                    <a:pt x="4644288" y="185173"/>
                  </a:cubicBezTo>
                  <a:cubicBezTo>
                    <a:pt x="4634334" y="185173"/>
                    <a:pt x="4626264" y="177103"/>
                    <a:pt x="4626264" y="167148"/>
                  </a:cubicBezTo>
                  <a:cubicBezTo>
                    <a:pt x="4626264" y="157194"/>
                    <a:pt x="4634334" y="149124"/>
                    <a:pt x="4644288" y="149124"/>
                  </a:cubicBezTo>
                  <a:close/>
                  <a:moveTo>
                    <a:pt x="2126880" y="149124"/>
                  </a:moveTo>
                  <a:cubicBezTo>
                    <a:pt x="2136834" y="149124"/>
                    <a:pt x="2144904" y="157194"/>
                    <a:pt x="2144904" y="167148"/>
                  </a:cubicBezTo>
                  <a:cubicBezTo>
                    <a:pt x="2144904" y="177103"/>
                    <a:pt x="2136834" y="185173"/>
                    <a:pt x="2126880" y="185173"/>
                  </a:cubicBezTo>
                  <a:cubicBezTo>
                    <a:pt x="2116925" y="185173"/>
                    <a:pt x="2108855" y="177103"/>
                    <a:pt x="2108855" y="167148"/>
                  </a:cubicBezTo>
                  <a:cubicBezTo>
                    <a:pt x="2108855" y="157194"/>
                    <a:pt x="2116925" y="149124"/>
                    <a:pt x="2126880" y="149124"/>
                  </a:cubicBezTo>
                  <a:close/>
                  <a:moveTo>
                    <a:pt x="799081" y="149124"/>
                  </a:moveTo>
                  <a:cubicBezTo>
                    <a:pt x="809036" y="149124"/>
                    <a:pt x="817106" y="157194"/>
                    <a:pt x="817106" y="167148"/>
                  </a:cubicBezTo>
                  <a:cubicBezTo>
                    <a:pt x="817106" y="177103"/>
                    <a:pt x="809036" y="185173"/>
                    <a:pt x="799081" y="185173"/>
                  </a:cubicBezTo>
                  <a:cubicBezTo>
                    <a:pt x="789127" y="185173"/>
                    <a:pt x="781057" y="177103"/>
                    <a:pt x="781057" y="167148"/>
                  </a:cubicBezTo>
                  <a:cubicBezTo>
                    <a:pt x="781057" y="157194"/>
                    <a:pt x="789127" y="149124"/>
                    <a:pt x="799081" y="149124"/>
                  </a:cubicBezTo>
                  <a:close/>
                  <a:moveTo>
                    <a:pt x="366495" y="149124"/>
                  </a:moveTo>
                  <a:cubicBezTo>
                    <a:pt x="376450" y="149124"/>
                    <a:pt x="384520" y="157194"/>
                    <a:pt x="384520" y="167148"/>
                  </a:cubicBezTo>
                  <a:cubicBezTo>
                    <a:pt x="384520" y="177103"/>
                    <a:pt x="376450" y="185173"/>
                    <a:pt x="366495" y="185173"/>
                  </a:cubicBezTo>
                  <a:cubicBezTo>
                    <a:pt x="356541" y="185173"/>
                    <a:pt x="348471" y="177103"/>
                    <a:pt x="348471" y="167148"/>
                  </a:cubicBezTo>
                  <a:cubicBezTo>
                    <a:pt x="348471" y="157194"/>
                    <a:pt x="356541" y="149124"/>
                    <a:pt x="366495" y="149124"/>
                  </a:cubicBezTo>
                  <a:close/>
                  <a:moveTo>
                    <a:pt x="4758442" y="143116"/>
                  </a:moveTo>
                  <a:cubicBezTo>
                    <a:pt x="4768397" y="143116"/>
                    <a:pt x="4776467" y="151186"/>
                    <a:pt x="4776467" y="161140"/>
                  </a:cubicBezTo>
                  <a:cubicBezTo>
                    <a:pt x="4776467" y="171095"/>
                    <a:pt x="4768397" y="179165"/>
                    <a:pt x="4758442" y="179165"/>
                  </a:cubicBezTo>
                  <a:cubicBezTo>
                    <a:pt x="4748487" y="179165"/>
                    <a:pt x="4740417" y="171095"/>
                    <a:pt x="4740417" y="161140"/>
                  </a:cubicBezTo>
                  <a:cubicBezTo>
                    <a:pt x="4740417" y="151186"/>
                    <a:pt x="4748487" y="143116"/>
                    <a:pt x="4758442" y="143116"/>
                  </a:cubicBezTo>
                  <a:close/>
                  <a:moveTo>
                    <a:pt x="3226368" y="143116"/>
                  </a:moveTo>
                  <a:cubicBezTo>
                    <a:pt x="3236323" y="143116"/>
                    <a:pt x="3244393" y="151186"/>
                    <a:pt x="3244393" y="161140"/>
                  </a:cubicBezTo>
                  <a:cubicBezTo>
                    <a:pt x="3244393" y="171095"/>
                    <a:pt x="3236323" y="179165"/>
                    <a:pt x="3226368" y="179165"/>
                  </a:cubicBezTo>
                  <a:cubicBezTo>
                    <a:pt x="3216413" y="179165"/>
                    <a:pt x="3208343" y="171095"/>
                    <a:pt x="3208343" y="161140"/>
                  </a:cubicBezTo>
                  <a:cubicBezTo>
                    <a:pt x="3208343" y="151186"/>
                    <a:pt x="3216413" y="143116"/>
                    <a:pt x="3226368" y="143116"/>
                  </a:cubicBezTo>
                  <a:close/>
                  <a:moveTo>
                    <a:pt x="4235735" y="131100"/>
                  </a:moveTo>
                  <a:cubicBezTo>
                    <a:pt x="4245690" y="131100"/>
                    <a:pt x="4253760" y="139169"/>
                    <a:pt x="4253760" y="149124"/>
                  </a:cubicBezTo>
                  <a:cubicBezTo>
                    <a:pt x="4253760" y="159079"/>
                    <a:pt x="4245690" y="167149"/>
                    <a:pt x="4235735" y="167149"/>
                  </a:cubicBezTo>
                  <a:cubicBezTo>
                    <a:pt x="4225780" y="167149"/>
                    <a:pt x="4217711" y="159079"/>
                    <a:pt x="4217711" y="149124"/>
                  </a:cubicBezTo>
                  <a:cubicBezTo>
                    <a:pt x="4217711" y="139169"/>
                    <a:pt x="4225780" y="131100"/>
                    <a:pt x="4235735" y="131100"/>
                  </a:cubicBezTo>
                  <a:close/>
                  <a:moveTo>
                    <a:pt x="1057431" y="131100"/>
                  </a:moveTo>
                  <a:cubicBezTo>
                    <a:pt x="1067386" y="131100"/>
                    <a:pt x="1075456" y="139169"/>
                    <a:pt x="1075456" y="149124"/>
                  </a:cubicBezTo>
                  <a:cubicBezTo>
                    <a:pt x="1075456" y="159079"/>
                    <a:pt x="1067386" y="167149"/>
                    <a:pt x="1057431" y="167149"/>
                  </a:cubicBezTo>
                  <a:cubicBezTo>
                    <a:pt x="1047477" y="167149"/>
                    <a:pt x="1039407" y="159079"/>
                    <a:pt x="1039407" y="149124"/>
                  </a:cubicBezTo>
                  <a:cubicBezTo>
                    <a:pt x="1039407" y="139169"/>
                    <a:pt x="1047477" y="131100"/>
                    <a:pt x="1057431" y="131100"/>
                  </a:cubicBezTo>
                  <a:close/>
                  <a:moveTo>
                    <a:pt x="4536141" y="119083"/>
                  </a:moveTo>
                  <a:cubicBezTo>
                    <a:pt x="4546096" y="119083"/>
                    <a:pt x="4554166" y="127153"/>
                    <a:pt x="4554166" y="137107"/>
                  </a:cubicBezTo>
                  <a:cubicBezTo>
                    <a:pt x="4554166" y="147062"/>
                    <a:pt x="4546096" y="155132"/>
                    <a:pt x="4536141" y="155132"/>
                  </a:cubicBezTo>
                  <a:cubicBezTo>
                    <a:pt x="4526186" y="155132"/>
                    <a:pt x="4518117" y="147062"/>
                    <a:pt x="4518117" y="137107"/>
                  </a:cubicBezTo>
                  <a:cubicBezTo>
                    <a:pt x="4518117" y="127153"/>
                    <a:pt x="4526186" y="119083"/>
                    <a:pt x="4536141" y="119083"/>
                  </a:cubicBezTo>
                  <a:close/>
                  <a:moveTo>
                    <a:pt x="4361905" y="119083"/>
                  </a:moveTo>
                  <a:cubicBezTo>
                    <a:pt x="4371860" y="119083"/>
                    <a:pt x="4379930" y="127153"/>
                    <a:pt x="4379930" y="137107"/>
                  </a:cubicBezTo>
                  <a:cubicBezTo>
                    <a:pt x="4379930" y="147062"/>
                    <a:pt x="4371860" y="155132"/>
                    <a:pt x="4361905" y="155132"/>
                  </a:cubicBezTo>
                  <a:cubicBezTo>
                    <a:pt x="4351950" y="155132"/>
                    <a:pt x="4343881" y="147062"/>
                    <a:pt x="4343881" y="137107"/>
                  </a:cubicBezTo>
                  <a:cubicBezTo>
                    <a:pt x="4343881" y="127153"/>
                    <a:pt x="4351950" y="119083"/>
                    <a:pt x="4361905" y="119083"/>
                  </a:cubicBezTo>
                  <a:close/>
                  <a:moveTo>
                    <a:pt x="6020151" y="113075"/>
                  </a:moveTo>
                  <a:cubicBezTo>
                    <a:pt x="6030106" y="113075"/>
                    <a:pt x="6038176" y="121145"/>
                    <a:pt x="6038176" y="131099"/>
                  </a:cubicBezTo>
                  <a:cubicBezTo>
                    <a:pt x="6038176" y="141054"/>
                    <a:pt x="6030106" y="149124"/>
                    <a:pt x="6020151" y="149124"/>
                  </a:cubicBezTo>
                  <a:cubicBezTo>
                    <a:pt x="6010196" y="149124"/>
                    <a:pt x="6002126" y="141054"/>
                    <a:pt x="6002126" y="131099"/>
                  </a:cubicBezTo>
                  <a:cubicBezTo>
                    <a:pt x="6002126" y="121145"/>
                    <a:pt x="6010196" y="113075"/>
                    <a:pt x="6020151" y="113075"/>
                  </a:cubicBezTo>
                  <a:close/>
                  <a:moveTo>
                    <a:pt x="5209053" y="113075"/>
                  </a:moveTo>
                  <a:cubicBezTo>
                    <a:pt x="5219008" y="113075"/>
                    <a:pt x="5227078" y="121145"/>
                    <a:pt x="5227078" y="131099"/>
                  </a:cubicBezTo>
                  <a:cubicBezTo>
                    <a:pt x="5227078" y="141054"/>
                    <a:pt x="5219008" y="149124"/>
                    <a:pt x="5209053" y="149124"/>
                  </a:cubicBezTo>
                  <a:cubicBezTo>
                    <a:pt x="5199098" y="149124"/>
                    <a:pt x="5191028" y="141054"/>
                    <a:pt x="5191028" y="131099"/>
                  </a:cubicBezTo>
                  <a:cubicBezTo>
                    <a:pt x="5191028" y="121145"/>
                    <a:pt x="5199098" y="113075"/>
                    <a:pt x="5209053" y="113075"/>
                  </a:cubicBezTo>
                  <a:close/>
                  <a:moveTo>
                    <a:pt x="2865880" y="113075"/>
                  </a:moveTo>
                  <a:cubicBezTo>
                    <a:pt x="2875835" y="113075"/>
                    <a:pt x="2883905" y="121145"/>
                    <a:pt x="2883905" y="131099"/>
                  </a:cubicBezTo>
                  <a:cubicBezTo>
                    <a:pt x="2883905" y="141054"/>
                    <a:pt x="2875835" y="149124"/>
                    <a:pt x="2865880" y="149124"/>
                  </a:cubicBezTo>
                  <a:cubicBezTo>
                    <a:pt x="2855925" y="149124"/>
                    <a:pt x="2847855" y="141054"/>
                    <a:pt x="2847855" y="131099"/>
                  </a:cubicBezTo>
                  <a:cubicBezTo>
                    <a:pt x="2847855" y="121145"/>
                    <a:pt x="2855925" y="113075"/>
                    <a:pt x="2865880" y="113075"/>
                  </a:cubicBezTo>
                  <a:close/>
                  <a:moveTo>
                    <a:pt x="2751725" y="113075"/>
                  </a:moveTo>
                  <a:cubicBezTo>
                    <a:pt x="2761680" y="113075"/>
                    <a:pt x="2769750" y="121145"/>
                    <a:pt x="2769750" y="131099"/>
                  </a:cubicBezTo>
                  <a:cubicBezTo>
                    <a:pt x="2769750" y="141054"/>
                    <a:pt x="2761680" y="149124"/>
                    <a:pt x="2751725" y="149124"/>
                  </a:cubicBezTo>
                  <a:cubicBezTo>
                    <a:pt x="2741771" y="149124"/>
                    <a:pt x="2733701" y="141054"/>
                    <a:pt x="2733701" y="131099"/>
                  </a:cubicBezTo>
                  <a:cubicBezTo>
                    <a:pt x="2733701" y="121145"/>
                    <a:pt x="2741771" y="113075"/>
                    <a:pt x="2751725" y="113075"/>
                  </a:cubicBezTo>
                  <a:close/>
                  <a:moveTo>
                    <a:pt x="5797850" y="107067"/>
                  </a:moveTo>
                  <a:cubicBezTo>
                    <a:pt x="5807805" y="107067"/>
                    <a:pt x="5815875" y="115137"/>
                    <a:pt x="5815875" y="125092"/>
                  </a:cubicBezTo>
                  <a:cubicBezTo>
                    <a:pt x="5815875" y="135046"/>
                    <a:pt x="5807805" y="143116"/>
                    <a:pt x="5797850" y="143116"/>
                  </a:cubicBezTo>
                  <a:cubicBezTo>
                    <a:pt x="5787895" y="143116"/>
                    <a:pt x="5779826" y="135046"/>
                    <a:pt x="5779826" y="125092"/>
                  </a:cubicBezTo>
                  <a:cubicBezTo>
                    <a:pt x="5779826" y="115137"/>
                    <a:pt x="5787895" y="107067"/>
                    <a:pt x="5797850" y="107067"/>
                  </a:cubicBezTo>
                  <a:close/>
                  <a:moveTo>
                    <a:pt x="4055491" y="107067"/>
                  </a:moveTo>
                  <a:cubicBezTo>
                    <a:pt x="4065446" y="107067"/>
                    <a:pt x="4073516" y="115137"/>
                    <a:pt x="4073516" y="125092"/>
                  </a:cubicBezTo>
                  <a:cubicBezTo>
                    <a:pt x="4073516" y="135046"/>
                    <a:pt x="4065446" y="143116"/>
                    <a:pt x="4055491" y="143116"/>
                  </a:cubicBezTo>
                  <a:cubicBezTo>
                    <a:pt x="4045536" y="143116"/>
                    <a:pt x="4037467" y="135046"/>
                    <a:pt x="4037467" y="125092"/>
                  </a:cubicBezTo>
                  <a:cubicBezTo>
                    <a:pt x="4037467" y="115137"/>
                    <a:pt x="4045536" y="107067"/>
                    <a:pt x="4055491" y="107067"/>
                  </a:cubicBezTo>
                  <a:close/>
                  <a:moveTo>
                    <a:pt x="3917303" y="107067"/>
                  </a:moveTo>
                  <a:cubicBezTo>
                    <a:pt x="3927258" y="107067"/>
                    <a:pt x="3935328" y="115137"/>
                    <a:pt x="3935328" y="125092"/>
                  </a:cubicBezTo>
                  <a:cubicBezTo>
                    <a:pt x="3935328" y="135046"/>
                    <a:pt x="3927258" y="143116"/>
                    <a:pt x="3917303" y="143116"/>
                  </a:cubicBezTo>
                  <a:cubicBezTo>
                    <a:pt x="3907348" y="143116"/>
                    <a:pt x="3899278" y="135046"/>
                    <a:pt x="3899278" y="125092"/>
                  </a:cubicBezTo>
                  <a:cubicBezTo>
                    <a:pt x="3899278" y="115137"/>
                    <a:pt x="3907348" y="107067"/>
                    <a:pt x="3917303" y="107067"/>
                  </a:cubicBezTo>
                  <a:close/>
                  <a:moveTo>
                    <a:pt x="3346531" y="107067"/>
                  </a:moveTo>
                  <a:cubicBezTo>
                    <a:pt x="3356486" y="107067"/>
                    <a:pt x="3364556" y="115137"/>
                    <a:pt x="3364556" y="125092"/>
                  </a:cubicBezTo>
                  <a:cubicBezTo>
                    <a:pt x="3364556" y="135046"/>
                    <a:pt x="3356486" y="143116"/>
                    <a:pt x="3346531" y="143116"/>
                  </a:cubicBezTo>
                  <a:cubicBezTo>
                    <a:pt x="3336576" y="143116"/>
                    <a:pt x="3328506" y="135046"/>
                    <a:pt x="3328506" y="125092"/>
                  </a:cubicBezTo>
                  <a:cubicBezTo>
                    <a:pt x="3328506" y="115137"/>
                    <a:pt x="3336576" y="107067"/>
                    <a:pt x="3346531" y="107067"/>
                  </a:cubicBezTo>
                  <a:close/>
                  <a:moveTo>
                    <a:pt x="2024741" y="107067"/>
                  </a:moveTo>
                  <a:cubicBezTo>
                    <a:pt x="2034696" y="107067"/>
                    <a:pt x="2042766" y="115137"/>
                    <a:pt x="2042766" y="125092"/>
                  </a:cubicBezTo>
                  <a:cubicBezTo>
                    <a:pt x="2042766" y="135046"/>
                    <a:pt x="2034696" y="143116"/>
                    <a:pt x="2024741" y="143116"/>
                  </a:cubicBezTo>
                  <a:cubicBezTo>
                    <a:pt x="2014787" y="143116"/>
                    <a:pt x="2006717" y="135046"/>
                    <a:pt x="2006717" y="125092"/>
                  </a:cubicBezTo>
                  <a:cubicBezTo>
                    <a:pt x="2006717" y="115137"/>
                    <a:pt x="2014787" y="107067"/>
                    <a:pt x="2024741" y="107067"/>
                  </a:cubicBezTo>
                  <a:close/>
                  <a:moveTo>
                    <a:pt x="240325" y="107067"/>
                  </a:moveTo>
                  <a:cubicBezTo>
                    <a:pt x="250280" y="107067"/>
                    <a:pt x="258350" y="115137"/>
                    <a:pt x="258350" y="125092"/>
                  </a:cubicBezTo>
                  <a:cubicBezTo>
                    <a:pt x="258350" y="135046"/>
                    <a:pt x="250280" y="143116"/>
                    <a:pt x="240325" y="143116"/>
                  </a:cubicBezTo>
                  <a:cubicBezTo>
                    <a:pt x="230371" y="143116"/>
                    <a:pt x="222301" y="135046"/>
                    <a:pt x="222301" y="125092"/>
                  </a:cubicBezTo>
                  <a:cubicBezTo>
                    <a:pt x="222301" y="115137"/>
                    <a:pt x="230371" y="107067"/>
                    <a:pt x="240325" y="107067"/>
                  </a:cubicBezTo>
                  <a:close/>
                  <a:moveTo>
                    <a:pt x="3761092" y="101059"/>
                  </a:moveTo>
                  <a:cubicBezTo>
                    <a:pt x="3771047" y="101059"/>
                    <a:pt x="3779117" y="109128"/>
                    <a:pt x="3779117" y="119083"/>
                  </a:cubicBezTo>
                  <a:cubicBezTo>
                    <a:pt x="3779117" y="129038"/>
                    <a:pt x="3771047" y="137108"/>
                    <a:pt x="3761092" y="137108"/>
                  </a:cubicBezTo>
                  <a:cubicBezTo>
                    <a:pt x="3751137" y="137108"/>
                    <a:pt x="3743068" y="129038"/>
                    <a:pt x="3743068" y="119083"/>
                  </a:cubicBezTo>
                  <a:cubicBezTo>
                    <a:pt x="3743068" y="109128"/>
                    <a:pt x="3751137" y="101059"/>
                    <a:pt x="3761092" y="101059"/>
                  </a:cubicBezTo>
                  <a:close/>
                  <a:moveTo>
                    <a:pt x="1706311" y="101059"/>
                  </a:moveTo>
                  <a:cubicBezTo>
                    <a:pt x="1716265" y="101059"/>
                    <a:pt x="1724335" y="109128"/>
                    <a:pt x="1724335" y="119083"/>
                  </a:cubicBezTo>
                  <a:cubicBezTo>
                    <a:pt x="1724335" y="129038"/>
                    <a:pt x="1716265" y="137108"/>
                    <a:pt x="1706311" y="137108"/>
                  </a:cubicBezTo>
                  <a:cubicBezTo>
                    <a:pt x="1696356" y="137108"/>
                    <a:pt x="1688286" y="129038"/>
                    <a:pt x="1688286" y="119083"/>
                  </a:cubicBezTo>
                  <a:cubicBezTo>
                    <a:pt x="1688286" y="109128"/>
                    <a:pt x="1696356" y="101059"/>
                    <a:pt x="1706311" y="101059"/>
                  </a:cubicBezTo>
                  <a:close/>
                  <a:moveTo>
                    <a:pt x="1574131" y="101059"/>
                  </a:moveTo>
                  <a:cubicBezTo>
                    <a:pt x="1584086" y="101059"/>
                    <a:pt x="1592156" y="109128"/>
                    <a:pt x="1592156" y="119083"/>
                  </a:cubicBezTo>
                  <a:cubicBezTo>
                    <a:pt x="1592156" y="129038"/>
                    <a:pt x="1584086" y="137108"/>
                    <a:pt x="1574131" y="137108"/>
                  </a:cubicBezTo>
                  <a:cubicBezTo>
                    <a:pt x="1564177" y="137108"/>
                    <a:pt x="1556107" y="129038"/>
                    <a:pt x="1556107" y="119083"/>
                  </a:cubicBezTo>
                  <a:cubicBezTo>
                    <a:pt x="1556107" y="109128"/>
                    <a:pt x="1564177" y="101059"/>
                    <a:pt x="1574131" y="101059"/>
                  </a:cubicBezTo>
                  <a:close/>
                  <a:moveTo>
                    <a:pt x="5611598" y="89043"/>
                  </a:moveTo>
                  <a:cubicBezTo>
                    <a:pt x="5621553" y="89043"/>
                    <a:pt x="5629623" y="97113"/>
                    <a:pt x="5629623" y="107067"/>
                  </a:cubicBezTo>
                  <a:cubicBezTo>
                    <a:pt x="5629623" y="117022"/>
                    <a:pt x="5621553" y="125092"/>
                    <a:pt x="5611598" y="125092"/>
                  </a:cubicBezTo>
                  <a:cubicBezTo>
                    <a:pt x="5601644" y="125092"/>
                    <a:pt x="5593574" y="117022"/>
                    <a:pt x="5593574" y="107067"/>
                  </a:cubicBezTo>
                  <a:cubicBezTo>
                    <a:pt x="5593574" y="97113"/>
                    <a:pt x="5601644" y="89043"/>
                    <a:pt x="5611598" y="89043"/>
                  </a:cubicBezTo>
                  <a:close/>
                  <a:moveTo>
                    <a:pt x="5419337" y="89043"/>
                  </a:moveTo>
                  <a:cubicBezTo>
                    <a:pt x="5429292" y="89043"/>
                    <a:pt x="5437362" y="97113"/>
                    <a:pt x="5437362" y="107067"/>
                  </a:cubicBezTo>
                  <a:cubicBezTo>
                    <a:pt x="5437362" y="117022"/>
                    <a:pt x="5429292" y="125092"/>
                    <a:pt x="5419337" y="125092"/>
                  </a:cubicBezTo>
                  <a:cubicBezTo>
                    <a:pt x="5409382" y="125092"/>
                    <a:pt x="5401312" y="117022"/>
                    <a:pt x="5401312" y="107067"/>
                  </a:cubicBezTo>
                  <a:cubicBezTo>
                    <a:pt x="5401312" y="97113"/>
                    <a:pt x="5409382" y="89043"/>
                    <a:pt x="5419337" y="89043"/>
                  </a:cubicBezTo>
                  <a:close/>
                  <a:moveTo>
                    <a:pt x="2992051" y="89043"/>
                  </a:moveTo>
                  <a:cubicBezTo>
                    <a:pt x="3002006" y="89043"/>
                    <a:pt x="3010076" y="97113"/>
                    <a:pt x="3010076" y="107067"/>
                  </a:cubicBezTo>
                  <a:cubicBezTo>
                    <a:pt x="3010076" y="117022"/>
                    <a:pt x="3002006" y="125092"/>
                    <a:pt x="2992051" y="125092"/>
                  </a:cubicBezTo>
                  <a:cubicBezTo>
                    <a:pt x="2982097" y="125092"/>
                    <a:pt x="2974027" y="117022"/>
                    <a:pt x="2974027" y="107067"/>
                  </a:cubicBezTo>
                  <a:cubicBezTo>
                    <a:pt x="2974027" y="97113"/>
                    <a:pt x="2982097" y="89043"/>
                    <a:pt x="2992051" y="89043"/>
                  </a:cubicBezTo>
                  <a:close/>
                  <a:moveTo>
                    <a:pt x="6368623" y="83034"/>
                  </a:moveTo>
                  <a:cubicBezTo>
                    <a:pt x="6378577" y="83034"/>
                    <a:pt x="6386648" y="91104"/>
                    <a:pt x="6386648" y="101058"/>
                  </a:cubicBezTo>
                  <a:cubicBezTo>
                    <a:pt x="6386648" y="111013"/>
                    <a:pt x="6378578" y="119083"/>
                    <a:pt x="6368623" y="119083"/>
                  </a:cubicBezTo>
                  <a:cubicBezTo>
                    <a:pt x="6358669" y="119083"/>
                    <a:pt x="6350599" y="111013"/>
                    <a:pt x="6350599" y="101058"/>
                  </a:cubicBezTo>
                  <a:cubicBezTo>
                    <a:pt x="6350599" y="91104"/>
                    <a:pt x="6358668" y="83034"/>
                    <a:pt x="6368623" y="83034"/>
                  </a:cubicBezTo>
                  <a:close/>
                  <a:moveTo>
                    <a:pt x="6242452" y="83034"/>
                  </a:moveTo>
                  <a:cubicBezTo>
                    <a:pt x="6252407" y="83034"/>
                    <a:pt x="6260477" y="91104"/>
                    <a:pt x="6260477" y="101058"/>
                  </a:cubicBezTo>
                  <a:cubicBezTo>
                    <a:pt x="6260477" y="111013"/>
                    <a:pt x="6252407" y="119083"/>
                    <a:pt x="6242452" y="119083"/>
                  </a:cubicBezTo>
                  <a:cubicBezTo>
                    <a:pt x="6232498" y="119083"/>
                    <a:pt x="6224428" y="111013"/>
                    <a:pt x="6224428" y="101058"/>
                  </a:cubicBezTo>
                  <a:cubicBezTo>
                    <a:pt x="6224428" y="91104"/>
                    <a:pt x="6232498" y="83034"/>
                    <a:pt x="6242452" y="83034"/>
                  </a:cubicBezTo>
                  <a:close/>
                  <a:moveTo>
                    <a:pt x="4884613" y="83034"/>
                  </a:moveTo>
                  <a:cubicBezTo>
                    <a:pt x="4894568" y="83034"/>
                    <a:pt x="4902638" y="91104"/>
                    <a:pt x="4902638" y="101058"/>
                  </a:cubicBezTo>
                  <a:cubicBezTo>
                    <a:pt x="4902638" y="111013"/>
                    <a:pt x="4894568" y="119083"/>
                    <a:pt x="4884613" y="119083"/>
                  </a:cubicBezTo>
                  <a:cubicBezTo>
                    <a:pt x="4874659" y="119083"/>
                    <a:pt x="4866589" y="111013"/>
                    <a:pt x="4866589" y="101058"/>
                  </a:cubicBezTo>
                  <a:cubicBezTo>
                    <a:pt x="4866589" y="91104"/>
                    <a:pt x="4874659" y="83034"/>
                    <a:pt x="4884613" y="83034"/>
                  </a:cubicBezTo>
                  <a:close/>
                  <a:moveTo>
                    <a:pt x="3118221" y="83034"/>
                  </a:moveTo>
                  <a:cubicBezTo>
                    <a:pt x="3128176" y="83034"/>
                    <a:pt x="3136246" y="91104"/>
                    <a:pt x="3136246" y="101058"/>
                  </a:cubicBezTo>
                  <a:cubicBezTo>
                    <a:pt x="3136246" y="111013"/>
                    <a:pt x="3128176" y="119083"/>
                    <a:pt x="3118221" y="119083"/>
                  </a:cubicBezTo>
                  <a:cubicBezTo>
                    <a:pt x="3108267" y="119083"/>
                    <a:pt x="3100197" y="111013"/>
                    <a:pt x="3100197" y="101058"/>
                  </a:cubicBezTo>
                  <a:cubicBezTo>
                    <a:pt x="3100197" y="91104"/>
                    <a:pt x="3108267" y="83034"/>
                    <a:pt x="3118221" y="83034"/>
                  </a:cubicBezTo>
                  <a:close/>
                  <a:moveTo>
                    <a:pt x="2619546" y="83034"/>
                  </a:moveTo>
                  <a:cubicBezTo>
                    <a:pt x="2629501" y="83034"/>
                    <a:pt x="2637571" y="91104"/>
                    <a:pt x="2637571" y="101058"/>
                  </a:cubicBezTo>
                  <a:cubicBezTo>
                    <a:pt x="2637571" y="111013"/>
                    <a:pt x="2629501" y="119083"/>
                    <a:pt x="2619546" y="119083"/>
                  </a:cubicBezTo>
                  <a:cubicBezTo>
                    <a:pt x="2609591" y="119083"/>
                    <a:pt x="2601522" y="111013"/>
                    <a:pt x="2601522" y="101058"/>
                  </a:cubicBezTo>
                  <a:cubicBezTo>
                    <a:pt x="2601522" y="91104"/>
                    <a:pt x="2609591" y="83034"/>
                    <a:pt x="2619546" y="83034"/>
                  </a:cubicBezTo>
                  <a:close/>
                  <a:moveTo>
                    <a:pt x="1291748" y="83034"/>
                  </a:moveTo>
                  <a:cubicBezTo>
                    <a:pt x="1301703" y="83034"/>
                    <a:pt x="1309773" y="91104"/>
                    <a:pt x="1309773" y="101058"/>
                  </a:cubicBezTo>
                  <a:cubicBezTo>
                    <a:pt x="1309773" y="111013"/>
                    <a:pt x="1301703" y="119083"/>
                    <a:pt x="1291748" y="119083"/>
                  </a:cubicBezTo>
                  <a:cubicBezTo>
                    <a:pt x="1281794" y="119083"/>
                    <a:pt x="1273724" y="111013"/>
                    <a:pt x="1273724" y="101058"/>
                  </a:cubicBezTo>
                  <a:cubicBezTo>
                    <a:pt x="1273724" y="91104"/>
                    <a:pt x="1281794" y="83034"/>
                    <a:pt x="1291748" y="83034"/>
                  </a:cubicBezTo>
                  <a:close/>
                  <a:moveTo>
                    <a:pt x="702951" y="83034"/>
                  </a:moveTo>
                  <a:cubicBezTo>
                    <a:pt x="712906" y="83034"/>
                    <a:pt x="720976" y="91104"/>
                    <a:pt x="720976" y="101058"/>
                  </a:cubicBezTo>
                  <a:cubicBezTo>
                    <a:pt x="720976" y="111013"/>
                    <a:pt x="712906" y="119083"/>
                    <a:pt x="702951" y="119083"/>
                  </a:cubicBezTo>
                  <a:cubicBezTo>
                    <a:pt x="692997" y="119083"/>
                    <a:pt x="684927" y="111013"/>
                    <a:pt x="684927" y="101058"/>
                  </a:cubicBezTo>
                  <a:cubicBezTo>
                    <a:pt x="684927" y="91104"/>
                    <a:pt x="692997" y="83034"/>
                    <a:pt x="702951" y="83034"/>
                  </a:cubicBezTo>
                  <a:close/>
                  <a:moveTo>
                    <a:pt x="2319139" y="65010"/>
                  </a:moveTo>
                  <a:cubicBezTo>
                    <a:pt x="2329094" y="65010"/>
                    <a:pt x="2337164" y="73080"/>
                    <a:pt x="2337164" y="83034"/>
                  </a:cubicBezTo>
                  <a:cubicBezTo>
                    <a:pt x="2337164" y="92989"/>
                    <a:pt x="2329094" y="101059"/>
                    <a:pt x="2319139" y="101059"/>
                  </a:cubicBezTo>
                  <a:cubicBezTo>
                    <a:pt x="2309185" y="101059"/>
                    <a:pt x="2301115" y="92989"/>
                    <a:pt x="2301115" y="83034"/>
                  </a:cubicBezTo>
                  <a:cubicBezTo>
                    <a:pt x="2301115" y="73080"/>
                    <a:pt x="2309185" y="65010"/>
                    <a:pt x="2319139" y="65010"/>
                  </a:cubicBezTo>
                  <a:close/>
                  <a:moveTo>
                    <a:pt x="564765" y="65010"/>
                  </a:moveTo>
                  <a:cubicBezTo>
                    <a:pt x="574719" y="65010"/>
                    <a:pt x="582789" y="73080"/>
                    <a:pt x="582789" y="83034"/>
                  </a:cubicBezTo>
                  <a:cubicBezTo>
                    <a:pt x="582789" y="92989"/>
                    <a:pt x="574719" y="101059"/>
                    <a:pt x="564765" y="101059"/>
                  </a:cubicBezTo>
                  <a:cubicBezTo>
                    <a:pt x="554810" y="101059"/>
                    <a:pt x="546740" y="92989"/>
                    <a:pt x="546740" y="83034"/>
                  </a:cubicBezTo>
                  <a:cubicBezTo>
                    <a:pt x="546740" y="73080"/>
                    <a:pt x="554810" y="65010"/>
                    <a:pt x="564765" y="65010"/>
                  </a:cubicBezTo>
                  <a:close/>
                  <a:moveTo>
                    <a:pt x="18024" y="65010"/>
                  </a:moveTo>
                  <a:cubicBezTo>
                    <a:pt x="27979" y="65010"/>
                    <a:pt x="36049" y="73080"/>
                    <a:pt x="36049" y="83034"/>
                  </a:cubicBezTo>
                  <a:cubicBezTo>
                    <a:pt x="36049" y="92989"/>
                    <a:pt x="27979" y="101059"/>
                    <a:pt x="18024" y="101059"/>
                  </a:cubicBezTo>
                  <a:cubicBezTo>
                    <a:pt x="8070" y="101059"/>
                    <a:pt x="0" y="92989"/>
                    <a:pt x="0" y="83034"/>
                  </a:cubicBezTo>
                  <a:cubicBezTo>
                    <a:pt x="0" y="73080"/>
                    <a:pt x="8070" y="65010"/>
                    <a:pt x="18024" y="65010"/>
                  </a:cubicBezTo>
                  <a:close/>
                  <a:moveTo>
                    <a:pt x="5052841" y="59002"/>
                  </a:moveTo>
                  <a:cubicBezTo>
                    <a:pt x="5062796" y="59002"/>
                    <a:pt x="5070866" y="67072"/>
                    <a:pt x="5070866" y="77026"/>
                  </a:cubicBezTo>
                  <a:cubicBezTo>
                    <a:pt x="5070866" y="86981"/>
                    <a:pt x="5062796" y="95051"/>
                    <a:pt x="5052841" y="95051"/>
                  </a:cubicBezTo>
                  <a:cubicBezTo>
                    <a:pt x="5042886" y="95051"/>
                    <a:pt x="5034817" y="86981"/>
                    <a:pt x="5034817" y="77026"/>
                  </a:cubicBezTo>
                  <a:cubicBezTo>
                    <a:pt x="5034817" y="67072"/>
                    <a:pt x="5042886" y="59002"/>
                    <a:pt x="5052841" y="59002"/>
                  </a:cubicBezTo>
                  <a:close/>
                  <a:moveTo>
                    <a:pt x="3490726" y="59002"/>
                  </a:moveTo>
                  <a:cubicBezTo>
                    <a:pt x="3500681" y="59002"/>
                    <a:pt x="3508751" y="67072"/>
                    <a:pt x="3508751" y="77026"/>
                  </a:cubicBezTo>
                  <a:cubicBezTo>
                    <a:pt x="3508751" y="86981"/>
                    <a:pt x="3500681" y="95051"/>
                    <a:pt x="3490726" y="95051"/>
                  </a:cubicBezTo>
                  <a:cubicBezTo>
                    <a:pt x="3480771" y="95051"/>
                    <a:pt x="3472702" y="86981"/>
                    <a:pt x="3472702" y="77026"/>
                  </a:cubicBezTo>
                  <a:cubicBezTo>
                    <a:pt x="3472702" y="67072"/>
                    <a:pt x="3480771" y="59002"/>
                    <a:pt x="3490726" y="59002"/>
                  </a:cubicBezTo>
                  <a:close/>
                  <a:moveTo>
                    <a:pt x="1447960" y="59002"/>
                  </a:moveTo>
                  <a:cubicBezTo>
                    <a:pt x="1457915" y="59002"/>
                    <a:pt x="1465985" y="67072"/>
                    <a:pt x="1465985" y="77026"/>
                  </a:cubicBezTo>
                  <a:cubicBezTo>
                    <a:pt x="1465985" y="86981"/>
                    <a:pt x="1457915" y="95051"/>
                    <a:pt x="1447960" y="95051"/>
                  </a:cubicBezTo>
                  <a:cubicBezTo>
                    <a:pt x="1438006" y="95051"/>
                    <a:pt x="1429936" y="86981"/>
                    <a:pt x="1429936" y="77026"/>
                  </a:cubicBezTo>
                  <a:cubicBezTo>
                    <a:pt x="1429936" y="67072"/>
                    <a:pt x="1438006" y="59002"/>
                    <a:pt x="1447960" y="59002"/>
                  </a:cubicBezTo>
                  <a:close/>
                  <a:moveTo>
                    <a:pt x="2192969" y="46987"/>
                  </a:moveTo>
                  <a:cubicBezTo>
                    <a:pt x="2202924" y="46987"/>
                    <a:pt x="2210994" y="55057"/>
                    <a:pt x="2210994" y="65012"/>
                  </a:cubicBezTo>
                  <a:cubicBezTo>
                    <a:pt x="2210994" y="74966"/>
                    <a:pt x="2202924" y="83036"/>
                    <a:pt x="2192969" y="83036"/>
                  </a:cubicBezTo>
                  <a:cubicBezTo>
                    <a:pt x="2183015" y="83036"/>
                    <a:pt x="2174945" y="74966"/>
                    <a:pt x="2174945" y="65012"/>
                  </a:cubicBezTo>
                  <a:cubicBezTo>
                    <a:pt x="2174945" y="55057"/>
                    <a:pt x="2183015" y="46987"/>
                    <a:pt x="2192969" y="46987"/>
                  </a:cubicBezTo>
                  <a:close/>
                  <a:moveTo>
                    <a:pt x="4434003" y="40979"/>
                  </a:moveTo>
                  <a:cubicBezTo>
                    <a:pt x="4443958" y="40979"/>
                    <a:pt x="4452028" y="49048"/>
                    <a:pt x="4452028" y="59003"/>
                  </a:cubicBezTo>
                  <a:cubicBezTo>
                    <a:pt x="4452028" y="68958"/>
                    <a:pt x="4443958" y="77028"/>
                    <a:pt x="4434003" y="77028"/>
                  </a:cubicBezTo>
                  <a:cubicBezTo>
                    <a:pt x="4424049" y="77028"/>
                    <a:pt x="4415979" y="68958"/>
                    <a:pt x="4415979" y="59003"/>
                  </a:cubicBezTo>
                  <a:cubicBezTo>
                    <a:pt x="4415979" y="49048"/>
                    <a:pt x="4424049" y="40979"/>
                    <a:pt x="4434003" y="40979"/>
                  </a:cubicBezTo>
                  <a:close/>
                  <a:moveTo>
                    <a:pt x="3616897" y="40979"/>
                  </a:moveTo>
                  <a:cubicBezTo>
                    <a:pt x="3626852" y="40979"/>
                    <a:pt x="3634922" y="49048"/>
                    <a:pt x="3634922" y="59003"/>
                  </a:cubicBezTo>
                  <a:cubicBezTo>
                    <a:pt x="3634922" y="68958"/>
                    <a:pt x="3626852" y="77028"/>
                    <a:pt x="3616897" y="77028"/>
                  </a:cubicBezTo>
                  <a:cubicBezTo>
                    <a:pt x="3606942" y="77028"/>
                    <a:pt x="3598872" y="68958"/>
                    <a:pt x="3598872" y="59003"/>
                  </a:cubicBezTo>
                  <a:cubicBezTo>
                    <a:pt x="3598872" y="49048"/>
                    <a:pt x="3606942" y="40979"/>
                    <a:pt x="3616897" y="40979"/>
                  </a:cubicBezTo>
                  <a:close/>
                  <a:moveTo>
                    <a:pt x="1826473" y="40979"/>
                  </a:moveTo>
                  <a:cubicBezTo>
                    <a:pt x="1836427" y="40979"/>
                    <a:pt x="1844497" y="49048"/>
                    <a:pt x="1844497" y="59003"/>
                  </a:cubicBezTo>
                  <a:cubicBezTo>
                    <a:pt x="1844497" y="68958"/>
                    <a:pt x="1836427" y="77028"/>
                    <a:pt x="1826473" y="77028"/>
                  </a:cubicBezTo>
                  <a:cubicBezTo>
                    <a:pt x="1816518" y="77028"/>
                    <a:pt x="1808448" y="68958"/>
                    <a:pt x="1808448" y="59003"/>
                  </a:cubicBezTo>
                  <a:cubicBezTo>
                    <a:pt x="1808448" y="49048"/>
                    <a:pt x="1816518" y="40979"/>
                    <a:pt x="1826473" y="40979"/>
                  </a:cubicBezTo>
                  <a:close/>
                  <a:moveTo>
                    <a:pt x="5942045" y="34970"/>
                  </a:moveTo>
                  <a:cubicBezTo>
                    <a:pt x="5952000" y="34970"/>
                    <a:pt x="5960070" y="43040"/>
                    <a:pt x="5960070" y="52994"/>
                  </a:cubicBezTo>
                  <a:cubicBezTo>
                    <a:pt x="5960070" y="62949"/>
                    <a:pt x="5952000" y="71019"/>
                    <a:pt x="5942045" y="71019"/>
                  </a:cubicBezTo>
                  <a:cubicBezTo>
                    <a:pt x="5932091" y="71019"/>
                    <a:pt x="5924021" y="62949"/>
                    <a:pt x="5924021" y="52994"/>
                  </a:cubicBezTo>
                  <a:cubicBezTo>
                    <a:pt x="5924021" y="43040"/>
                    <a:pt x="5932091" y="34970"/>
                    <a:pt x="5942045" y="34970"/>
                  </a:cubicBezTo>
                  <a:close/>
                  <a:moveTo>
                    <a:pt x="5719744" y="34970"/>
                  </a:moveTo>
                  <a:cubicBezTo>
                    <a:pt x="5729699" y="34970"/>
                    <a:pt x="5737769" y="43040"/>
                    <a:pt x="5737769" y="52994"/>
                  </a:cubicBezTo>
                  <a:cubicBezTo>
                    <a:pt x="5737769" y="62949"/>
                    <a:pt x="5729699" y="71019"/>
                    <a:pt x="5719744" y="71019"/>
                  </a:cubicBezTo>
                  <a:cubicBezTo>
                    <a:pt x="5709789" y="71019"/>
                    <a:pt x="5701719" y="62949"/>
                    <a:pt x="5701719" y="52994"/>
                  </a:cubicBezTo>
                  <a:cubicBezTo>
                    <a:pt x="5701719" y="43040"/>
                    <a:pt x="5709789" y="34970"/>
                    <a:pt x="5719744" y="34970"/>
                  </a:cubicBezTo>
                  <a:close/>
                  <a:moveTo>
                    <a:pt x="1171586" y="34970"/>
                  </a:moveTo>
                  <a:cubicBezTo>
                    <a:pt x="1181541" y="34970"/>
                    <a:pt x="1189611" y="43040"/>
                    <a:pt x="1189611" y="52994"/>
                  </a:cubicBezTo>
                  <a:cubicBezTo>
                    <a:pt x="1189611" y="62949"/>
                    <a:pt x="1181541" y="71019"/>
                    <a:pt x="1171586" y="71019"/>
                  </a:cubicBezTo>
                  <a:cubicBezTo>
                    <a:pt x="1161632" y="71019"/>
                    <a:pt x="1153562" y="62949"/>
                    <a:pt x="1153562" y="52994"/>
                  </a:cubicBezTo>
                  <a:cubicBezTo>
                    <a:pt x="1153562" y="43040"/>
                    <a:pt x="1161632" y="34970"/>
                    <a:pt x="1171586" y="34970"/>
                  </a:cubicBezTo>
                  <a:close/>
                  <a:moveTo>
                    <a:pt x="937268" y="34970"/>
                  </a:moveTo>
                  <a:cubicBezTo>
                    <a:pt x="947223" y="34970"/>
                    <a:pt x="955293" y="43040"/>
                    <a:pt x="955293" y="52994"/>
                  </a:cubicBezTo>
                  <a:cubicBezTo>
                    <a:pt x="955293" y="62949"/>
                    <a:pt x="947223" y="71019"/>
                    <a:pt x="937268" y="71019"/>
                  </a:cubicBezTo>
                  <a:cubicBezTo>
                    <a:pt x="927314" y="71019"/>
                    <a:pt x="919244" y="62949"/>
                    <a:pt x="919244" y="52994"/>
                  </a:cubicBezTo>
                  <a:cubicBezTo>
                    <a:pt x="919244" y="43040"/>
                    <a:pt x="927314" y="34970"/>
                    <a:pt x="937268" y="34970"/>
                  </a:cubicBezTo>
                  <a:close/>
                  <a:moveTo>
                    <a:pt x="426577" y="34970"/>
                  </a:moveTo>
                  <a:cubicBezTo>
                    <a:pt x="436532" y="34970"/>
                    <a:pt x="444602" y="43040"/>
                    <a:pt x="444602" y="52994"/>
                  </a:cubicBezTo>
                  <a:cubicBezTo>
                    <a:pt x="444602" y="62949"/>
                    <a:pt x="436532" y="71019"/>
                    <a:pt x="426577" y="71019"/>
                  </a:cubicBezTo>
                  <a:cubicBezTo>
                    <a:pt x="416623" y="71019"/>
                    <a:pt x="408553" y="62949"/>
                    <a:pt x="408553" y="52994"/>
                  </a:cubicBezTo>
                  <a:cubicBezTo>
                    <a:pt x="408553" y="43040"/>
                    <a:pt x="416623" y="34970"/>
                    <a:pt x="426577" y="34970"/>
                  </a:cubicBezTo>
                  <a:close/>
                  <a:moveTo>
                    <a:pt x="6146322" y="28962"/>
                  </a:moveTo>
                  <a:cubicBezTo>
                    <a:pt x="6156277" y="28962"/>
                    <a:pt x="6164347" y="37032"/>
                    <a:pt x="6164347" y="46986"/>
                  </a:cubicBezTo>
                  <a:cubicBezTo>
                    <a:pt x="6164347" y="56941"/>
                    <a:pt x="6156277" y="65011"/>
                    <a:pt x="6146322" y="65011"/>
                  </a:cubicBezTo>
                  <a:cubicBezTo>
                    <a:pt x="6136368" y="65011"/>
                    <a:pt x="6128298" y="56941"/>
                    <a:pt x="6128298" y="46986"/>
                  </a:cubicBezTo>
                  <a:cubicBezTo>
                    <a:pt x="6128298" y="37032"/>
                    <a:pt x="6136368" y="28962"/>
                    <a:pt x="6146322" y="28962"/>
                  </a:cubicBezTo>
                  <a:close/>
                  <a:moveTo>
                    <a:pt x="4776467" y="28962"/>
                  </a:moveTo>
                  <a:cubicBezTo>
                    <a:pt x="4786422" y="28962"/>
                    <a:pt x="4794492" y="37032"/>
                    <a:pt x="4794492" y="46986"/>
                  </a:cubicBezTo>
                  <a:cubicBezTo>
                    <a:pt x="4794492" y="56941"/>
                    <a:pt x="4786422" y="65011"/>
                    <a:pt x="4776467" y="65011"/>
                  </a:cubicBezTo>
                  <a:cubicBezTo>
                    <a:pt x="4766512" y="65011"/>
                    <a:pt x="4758443" y="56941"/>
                    <a:pt x="4758443" y="46986"/>
                  </a:cubicBezTo>
                  <a:cubicBezTo>
                    <a:pt x="4758443" y="37032"/>
                    <a:pt x="4766512" y="28962"/>
                    <a:pt x="4776467" y="28962"/>
                  </a:cubicBezTo>
                  <a:close/>
                  <a:moveTo>
                    <a:pt x="2451318" y="28962"/>
                  </a:moveTo>
                  <a:cubicBezTo>
                    <a:pt x="2461273" y="28962"/>
                    <a:pt x="2469343" y="37032"/>
                    <a:pt x="2469343" y="46986"/>
                  </a:cubicBezTo>
                  <a:cubicBezTo>
                    <a:pt x="2469343" y="56941"/>
                    <a:pt x="2461273" y="65011"/>
                    <a:pt x="2451318" y="65011"/>
                  </a:cubicBezTo>
                  <a:cubicBezTo>
                    <a:pt x="2441364" y="65011"/>
                    <a:pt x="2433294" y="56941"/>
                    <a:pt x="2433294" y="46986"/>
                  </a:cubicBezTo>
                  <a:cubicBezTo>
                    <a:pt x="2433294" y="37032"/>
                    <a:pt x="2441364" y="28962"/>
                    <a:pt x="2451318" y="28962"/>
                  </a:cubicBezTo>
                  <a:close/>
                  <a:moveTo>
                    <a:pt x="150203" y="28962"/>
                  </a:moveTo>
                  <a:cubicBezTo>
                    <a:pt x="160158" y="28962"/>
                    <a:pt x="168228" y="37032"/>
                    <a:pt x="168228" y="46986"/>
                  </a:cubicBezTo>
                  <a:cubicBezTo>
                    <a:pt x="168228" y="56941"/>
                    <a:pt x="160158" y="65011"/>
                    <a:pt x="150203" y="65011"/>
                  </a:cubicBezTo>
                  <a:cubicBezTo>
                    <a:pt x="140249" y="65011"/>
                    <a:pt x="132179" y="56941"/>
                    <a:pt x="132179" y="46986"/>
                  </a:cubicBezTo>
                  <a:cubicBezTo>
                    <a:pt x="132179" y="37032"/>
                    <a:pt x="140249" y="28962"/>
                    <a:pt x="150203" y="28962"/>
                  </a:cubicBezTo>
                  <a:close/>
                  <a:moveTo>
                    <a:pt x="4277792" y="22954"/>
                  </a:moveTo>
                  <a:cubicBezTo>
                    <a:pt x="4287747" y="22954"/>
                    <a:pt x="4295817" y="31024"/>
                    <a:pt x="4295817" y="40978"/>
                  </a:cubicBezTo>
                  <a:cubicBezTo>
                    <a:pt x="4295817" y="50933"/>
                    <a:pt x="4287747" y="59003"/>
                    <a:pt x="4277792" y="59003"/>
                  </a:cubicBezTo>
                  <a:cubicBezTo>
                    <a:pt x="4267837" y="59003"/>
                    <a:pt x="4259767" y="50933"/>
                    <a:pt x="4259767" y="40978"/>
                  </a:cubicBezTo>
                  <a:cubicBezTo>
                    <a:pt x="4259767" y="31024"/>
                    <a:pt x="4267837" y="22954"/>
                    <a:pt x="4277792" y="22954"/>
                  </a:cubicBezTo>
                  <a:close/>
                  <a:moveTo>
                    <a:pt x="4145613" y="22954"/>
                  </a:moveTo>
                  <a:cubicBezTo>
                    <a:pt x="4155568" y="22954"/>
                    <a:pt x="4163638" y="31024"/>
                    <a:pt x="4163638" y="40978"/>
                  </a:cubicBezTo>
                  <a:cubicBezTo>
                    <a:pt x="4163638" y="50933"/>
                    <a:pt x="4155568" y="59003"/>
                    <a:pt x="4145613" y="59003"/>
                  </a:cubicBezTo>
                  <a:cubicBezTo>
                    <a:pt x="4135658" y="59003"/>
                    <a:pt x="4127589" y="50933"/>
                    <a:pt x="4127589" y="40978"/>
                  </a:cubicBezTo>
                  <a:cubicBezTo>
                    <a:pt x="4127589" y="31024"/>
                    <a:pt x="4135658" y="22954"/>
                    <a:pt x="4145613" y="22954"/>
                  </a:cubicBezTo>
                  <a:close/>
                  <a:moveTo>
                    <a:pt x="817106" y="22954"/>
                  </a:moveTo>
                  <a:cubicBezTo>
                    <a:pt x="823743" y="22954"/>
                    <a:pt x="829123" y="28334"/>
                    <a:pt x="829123" y="34970"/>
                  </a:cubicBezTo>
                  <a:cubicBezTo>
                    <a:pt x="829123" y="41607"/>
                    <a:pt x="823743" y="46987"/>
                    <a:pt x="817106" y="46987"/>
                  </a:cubicBezTo>
                  <a:cubicBezTo>
                    <a:pt x="810470" y="46987"/>
                    <a:pt x="805090" y="41606"/>
                    <a:pt x="805090" y="34970"/>
                  </a:cubicBezTo>
                  <a:cubicBezTo>
                    <a:pt x="805090" y="28334"/>
                    <a:pt x="810470" y="22954"/>
                    <a:pt x="817106" y="22954"/>
                  </a:cubicBezTo>
                  <a:close/>
                  <a:moveTo>
                    <a:pt x="5491435" y="16946"/>
                  </a:moveTo>
                  <a:cubicBezTo>
                    <a:pt x="5501390" y="16946"/>
                    <a:pt x="5509460" y="25016"/>
                    <a:pt x="5509460" y="34971"/>
                  </a:cubicBezTo>
                  <a:cubicBezTo>
                    <a:pt x="5509460" y="44925"/>
                    <a:pt x="5501390" y="52995"/>
                    <a:pt x="5491435" y="52995"/>
                  </a:cubicBezTo>
                  <a:cubicBezTo>
                    <a:pt x="5481481" y="52995"/>
                    <a:pt x="5473411" y="44925"/>
                    <a:pt x="5473411" y="34971"/>
                  </a:cubicBezTo>
                  <a:cubicBezTo>
                    <a:pt x="5473411" y="25016"/>
                    <a:pt x="5481481" y="16946"/>
                    <a:pt x="5491435" y="16946"/>
                  </a:cubicBezTo>
                  <a:close/>
                  <a:moveTo>
                    <a:pt x="5323207" y="16946"/>
                  </a:moveTo>
                  <a:cubicBezTo>
                    <a:pt x="5333162" y="16946"/>
                    <a:pt x="5341232" y="25016"/>
                    <a:pt x="5341232" y="34971"/>
                  </a:cubicBezTo>
                  <a:cubicBezTo>
                    <a:pt x="5341232" y="44925"/>
                    <a:pt x="5333162" y="52995"/>
                    <a:pt x="5323207" y="52995"/>
                  </a:cubicBezTo>
                  <a:cubicBezTo>
                    <a:pt x="5313252" y="52995"/>
                    <a:pt x="5305183" y="44925"/>
                    <a:pt x="5305183" y="34971"/>
                  </a:cubicBezTo>
                  <a:cubicBezTo>
                    <a:pt x="5305183" y="25016"/>
                    <a:pt x="5313252" y="16946"/>
                    <a:pt x="5323207" y="16946"/>
                  </a:cubicBezTo>
                  <a:close/>
                  <a:moveTo>
                    <a:pt x="4632272" y="16946"/>
                  </a:moveTo>
                  <a:cubicBezTo>
                    <a:pt x="4642227" y="16946"/>
                    <a:pt x="4650297" y="25016"/>
                    <a:pt x="4650297" y="34971"/>
                  </a:cubicBezTo>
                  <a:cubicBezTo>
                    <a:pt x="4650297" y="44925"/>
                    <a:pt x="4642227" y="52995"/>
                    <a:pt x="4632272" y="52995"/>
                  </a:cubicBezTo>
                  <a:cubicBezTo>
                    <a:pt x="4622317" y="52995"/>
                    <a:pt x="4614248" y="44925"/>
                    <a:pt x="4614248" y="34971"/>
                  </a:cubicBezTo>
                  <a:cubicBezTo>
                    <a:pt x="4614248" y="25016"/>
                    <a:pt x="4622317" y="16946"/>
                    <a:pt x="4632272" y="16946"/>
                  </a:cubicBezTo>
                  <a:close/>
                  <a:moveTo>
                    <a:pt x="3226368" y="16946"/>
                  </a:moveTo>
                  <a:cubicBezTo>
                    <a:pt x="3236323" y="16946"/>
                    <a:pt x="3244393" y="25016"/>
                    <a:pt x="3244393" y="34971"/>
                  </a:cubicBezTo>
                  <a:cubicBezTo>
                    <a:pt x="3244393" y="44925"/>
                    <a:pt x="3236323" y="52995"/>
                    <a:pt x="3226368" y="52995"/>
                  </a:cubicBezTo>
                  <a:cubicBezTo>
                    <a:pt x="3216413" y="52995"/>
                    <a:pt x="3208343" y="44925"/>
                    <a:pt x="3208343" y="34971"/>
                  </a:cubicBezTo>
                  <a:cubicBezTo>
                    <a:pt x="3208343" y="25016"/>
                    <a:pt x="3216413" y="16946"/>
                    <a:pt x="3226368" y="16946"/>
                  </a:cubicBezTo>
                  <a:close/>
                  <a:moveTo>
                    <a:pt x="3983393" y="10938"/>
                  </a:moveTo>
                  <a:cubicBezTo>
                    <a:pt x="3993348" y="10938"/>
                    <a:pt x="4001418" y="19007"/>
                    <a:pt x="4001418" y="28962"/>
                  </a:cubicBezTo>
                  <a:cubicBezTo>
                    <a:pt x="4001418" y="38917"/>
                    <a:pt x="3993348" y="46987"/>
                    <a:pt x="3983393" y="46987"/>
                  </a:cubicBezTo>
                  <a:cubicBezTo>
                    <a:pt x="3973439" y="46987"/>
                    <a:pt x="3965369" y="38917"/>
                    <a:pt x="3965369" y="28962"/>
                  </a:cubicBezTo>
                  <a:cubicBezTo>
                    <a:pt x="3965369" y="19007"/>
                    <a:pt x="3973439" y="10938"/>
                    <a:pt x="3983393" y="10938"/>
                  </a:cubicBezTo>
                  <a:close/>
                  <a:moveTo>
                    <a:pt x="1039407" y="10938"/>
                  </a:moveTo>
                  <a:cubicBezTo>
                    <a:pt x="1049362" y="10938"/>
                    <a:pt x="1057432" y="19007"/>
                    <a:pt x="1057432" y="28962"/>
                  </a:cubicBezTo>
                  <a:cubicBezTo>
                    <a:pt x="1057432" y="38917"/>
                    <a:pt x="1049362" y="46987"/>
                    <a:pt x="1039407" y="46987"/>
                  </a:cubicBezTo>
                  <a:cubicBezTo>
                    <a:pt x="1029453" y="46987"/>
                    <a:pt x="1021383" y="38917"/>
                    <a:pt x="1021383" y="28962"/>
                  </a:cubicBezTo>
                  <a:cubicBezTo>
                    <a:pt x="1021383" y="19007"/>
                    <a:pt x="1029453" y="10938"/>
                    <a:pt x="1039407" y="10938"/>
                  </a:cubicBezTo>
                  <a:close/>
                  <a:moveTo>
                    <a:pt x="312422" y="10938"/>
                  </a:moveTo>
                  <a:cubicBezTo>
                    <a:pt x="322377" y="10938"/>
                    <a:pt x="330447" y="19007"/>
                    <a:pt x="330447" y="28962"/>
                  </a:cubicBezTo>
                  <a:cubicBezTo>
                    <a:pt x="330447" y="38917"/>
                    <a:pt x="322377" y="46987"/>
                    <a:pt x="312422" y="46987"/>
                  </a:cubicBezTo>
                  <a:cubicBezTo>
                    <a:pt x="302468" y="46987"/>
                    <a:pt x="294398" y="38917"/>
                    <a:pt x="294398" y="28962"/>
                  </a:cubicBezTo>
                  <a:cubicBezTo>
                    <a:pt x="294398" y="19007"/>
                    <a:pt x="302468" y="10938"/>
                    <a:pt x="312422" y="10938"/>
                  </a:cubicBezTo>
                  <a:close/>
                  <a:moveTo>
                    <a:pt x="3839198" y="4930"/>
                  </a:moveTo>
                  <a:cubicBezTo>
                    <a:pt x="3849153" y="4930"/>
                    <a:pt x="3857223" y="13000"/>
                    <a:pt x="3857223" y="22954"/>
                  </a:cubicBezTo>
                  <a:cubicBezTo>
                    <a:pt x="3857223" y="32909"/>
                    <a:pt x="3849153" y="40979"/>
                    <a:pt x="3839198" y="40979"/>
                  </a:cubicBezTo>
                  <a:cubicBezTo>
                    <a:pt x="3829244" y="40979"/>
                    <a:pt x="3821174" y="32909"/>
                    <a:pt x="3821174" y="22954"/>
                  </a:cubicBezTo>
                  <a:cubicBezTo>
                    <a:pt x="3821174" y="13000"/>
                    <a:pt x="3829244" y="4930"/>
                    <a:pt x="3839198" y="4930"/>
                  </a:cubicBezTo>
                  <a:close/>
                  <a:moveTo>
                    <a:pt x="3388588" y="4930"/>
                  </a:moveTo>
                  <a:cubicBezTo>
                    <a:pt x="3398543" y="4930"/>
                    <a:pt x="3406613" y="13000"/>
                    <a:pt x="3406613" y="22954"/>
                  </a:cubicBezTo>
                  <a:cubicBezTo>
                    <a:pt x="3406613" y="32909"/>
                    <a:pt x="3398543" y="40979"/>
                    <a:pt x="3388588" y="40979"/>
                  </a:cubicBezTo>
                  <a:cubicBezTo>
                    <a:pt x="3378634" y="40979"/>
                    <a:pt x="3370564" y="32909"/>
                    <a:pt x="3370564" y="22954"/>
                  </a:cubicBezTo>
                  <a:cubicBezTo>
                    <a:pt x="3370564" y="13000"/>
                    <a:pt x="3378634" y="4930"/>
                    <a:pt x="3388588" y="4930"/>
                  </a:cubicBezTo>
                  <a:close/>
                  <a:moveTo>
                    <a:pt x="5171526" y="0"/>
                  </a:moveTo>
                  <a:lnTo>
                    <a:pt x="5198514" y="0"/>
                  </a:lnTo>
                  <a:lnTo>
                    <a:pt x="5203045" y="10937"/>
                  </a:lnTo>
                  <a:cubicBezTo>
                    <a:pt x="5203045" y="20892"/>
                    <a:pt x="5194975" y="28962"/>
                    <a:pt x="5185020" y="28962"/>
                  </a:cubicBezTo>
                  <a:cubicBezTo>
                    <a:pt x="5175066" y="28962"/>
                    <a:pt x="5166996" y="20892"/>
                    <a:pt x="5166996" y="10937"/>
                  </a:cubicBezTo>
                  <a:close/>
                  <a:moveTo>
                    <a:pt x="4908761" y="0"/>
                  </a:moveTo>
                  <a:lnTo>
                    <a:pt x="4932564" y="0"/>
                  </a:lnTo>
                  <a:lnTo>
                    <a:pt x="4920662" y="4930"/>
                  </a:lnTo>
                  <a:close/>
                  <a:moveTo>
                    <a:pt x="3701458" y="0"/>
                  </a:moveTo>
                  <a:lnTo>
                    <a:pt x="3736613" y="0"/>
                  </a:lnTo>
                  <a:lnTo>
                    <a:pt x="3731781" y="11667"/>
                  </a:lnTo>
                  <a:cubicBezTo>
                    <a:pt x="3728519" y="14929"/>
                    <a:pt x="3724013" y="16946"/>
                    <a:pt x="3719035" y="16946"/>
                  </a:cubicBezTo>
                  <a:cubicBezTo>
                    <a:pt x="3714058" y="16946"/>
                    <a:pt x="3709552" y="14929"/>
                    <a:pt x="3706290" y="11667"/>
                  </a:cubicBezTo>
                  <a:close/>
                  <a:moveTo>
                    <a:pt x="3058255" y="0"/>
                  </a:moveTo>
                  <a:lnTo>
                    <a:pt x="3082058" y="0"/>
                  </a:lnTo>
                  <a:lnTo>
                    <a:pt x="3070156" y="4930"/>
                  </a:lnTo>
                  <a:close/>
                  <a:moveTo>
                    <a:pt x="2908383" y="0"/>
                  </a:moveTo>
                  <a:lnTo>
                    <a:pt x="2943539" y="0"/>
                  </a:lnTo>
                  <a:lnTo>
                    <a:pt x="2938707" y="11667"/>
                  </a:lnTo>
                  <a:cubicBezTo>
                    <a:pt x="2935445" y="14929"/>
                    <a:pt x="2930939" y="16946"/>
                    <a:pt x="2925961" y="16946"/>
                  </a:cubicBezTo>
                  <a:cubicBezTo>
                    <a:pt x="2920984" y="16946"/>
                    <a:pt x="2916477" y="14929"/>
                    <a:pt x="2913216" y="11667"/>
                  </a:cubicBezTo>
                  <a:close/>
                  <a:moveTo>
                    <a:pt x="2794230" y="0"/>
                  </a:moveTo>
                  <a:lnTo>
                    <a:pt x="2829385" y="0"/>
                  </a:lnTo>
                  <a:lnTo>
                    <a:pt x="2824553" y="11667"/>
                  </a:lnTo>
                  <a:cubicBezTo>
                    <a:pt x="2821291" y="14929"/>
                    <a:pt x="2816785" y="16946"/>
                    <a:pt x="2811807" y="16946"/>
                  </a:cubicBezTo>
                  <a:cubicBezTo>
                    <a:pt x="2806830" y="16946"/>
                    <a:pt x="2802324" y="14929"/>
                    <a:pt x="2799062" y="11667"/>
                  </a:cubicBezTo>
                  <a:close/>
                  <a:moveTo>
                    <a:pt x="2675662" y="0"/>
                  </a:moveTo>
                  <a:lnTo>
                    <a:pt x="2707627" y="0"/>
                  </a:lnTo>
                  <a:lnTo>
                    <a:pt x="2709669" y="4930"/>
                  </a:lnTo>
                  <a:cubicBezTo>
                    <a:pt x="2709669" y="14884"/>
                    <a:pt x="2701599" y="22954"/>
                    <a:pt x="2691644" y="22954"/>
                  </a:cubicBezTo>
                  <a:cubicBezTo>
                    <a:pt x="2681690" y="22954"/>
                    <a:pt x="2673620" y="14884"/>
                    <a:pt x="2673620" y="4930"/>
                  </a:cubicBezTo>
                  <a:close/>
                  <a:moveTo>
                    <a:pt x="2543483" y="0"/>
                  </a:moveTo>
                  <a:lnTo>
                    <a:pt x="2575448" y="0"/>
                  </a:lnTo>
                  <a:lnTo>
                    <a:pt x="2577490" y="4930"/>
                  </a:lnTo>
                  <a:cubicBezTo>
                    <a:pt x="2577490" y="14884"/>
                    <a:pt x="2569420" y="22954"/>
                    <a:pt x="2559465" y="22954"/>
                  </a:cubicBezTo>
                  <a:cubicBezTo>
                    <a:pt x="2549510" y="22954"/>
                    <a:pt x="2541441" y="14884"/>
                    <a:pt x="2541441" y="4930"/>
                  </a:cubicBezTo>
                  <a:close/>
                  <a:moveTo>
                    <a:pt x="2047297" y="0"/>
                  </a:moveTo>
                  <a:lnTo>
                    <a:pt x="2074285" y="0"/>
                  </a:lnTo>
                  <a:lnTo>
                    <a:pt x="2078815" y="10937"/>
                  </a:lnTo>
                  <a:cubicBezTo>
                    <a:pt x="2078815" y="20892"/>
                    <a:pt x="2070745" y="28962"/>
                    <a:pt x="2060790" y="28962"/>
                  </a:cubicBezTo>
                  <a:cubicBezTo>
                    <a:pt x="2050836" y="28962"/>
                    <a:pt x="2042766" y="20892"/>
                    <a:pt x="2042766" y="10937"/>
                  </a:cubicBezTo>
                  <a:close/>
                  <a:moveTo>
                    <a:pt x="1932017" y="0"/>
                  </a:moveTo>
                  <a:lnTo>
                    <a:pt x="1937222" y="0"/>
                  </a:lnTo>
                  <a:lnTo>
                    <a:pt x="1947365" y="4201"/>
                  </a:lnTo>
                  <a:cubicBezTo>
                    <a:pt x="1950627" y="7463"/>
                    <a:pt x="1952644" y="11969"/>
                    <a:pt x="1952644" y="16946"/>
                  </a:cubicBezTo>
                  <a:cubicBezTo>
                    <a:pt x="1952644" y="26901"/>
                    <a:pt x="1944574" y="34971"/>
                    <a:pt x="1934619" y="34971"/>
                  </a:cubicBezTo>
                  <a:cubicBezTo>
                    <a:pt x="1924665" y="34971"/>
                    <a:pt x="1916595" y="26901"/>
                    <a:pt x="1916595" y="16946"/>
                  </a:cubicBezTo>
                  <a:cubicBezTo>
                    <a:pt x="1916595" y="11969"/>
                    <a:pt x="1918613" y="7463"/>
                    <a:pt x="1921875" y="4201"/>
                  </a:cubicBezTo>
                  <a:close/>
                  <a:moveTo>
                    <a:pt x="1694741" y="0"/>
                  </a:moveTo>
                  <a:lnTo>
                    <a:pt x="1729896" y="0"/>
                  </a:lnTo>
                  <a:lnTo>
                    <a:pt x="1725064" y="11667"/>
                  </a:lnTo>
                  <a:cubicBezTo>
                    <a:pt x="1721802" y="14929"/>
                    <a:pt x="1717296" y="16946"/>
                    <a:pt x="1712318" y="16946"/>
                  </a:cubicBezTo>
                  <a:cubicBezTo>
                    <a:pt x="1707341" y="16946"/>
                    <a:pt x="1702835" y="14929"/>
                    <a:pt x="1699574" y="11667"/>
                  </a:cubicBezTo>
                  <a:close/>
                  <a:moveTo>
                    <a:pt x="1586594" y="0"/>
                  </a:moveTo>
                  <a:lnTo>
                    <a:pt x="1621749" y="0"/>
                  </a:lnTo>
                  <a:lnTo>
                    <a:pt x="1616917" y="11667"/>
                  </a:lnTo>
                  <a:cubicBezTo>
                    <a:pt x="1613655" y="14929"/>
                    <a:pt x="1609149" y="16946"/>
                    <a:pt x="1604171" y="16946"/>
                  </a:cubicBezTo>
                  <a:cubicBezTo>
                    <a:pt x="1599194" y="16946"/>
                    <a:pt x="1594688" y="14929"/>
                    <a:pt x="1591427" y="11667"/>
                  </a:cubicBezTo>
                  <a:close/>
                  <a:moveTo>
                    <a:pt x="1328245" y="0"/>
                  </a:moveTo>
                  <a:lnTo>
                    <a:pt x="1363400" y="0"/>
                  </a:lnTo>
                  <a:lnTo>
                    <a:pt x="1358568" y="11667"/>
                  </a:lnTo>
                  <a:cubicBezTo>
                    <a:pt x="1355306" y="14929"/>
                    <a:pt x="1350800" y="16946"/>
                    <a:pt x="1345823" y="16946"/>
                  </a:cubicBezTo>
                  <a:cubicBezTo>
                    <a:pt x="1340846" y="16946"/>
                    <a:pt x="1336340" y="14929"/>
                    <a:pt x="1333078" y="11667"/>
                  </a:cubicBezTo>
                  <a:close/>
                  <a:moveTo>
                    <a:pt x="636977" y="0"/>
                  </a:moveTo>
                  <a:lnTo>
                    <a:pt x="660780" y="0"/>
                  </a:lnTo>
                  <a:lnTo>
                    <a:pt x="648878" y="4930"/>
                  </a:lnTo>
                  <a:close/>
                </a:path>
              </a:pathLst>
            </a:custGeom>
            <a:solidFill>
              <a:schemeClr val="bg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46F0982-BF10-4BF6-842A-F631654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390523"/>
              <a:ext cx="611491" cy="1421482"/>
            </a:xfrm>
            <a:custGeom>
              <a:avLst/>
              <a:gdLst>
                <a:gd name="connsiteX0" fmla="*/ 0 w 611491"/>
                <a:gd name="connsiteY0" fmla="*/ 0 h 1429512"/>
                <a:gd name="connsiteX1" fmla="*/ 62526 w 611491"/>
                <a:gd name="connsiteY1" fmla="*/ 22473 h 1429512"/>
                <a:gd name="connsiteX2" fmla="*/ 241043 w 611491"/>
                <a:gd name="connsiteY2" fmla="*/ 176817 h 1429512"/>
                <a:gd name="connsiteX3" fmla="*/ 497720 w 611491"/>
                <a:gd name="connsiteY3" fmla="*/ 299929 h 1429512"/>
                <a:gd name="connsiteX4" fmla="*/ 610380 w 611491"/>
                <a:gd name="connsiteY4" fmla="*/ 577513 h 1429512"/>
                <a:gd name="connsiteX5" fmla="*/ 458232 w 611491"/>
                <a:gd name="connsiteY5" fmla="*/ 845805 h 1429512"/>
                <a:gd name="connsiteX6" fmla="*/ 455909 w 611491"/>
                <a:gd name="connsiteY6" fmla="*/ 848128 h 1429512"/>
                <a:gd name="connsiteX7" fmla="*/ 407128 w 611491"/>
                <a:gd name="connsiteY7" fmla="*/ 956142 h 1429512"/>
                <a:gd name="connsiteX8" fmla="*/ 396675 w 611491"/>
                <a:gd name="connsiteY8" fmla="*/ 993308 h 1429512"/>
                <a:gd name="connsiteX9" fmla="*/ 230590 w 611491"/>
                <a:gd name="connsiteY9" fmla="*/ 1283668 h 1429512"/>
                <a:gd name="connsiteX10" fmla="*/ 7730 w 611491"/>
                <a:gd name="connsiteY10" fmla="*/ 1427579 h 1429512"/>
                <a:gd name="connsiteX11" fmla="*/ 0 w 611491"/>
                <a:gd name="connsiteY11" fmla="*/ 1429512 h 1429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1491" h="1429512">
                  <a:moveTo>
                    <a:pt x="0" y="0"/>
                  </a:moveTo>
                  <a:lnTo>
                    <a:pt x="62526" y="22473"/>
                  </a:lnTo>
                  <a:cubicBezTo>
                    <a:pt x="133465" y="57262"/>
                    <a:pt x="193134" y="114099"/>
                    <a:pt x="241043" y="176817"/>
                  </a:cubicBezTo>
                  <a:cubicBezTo>
                    <a:pt x="333958" y="204691"/>
                    <a:pt x="425711" y="231405"/>
                    <a:pt x="497720" y="299929"/>
                  </a:cubicBezTo>
                  <a:cubicBezTo>
                    <a:pt x="569730" y="369616"/>
                    <a:pt x="619671" y="476468"/>
                    <a:pt x="610380" y="577513"/>
                  </a:cubicBezTo>
                  <a:cubicBezTo>
                    <a:pt x="601088" y="676235"/>
                    <a:pt x="515142" y="767989"/>
                    <a:pt x="458232" y="845805"/>
                  </a:cubicBezTo>
                  <a:cubicBezTo>
                    <a:pt x="457070" y="846967"/>
                    <a:pt x="457070" y="848128"/>
                    <a:pt x="455909" y="848128"/>
                  </a:cubicBezTo>
                  <a:cubicBezTo>
                    <a:pt x="432680" y="880648"/>
                    <a:pt x="416420" y="916653"/>
                    <a:pt x="407128" y="956142"/>
                  </a:cubicBezTo>
                  <a:cubicBezTo>
                    <a:pt x="403644" y="968918"/>
                    <a:pt x="401321" y="980532"/>
                    <a:pt x="396675" y="993308"/>
                  </a:cubicBezTo>
                  <a:cubicBezTo>
                    <a:pt x="362994" y="1101322"/>
                    <a:pt x="308406" y="1201205"/>
                    <a:pt x="230590" y="1283668"/>
                  </a:cubicBezTo>
                  <a:cubicBezTo>
                    <a:pt x="170921" y="1347256"/>
                    <a:pt x="92143" y="1398432"/>
                    <a:pt x="7730" y="1427579"/>
                  </a:cubicBezTo>
                  <a:lnTo>
                    <a:pt x="0" y="1429512"/>
                  </a:ln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B313509-2128-42CA-81B6-C9EC23E44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792772" y="0"/>
              <a:ext cx="2423863" cy="1343767"/>
            </a:xfrm>
            <a:custGeom>
              <a:avLst/>
              <a:gdLst>
                <a:gd name="connsiteX0" fmla="*/ 37089 w 3015964"/>
                <a:gd name="connsiteY0" fmla="*/ 0 h 1681468"/>
                <a:gd name="connsiteX1" fmla="*/ 3014022 w 3015964"/>
                <a:gd name="connsiteY1" fmla="*/ 0 h 1681468"/>
                <a:gd name="connsiteX2" fmla="*/ 3015964 w 3015964"/>
                <a:gd name="connsiteY2" fmla="*/ 52718 h 1681468"/>
                <a:gd name="connsiteX3" fmla="*/ 2982682 w 3015964"/>
                <a:gd name="connsiteY3" fmla="*/ 249186 h 1681468"/>
                <a:gd name="connsiteX4" fmla="*/ 1789950 w 3015964"/>
                <a:gd name="connsiteY4" fmla="*/ 1181800 h 1681468"/>
                <a:gd name="connsiteX5" fmla="*/ 1536391 w 3015964"/>
                <a:gd name="connsiteY5" fmla="*/ 1275909 h 1681468"/>
                <a:gd name="connsiteX6" fmla="*/ 1257206 w 3015964"/>
                <a:gd name="connsiteY6" fmla="*/ 1431287 h 1681468"/>
                <a:gd name="connsiteX7" fmla="*/ 990871 w 3015964"/>
                <a:gd name="connsiteY7" fmla="*/ 1669291 h 1681468"/>
                <a:gd name="connsiteX8" fmla="*/ 584900 w 3015964"/>
                <a:gd name="connsiteY8" fmla="*/ 1589975 h 1681468"/>
                <a:gd name="connsiteX9" fmla="*/ 32440 w 3015964"/>
                <a:gd name="connsiteY9" fmla="*/ 985257 h 1681468"/>
                <a:gd name="connsiteX10" fmla="*/ 98094 w 3015964"/>
                <a:gd name="connsiteY10" fmla="*/ 314136 h 1681468"/>
                <a:gd name="connsiteX11" fmla="*/ 37491 w 3015964"/>
                <a:gd name="connsiteY11" fmla="*/ 8555 h 1681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15964" h="1681468">
                  <a:moveTo>
                    <a:pt x="37089" y="0"/>
                  </a:moveTo>
                  <a:lnTo>
                    <a:pt x="3014022" y="0"/>
                  </a:lnTo>
                  <a:lnTo>
                    <a:pt x="3015964" y="52718"/>
                  </a:lnTo>
                  <a:cubicBezTo>
                    <a:pt x="3014020" y="116767"/>
                    <a:pt x="3003328" y="182440"/>
                    <a:pt x="2982682" y="249186"/>
                  </a:cubicBezTo>
                  <a:cubicBezTo>
                    <a:pt x="2816250" y="780974"/>
                    <a:pt x="2269424" y="1021163"/>
                    <a:pt x="1789950" y="1181800"/>
                  </a:cubicBezTo>
                  <a:cubicBezTo>
                    <a:pt x="1704900" y="1210572"/>
                    <a:pt x="1618927" y="1242781"/>
                    <a:pt x="1536391" y="1275909"/>
                  </a:cubicBezTo>
                  <a:cubicBezTo>
                    <a:pt x="1442962" y="1315327"/>
                    <a:pt x="1325233" y="1362965"/>
                    <a:pt x="1257206" y="1431287"/>
                  </a:cubicBezTo>
                  <a:cubicBezTo>
                    <a:pt x="1165891" y="1524673"/>
                    <a:pt x="1138606" y="1633376"/>
                    <a:pt x="990871" y="1669291"/>
                  </a:cubicBezTo>
                  <a:cubicBezTo>
                    <a:pt x="855624" y="1706711"/>
                    <a:pt x="704676" y="1651532"/>
                    <a:pt x="584900" y="1589975"/>
                  </a:cubicBezTo>
                  <a:cubicBezTo>
                    <a:pt x="340993" y="1469377"/>
                    <a:pt x="110379" y="1251058"/>
                    <a:pt x="32440" y="985257"/>
                  </a:cubicBezTo>
                  <a:cubicBezTo>
                    <a:pt x="-35009" y="762780"/>
                    <a:pt x="10420" y="524511"/>
                    <a:pt x="98094" y="314136"/>
                  </a:cubicBezTo>
                  <a:cubicBezTo>
                    <a:pt x="73927" y="211903"/>
                    <a:pt x="49528" y="110530"/>
                    <a:pt x="37491" y="8555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1589188C-E06E-4F8A-BDD1-02ADF1408F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6850" y="0"/>
              <a:ext cx="1242102" cy="2620884"/>
            </a:xfrm>
            <a:custGeom>
              <a:avLst/>
              <a:gdLst>
                <a:gd name="connsiteX0" fmla="*/ 48089 w 1242102"/>
                <a:gd name="connsiteY0" fmla="*/ 0 h 2635689"/>
                <a:gd name="connsiteX1" fmla="*/ 1242102 w 1242102"/>
                <a:gd name="connsiteY1" fmla="*/ 0 h 2635689"/>
                <a:gd name="connsiteX2" fmla="*/ 1242102 w 1242102"/>
                <a:gd name="connsiteY2" fmla="*/ 2546285 h 2635689"/>
                <a:gd name="connsiteX3" fmla="*/ 1169982 w 1242102"/>
                <a:gd name="connsiteY3" fmla="*/ 2578052 h 2635689"/>
                <a:gd name="connsiteX4" fmla="*/ 289259 w 1242102"/>
                <a:gd name="connsiteY4" fmla="*/ 2399682 h 2635689"/>
                <a:gd name="connsiteX5" fmla="*/ 77957 w 1242102"/>
                <a:gd name="connsiteY5" fmla="*/ 900439 h 2635689"/>
                <a:gd name="connsiteX6" fmla="*/ 123236 w 1242102"/>
                <a:gd name="connsiteY6" fmla="*/ 633796 h 2635689"/>
                <a:gd name="connsiteX7" fmla="*/ 128267 w 1242102"/>
                <a:gd name="connsiteY7" fmla="*/ 314326 h 2635689"/>
                <a:gd name="connsiteX8" fmla="*/ 44729 w 1242102"/>
                <a:gd name="connsiteY8" fmla="*/ 16426 h 263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102" h="2635689">
                  <a:moveTo>
                    <a:pt x="48089" y="0"/>
                  </a:moveTo>
                  <a:lnTo>
                    <a:pt x="1242102" y="0"/>
                  </a:lnTo>
                  <a:lnTo>
                    <a:pt x="1242102" y="2546285"/>
                  </a:lnTo>
                  <a:lnTo>
                    <a:pt x="1169982" y="2578052"/>
                  </a:lnTo>
                  <a:cubicBezTo>
                    <a:pt x="865271" y="2683266"/>
                    <a:pt x="526660" y="2655949"/>
                    <a:pt x="289259" y="2399682"/>
                  </a:cubicBezTo>
                  <a:cubicBezTo>
                    <a:pt x="-88067" y="1989654"/>
                    <a:pt x="-22664" y="1395994"/>
                    <a:pt x="77957" y="900439"/>
                  </a:cubicBezTo>
                  <a:cubicBezTo>
                    <a:pt x="95565" y="812397"/>
                    <a:pt x="110658" y="721838"/>
                    <a:pt x="123236" y="633796"/>
                  </a:cubicBezTo>
                  <a:cubicBezTo>
                    <a:pt x="135813" y="533175"/>
                    <a:pt x="153422" y="407400"/>
                    <a:pt x="128267" y="314326"/>
                  </a:cubicBezTo>
                  <a:cubicBezTo>
                    <a:pt x="97452" y="204273"/>
                    <a:pt x="31970" y="130812"/>
                    <a:pt x="44729" y="16426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4E610F-FCD0-483F-B9F2-6DF2C28FE8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577788" cy="980141"/>
            </a:xfrm>
            <a:custGeom>
              <a:avLst/>
              <a:gdLst>
                <a:gd name="connsiteX0" fmla="*/ 117137 w 1471018"/>
                <a:gd name="connsiteY0" fmla="*/ 759920 h 795676"/>
                <a:gd name="connsiteX1" fmla="*/ 130429 w 1471018"/>
                <a:gd name="connsiteY1" fmla="*/ 768654 h 795676"/>
                <a:gd name="connsiteX2" fmla="*/ 124353 w 1471018"/>
                <a:gd name="connsiteY2" fmla="*/ 792959 h 795676"/>
                <a:gd name="connsiteX3" fmla="*/ 100048 w 1471018"/>
                <a:gd name="connsiteY3" fmla="*/ 786883 h 795676"/>
                <a:gd name="connsiteX4" fmla="*/ 106124 w 1471018"/>
                <a:gd name="connsiteY4" fmla="*/ 762578 h 795676"/>
                <a:gd name="connsiteX5" fmla="*/ 117137 w 1471018"/>
                <a:gd name="connsiteY5" fmla="*/ 759920 h 795676"/>
                <a:gd name="connsiteX6" fmla="*/ 220419 w 1471018"/>
                <a:gd name="connsiteY6" fmla="*/ 753844 h 795676"/>
                <a:gd name="connsiteX7" fmla="*/ 233710 w 1471018"/>
                <a:gd name="connsiteY7" fmla="*/ 762578 h 795676"/>
                <a:gd name="connsiteX8" fmla="*/ 227634 w 1471018"/>
                <a:gd name="connsiteY8" fmla="*/ 786883 h 795676"/>
                <a:gd name="connsiteX9" fmla="*/ 203329 w 1471018"/>
                <a:gd name="connsiteY9" fmla="*/ 780807 h 795676"/>
                <a:gd name="connsiteX10" fmla="*/ 209405 w 1471018"/>
                <a:gd name="connsiteY10" fmla="*/ 756502 h 795676"/>
                <a:gd name="connsiteX11" fmla="*/ 220419 w 1471018"/>
                <a:gd name="connsiteY11" fmla="*/ 753844 h 795676"/>
                <a:gd name="connsiteX12" fmla="*/ 25999 w 1471018"/>
                <a:gd name="connsiteY12" fmla="*/ 741691 h 795676"/>
                <a:gd name="connsiteX13" fmla="*/ 39290 w 1471018"/>
                <a:gd name="connsiteY13" fmla="*/ 750425 h 795676"/>
                <a:gd name="connsiteX14" fmla="*/ 33214 w 1471018"/>
                <a:gd name="connsiteY14" fmla="*/ 774730 h 795676"/>
                <a:gd name="connsiteX15" fmla="*/ 8909 w 1471018"/>
                <a:gd name="connsiteY15" fmla="*/ 768654 h 795676"/>
                <a:gd name="connsiteX16" fmla="*/ 14985 w 1471018"/>
                <a:gd name="connsiteY16" fmla="*/ 744349 h 795676"/>
                <a:gd name="connsiteX17" fmla="*/ 25999 w 1471018"/>
                <a:gd name="connsiteY17" fmla="*/ 741691 h 795676"/>
                <a:gd name="connsiteX18" fmla="*/ 329796 w 1471018"/>
                <a:gd name="connsiteY18" fmla="*/ 735615 h 795676"/>
                <a:gd name="connsiteX19" fmla="*/ 343088 w 1471018"/>
                <a:gd name="connsiteY19" fmla="*/ 744349 h 795676"/>
                <a:gd name="connsiteX20" fmla="*/ 337012 w 1471018"/>
                <a:gd name="connsiteY20" fmla="*/ 768654 h 795676"/>
                <a:gd name="connsiteX21" fmla="*/ 312707 w 1471018"/>
                <a:gd name="connsiteY21" fmla="*/ 762578 h 795676"/>
                <a:gd name="connsiteX22" fmla="*/ 318783 w 1471018"/>
                <a:gd name="connsiteY22" fmla="*/ 738273 h 795676"/>
                <a:gd name="connsiteX23" fmla="*/ 329796 w 1471018"/>
                <a:gd name="connsiteY23" fmla="*/ 735615 h 795676"/>
                <a:gd name="connsiteX24" fmla="*/ 442198 w 1471018"/>
                <a:gd name="connsiteY24" fmla="*/ 702197 h 795676"/>
                <a:gd name="connsiteX25" fmla="*/ 455488 w 1471018"/>
                <a:gd name="connsiteY25" fmla="*/ 710931 h 795676"/>
                <a:gd name="connsiteX26" fmla="*/ 449413 w 1471018"/>
                <a:gd name="connsiteY26" fmla="*/ 735236 h 795676"/>
                <a:gd name="connsiteX27" fmla="*/ 425110 w 1471018"/>
                <a:gd name="connsiteY27" fmla="*/ 729160 h 795676"/>
                <a:gd name="connsiteX28" fmla="*/ 431186 w 1471018"/>
                <a:gd name="connsiteY28" fmla="*/ 704855 h 795676"/>
                <a:gd name="connsiteX29" fmla="*/ 442198 w 1471018"/>
                <a:gd name="connsiteY29" fmla="*/ 702197 h 795676"/>
                <a:gd name="connsiteX30" fmla="*/ 542453 w 1471018"/>
                <a:gd name="connsiteY30" fmla="*/ 668778 h 795676"/>
                <a:gd name="connsiteX31" fmla="*/ 555745 w 1471018"/>
                <a:gd name="connsiteY31" fmla="*/ 677512 h 795676"/>
                <a:gd name="connsiteX32" fmla="*/ 549669 w 1471018"/>
                <a:gd name="connsiteY32" fmla="*/ 701817 h 795676"/>
                <a:gd name="connsiteX33" fmla="*/ 525364 w 1471018"/>
                <a:gd name="connsiteY33" fmla="*/ 695741 h 795676"/>
                <a:gd name="connsiteX34" fmla="*/ 531440 w 1471018"/>
                <a:gd name="connsiteY34" fmla="*/ 671436 h 795676"/>
                <a:gd name="connsiteX35" fmla="*/ 542453 w 1471018"/>
                <a:gd name="connsiteY35" fmla="*/ 668778 h 795676"/>
                <a:gd name="connsiteX36" fmla="*/ 132328 w 1471018"/>
                <a:gd name="connsiteY36" fmla="*/ 650549 h 795676"/>
                <a:gd name="connsiteX37" fmla="*/ 145620 w 1471018"/>
                <a:gd name="connsiteY37" fmla="*/ 659283 h 795676"/>
                <a:gd name="connsiteX38" fmla="*/ 139544 w 1471018"/>
                <a:gd name="connsiteY38" fmla="*/ 683588 h 795676"/>
                <a:gd name="connsiteX39" fmla="*/ 115239 w 1471018"/>
                <a:gd name="connsiteY39" fmla="*/ 677512 h 795676"/>
                <a:gd name="connsiteX40" fmla="*/ 121315 w 1471018"/>
                <a:gd name="connsiteY40" fmla="*/ 653207 h 795676"/>
                <a:gd name="connsiteX41" fmla="*/ 132328 w 1471018"/>
                <a:gd name="connsiteY41" fmla="*/ 650549 h 795676"/>
                <a:gd name="connsiteX42" fmla="*/ 642709 w 1471018"/>
                <a:gd name="connsiteY42" fmla="*/ 641435 h 795676"/>
                <a:gd name="connsiteX43" fmla="*/ 656001 w 1471018"/>
                <a:gd name="connsiteY43" fmla="*/ 650169 h 795676"/>
                <a:gd name="connsiteX44" fmla="*/ 649925 w 1471018"/>
                <a:gd name="connsiteY44" fmla="*/ 674474 h 795676"/>
                <a:gd name="connsiteX45" fmla="*/ 625620 w 1471018"/>
                <a:gd name="connsiteY45" fmla="*/ 668398 h 795676"/>
                <a:gd name="connsiteX46" fmla="*/ 631696 w 1471018"/>
                <a:gd name="connsiteY46" fmla="*/ 644093 h 795676"/>
                <a:gd name="connsiteX47" fmla="*/ 642709 w 1471018"/>
                <a:gd name="connsiteY47" fmla="*/ 641435 h 795676"/>
                <a:gd name="connsiteX48" fmla="*/ 235618 w 1471018"/>
                <a:gd name="connsiteY48" fmla="*/ 641435 h 795676"/>
                <a:gd name="connsiteX49" fmla="*/ 248910 w 1471018"/>
                <a:gd name="connsiteY49" fmla="*/ 650169 h 795676"/>
                <a:gd name="connsiteX50" fmla="*/ 242833 w 1471018"/>
                <a:gd name="connsiteY50" fmla="*/ 674474 h 795676"/>
                <a:gd name="connsiteX51" fmla="*/ 218529 w 1471018"/>
                <a:gd name="connsiteY51" fmla="*/ 668398 h 795676"/>
                <a:gd name="connsiteX52" fmla="*/ 224605 w 1471018"/>
                <a:gd name="connsiteY52" fmla="*/ 644093 h 795676"/>
                <a:gd name="connsiteX53" fmla="*/ 235618 w 1471018"/>
                <a:gd name="connsiteY53" fmla="*/ 641435 h 795676"/>
                <a:gd name="connsiteX54" fmla="*/ 338904 w 1471018"/>
                <a:gd name="connsiteY54" fmla="*/ 629283 h 795676"/>
                <a:gd name="connsiteX55" fmla="*/ 352196 w 1471018"/>
                <a:gd name="connsiteY55" fmla="*/ 638017 h 795676"/>
                <a:gd name="connsiteX56" fmla="*/ 346120 w 1471018"/>
                <a:gd name="connsiteY56" fmla="*/ 662322 h 795676"/>
                <a:gd name="connsiteX57" fmla="*/ 321815 w 1471018"/>
                <a:gd name="connsiteY57" fmla="*/ 656246 h 795676"/>
                <a:gd name="connsiteX58" fmla="*/ 327891 w 1471018"/>
                <a:gd name="connsiteY58" fmla="*/ 631941 h 795676"/>
                <a:gd name="connsiteX59" fmla="*/ 338904 w 1471018"/>
                <a:gd name="connsiteY59" fmla="*/ 629283 h 795676"/>
                <a:gd name="connsiteX60" fmla="*/ 32070 w 1471018"/>
                <a:gd name="connsiteY60" fmla="*/ 601940 h 795676"/>
                <a:gd name="connsiteX61" fmla="*/ 45361 w 1471018"/>
                <a:gd name="connsiteY61" fmla="*/ 610674 h 795676"/>
                <a:gd name="connsiteX62" fmla="*/ 39285 w 1471018"/>
                <a:gd name="connsiteY62" fmla="*/ 634979 h 795676"/>
                <a:gd name="connsiteX63" fmla="*/ 14981 w 1471018"/>
                <a:gd name="connsiteY63" fmla="*/ 628903 h 795676"/>
                <a:gd name="connsiteX64" fmla="*/ 21056 w 1471018"/>
                <a:gd name="connsiteY64" fmla="*/ 604598 h 795676"/>
                <a:gd name="connsiteX65" fmla="*/ 32070 w 1471018"/>
                <a:gd name="connsiteY65" fmla="*/ 601940 h 795676"/>
                <a:gd name="connsiteX66" fmla="*/ 752079 w 1471018"/>
                <a:gd name="connsiteY66" fmla="*/ 586750 h 795676"/>
                <a:gd name="connsiteX67" fmla="*/ 765371 w 1471018"/>
                <a:gd name="connsiteY67" fmla="*/ 595484 h 795676"/>
                <a:gd name="connsiteX68" fmla="*/ 759295 w 1471018"/>
                <a:gd name="connsiteY68" fmla="*/ 619789 h 795676"/>
                <a:gd name="connsiteX69" fmla="*/ 734990 w 1471018"/>
                <a:gd name="connsiteY69" fmla="*/ 613713 h 795676"/>
                <a:gd name="connsiteX70" fmla="*/ 741066 w 1471018"/>
                <a:gd name="connsiteY70" fmla="*/ 589408 h 795676"/>
                <a:gd name="connsiteX71" fmla="*/ 752079 w 1471018"/>
                <a:gd name="connsiteY71" fmla="*/ 586750 h 795676"/>
                <a:gd name="connsiteX72" fmla="*/ 436123 w 1471018"/>
                <a:gd name="connsiteY72" fmla="*/ 583712 h 795676"/>
                <a:gd name="connsiteX73" fmla="*/ 449413 w 1471018"/>
                <a:gd name="connsiteY73" fmla="*/ 592446 h 795676"/>
                <a:gd name="connsiteX74" fmla="*/ 443339 w 1471018"/>
                <a:gd name="connsiteY74" fmla="*/ 616751 h 795676"/>
                <a:gd name="connsiteX75" fmla="*/ 419039 w 1471018"/>
                <a:gd name="connsiteY75" fmla="*/ 610675 h 795676"/>
                <a:gd name="connsiteX76" fmla="*/ 425114 w 1471018"/>
                <a:gd name="connsiteY76" fmla="*/ 586370 h 795676"/>
                <a:gd name="connsiteX77" fmla="*/ 436123 w 1471018"/>
                <a:gd name="connsiteY77" fmla="*/ 583712 h 795676"/>
                <a:gd name="connsiteX78" fmla="*/ 548529 w 1471018"/>
                <a:gd name="connsiteY78" fmla="*/ 556370 h 795676"/>
                <a:gd name="connsiteX79" fmla="*/ 561821 w 1471018"/>
                <a:gd name="connsiteY79" fmla="*/ 565104 h 795676"/>
                <a:gd name="connsiteX80" fmla="*/ 555745 w 1471018"/>
                <a:gd name="connsiteY80" fmla="*/ 589409 h 795676"/>
                <a:gd name="connsiteX81" fmla="*/ 531440 w 1471018"/>
                <a:gd name="connsiteY81" fmla="*/ 583333 h 795676"/>
                <a:gd name="connsiteX82" fmla="*/ 537516 w 1471018"/>
                <a:gd name="connsiteY82" fmla="*/ 559028 h 795676"/>
                <a:gd name="connsiteX83" fmla="*/ 548529 w 1471018"/>
                <a:gd name="connsiteY83" fmla="*/ 556370 h 795676"/>
                <a:gd name="connsiteX84" fmla="*/ 852335 w 1471018"/>
                <a:gd name="connsiteY84" fmla="*/ 550293 h 795676"/>
                <a:gd name="connsiteX85" fmla="*/ 865627 w 1471018"/>
                <a:gd name="connsiteY85" fmla="*/ 559027 h 795676"/>
                <a:gd name="connsiteX86" fmla="*/ 859551 w 1471018"/>
                <a:gd name="connsiteY86" fmla="*/ 583332 h 795676"/>
                <a:gd name="connsiteX87" fmla="*/ 835246 w 1471018"/>
                <a:gd name="connsiteY87" fmla="*/ 577256 h 795676"/>
                <a:gd name="connsiteX88" fmla="*/ 841322 w 1471018"/>
                <a:gd name="connsiteY88" fmla="*/ 552951 h 795676"/>
                <a:gd name="connsiteX89" fmla="*/ 852335 w 1471018"/>
                <a:gd name="connsiteY89" fmla="*/ 550293 h 795676"/>
                <a:gd name="connsiteX90" fmla="*/ 667013 w 1471018"/>
                <a:gd name="connsiteY90" fmla="*/ 532065 h 795676"/>
                <a:gd name="connsiteX91" fmla="*/ 680305 w 1471018"/>
                <a:gd name="connsiteY91" fmla="*/ 540799 h 795676"/>
                <a:gd name="connsiteX92" fmla="*/ 674229 w 1471018"/>
                <a:gd name="connsiteY92" fmla="*/ 565104 h 795676"/>
                <a:gd name="connsiteX93" fmla="*/ 649924 w 1471018"/>
                <a:gd name="connsiteY93" fmla="*/ 559028 h 795676"/>
                <a:gd name="connsiteX94" fmla="*/ 656000 w 1471018"/>
                <a:gd name="connsiteY94" fmla="*/ 534723 h 795676"/>
                <a:gd name="connsiteX95" fmla="*/ 667013 w 1471018"/>
                <a:gd name="connsiteY95" fmla="*/ 532065 h 795676"/>
                <a:gd name="connsiteX96" fmla="*/ 126251 w 1471018"/>
                <a:gd name="connsiteY96" fmla="*/ 532065 h 795676"/>
                <a:gd name="connsiteX97" fmla="*/ 139543 w 1471018"/>
                <a:gd name="connsiteY97" fmla="*/ 540799 h 795676"/>
                <a:gd name="connsiteX98" fmla="*/ 133467 w 1471018"/>
                <a:gd name="connsiteY98" fmla="*/ 565104 h 795676"/>
                <a:gd name="connsiteX99" fmla="*/ 109162 w 1471018"/>
                <a:gd name="connsiteY99" fmla="*/ 559028 h 795676"/>
                <a:gd name="connsiteX100" fmla="*/ 115238 w 1471018"/>
                <a:gd name="connsiteY100" fmla="*/ 534723 h 795676"/>
                <a:gd name="connsiteX101" fmla="*/ 126251 w 1471018"/>
                <a:gd name="connsiteY101" fmla="*/ 532065 h 795676"/>
                <a:gd name="connsiteX102" fmla="*/ 226503 w 1471018"/>
                <a:gd name="connsiteY102" fmla="*/ 529027 h 795676"/>
                <a:gd name="connsiteX103" fmla="*/ 239794 w 1471018"/>
                <a:gd name="connsiteY103" fmla="*/ 537761 h 795676"/>
                <a:gd name="connsiteX104" fmla="*/ 233718 w 1471018"/>
                <a:gd name="connsiteY104" fmla="*/ 562066 h 795676"/>
                <a:gd name="connsiteX105" fmla="*/ 209414 w 1471018"/>
                <a:gd name="connsiteY105" fmla="*/ 555990 h 795676"/>
                <a:gd name="connsiteX106" fmla="*/ 215490 w 1471018"/>
                <a:gd name="connsiteY106" fmla="*/ 531685 h 795676"/>
                <a:gd name="connsiteX107" fmla="*/ 226503 w 1471018"/>
                <a:gd name="connsiteY107" fmla="*/ 529027 h 795676"/>
                <a:gd name="connsiteX108" fmla="*/ 332836 w 1471018"/>
                <a:gd name="connsiteY108" fmla="*/ 519913 h 795676"/>
                <a:gd name="connsiteX109" fmla="*/ 346128 w 1471018"/>
                <a:gd name="connsiteY109" fmla="*/ 528647 h 795676"/>
                <a:gd name="connsiteX110" fmla="*/ 340052 w 1471018"/>
                <a:gd name="connsiteY110" fmla="*/ 552952 h 795676"/>
                <a:gd name="connsiteX111" fmla="*/ 315748 w 1471018"/>
                <a:gd name="connsiteY111" fmla="*/ 546876 h 795676"/>
                <a:gd name="connsiteX112" fmla="*/ 321823 w 1471018"/>
                <a:gd name="connsiteY112" fmla="*/ 522571 h 795676"/>
                <a:gd name="connsiteX113" fmla="*/ 332836 w 1471018"/>
                <a:gd name="connsiteY113" fmla="*/ 519913 h 795676"/>
                <a:gd name="connsiteX114" fmla="*/ 7768 w 1471018"/>
                <a:gd name="connsiteY114" fmla="*/ 507761 h 795676"/>
                <a:gd name="connsiteX115" fmla="*/ 21060 w 1471018"/>
                <a:gd name="connsiteY115" fmla="*/ 516495 h 795676"/>
                <a:gd name="connsiteX116" fmla="*/ 14984 w 1471018"/>
                <a:gd name="connsiteY116" fmla="*/ 540800 h 795676"/>
                <a:gd name="connsiteX117" fmla="*/ 2831 w 1471018"/>
                <a:gd name="connsiteY117" fmla="*/ 543458 h 795676"/>
                <a:gd name="connsiteX118" fmla="*/ 0 w 1471018"/>
                <a:gd name="connsiteY118" fmla="*/ 541423 h 795676"/>
                <a:gd name="connsiteX119" fmla="*/ 0 w 1471018"/>
                <a:gd name="connsiteY119" fmla="*/ 509636 h 795676"/>
                <a:gd name="connsiteX120" fmla="*/ 946515 w 1471018"/>
                <a:gd name="connsiteY120" fmla="*/ 486494 h 795676"/>
                <a:gd name="connsiteX121" fmla="*/ 959807 w 1471018"/>
                <a:gd name="connsiteY121" fmla="*/ 495228 h 795676"/>
                <a:gd name="connsiteX122" fmla="*/ 953731 w 1471018"/>
                <a:gd name="connsiteY122" fmla="*/ 519533 h 795676"/>
                <a:gd name="connsiteX123" fmla="*/ 929426 w 1471018"/>
                <a:gd name="connsiteY123" fmla="*/ 513457 h 795676"/>
                <a:gd name="connsiteX124" fmla="*/ 935502 w 1471018"/>
                <a:gd name="connsiteY124" fmla="*/ 489152 h 795676"/>
                <a:gd name="connsiteX125" fmla="*/ 946515 w 1471018"/>
                <a:gd name="connsiteY125" fmla="*/ 486494 h 795676"/>
                <a:gd name="connsiteX126" fmla="*/ 457386 w 1471018"/>
                <a:gd name="connsiteY126" fmla="*/ 483456 h 795676"/>
                <a:gd name="connsiteX127" fmla="*/ 470679 w 1471018"/>
                <a:gd name="connsiteY127" fmla="*/ 492190 h 795676"/>
                <a:gd name="connsiteX128" fmla="*/ 464601 w 1471018"/>
                <a:gd name="connsiteY128" fmla="*/ 516495 h 795676"/>
                <a:gd name="connsiteX129" fmla="*/ 440300 w 1471018"/>
                <a:gd name="connsiteY129" fmla="*/ 510419 h 795676"/>
                <a:gd name="connsiteX130" fmla="*/ 446374 w 1471018"/>
                <a:gd name="connsiteY130" fmla="*/ 486114 h 795676"/>
                <a:gd name="connsiteX131" fmla="*/ 457386 w 1471018"/>
                <a:gd name="connsiteY131" fmla="*/ 483456 h 795676"/>
                <a:gd name="connsiteX132" fmla="*/ 821954 w 1471018"/>
                <a:gd name="connsiteY132" fmla="*/ 456114 h 795676"/>
                <a:gd name="connsiteX133" fmla="*/ 835246 w 1471018"/>
                <a:gd name="connsiteY133" fmla="*/ 464848 h 795676"/>
                <a:gd name="connsiteX134" fmla="*/ 829170 w 1471018"/>
                <a:gd name="connsiteY134" fmla="*/ 489153 h 795676"/>
                <a:gd name="connsiteX135" fmla="*/ 804865 w 1471018"/>
                <a:gd name="connsiteY135" fmla="*/ 483077 h 795676"/>
                <a:gd name="connsiteX136" fmla="*/ 810941 w 1471018"/>
                <a:gd name="connsiteY136" fmla="*/ 458772 h 795676"/>
                <a:gd name="connsiteX137" fmla="*/ 821954 w 1471018"/>
                <a:gd name="connsiteY137" fmla="*/ 456114 h 795676"/>
                <a:gd name="connsiteX138" fmla="*/ 584986 w 1471018"/>
                <a:gd name="connsiteY138" fmla="*/ 456114 h 795676"/>
                <a:gd name="connsiteX139" fmla="*/ 598278 w 1471018"/>
                <a:gd name="connsiteY139" fmla="*/ 464848 h 795676"/>
                <a:gd name="connsiteX140" fmla="*/ 592202 w 1471018"/>
                <a:gd name="connsiteY140" fmla="*/ 489153 h 795676"/>
                <a:gd name="connsiteX141" fmla="*/ 567897 w 1471018"/>
                <a:gd name="connsiteY141" fmla="*/ 483077 h 795676"/>
                <a:gd name="connsiteX142" fmla="*/ 573973 w 1471018"/>
                <a:gd name="connsiteY142" fmla="*/ 458772 h 795676"/>
                <a:gd name="connsiteX143" fmla="*/ 584986 w 1471018"/>
                <a:gd name="connsiteY143" fmla="*/ 456114 h 795676"/>
                <a:gd name="connsiteX144" fmla="*/ 718660 w 1471018"/>
                <a:gd name="connsiteY144" fmla="*/ 443961 h 795676"/>
                <a:gd name="connsiteX145" fmla="*/ 731952 w 1471018"/>
                <a:gd name="connsiteY145" fmla="*/ 452695 h 795676"/>
                <a:gd name="connsiteX146" fmla="*/ 725876 w 1471018"/>
                <a:gd name="connsiteY146" fmla="*/ 477000 h 795676"/>
                <a:gd name="connsiteX147" fmla="*/ 701571 w 1471018"/>
                <a:gd name="connsiteY147" fmla="*/ 470924 h 795676"/>
                <a:gd name="connsiteX148" fmla="*/ 707647 w 1471018"/>
                <a:gd name="connsiteY148" fmla="*/ 446619 h 795676"/>
                <a:gd name="connsiteX149" fmla="*/ 718660 w 1471018"/>
                <a:gd name="connsiteY149" fmla="*/ 443961 h 795676"/>
                <a:gd name="connsiteX150" fmla="*/ 1016390 w 1471018"/>
                <a:gd name="connsiteY150" fmla="*/ 425733 h 795676"/>
                <a:gd name="connsiteX151" fmla="*/ 1029681 w 1471018"/>
                <a:gd name="connsiteY151" fmla="*/ 434467 h 795676"/>
                <a:gd name="connsiteX152" fmla="*/ 1023605 w 1471018"/>
                <a:gd name="connsiteY152" fmla="*/ 458772 h 795676"/>
                <a:gd name="connsiteX153" fmla="*/ 999301 w 1471018"/>
                <a:gd name="connsiteY153" fmla="*/ 452696 h 795676"/>
                <a:gd name="connsiteX154" fmla="*/ 1005377 w 1471018"/>
                <a:gd name="connsiteY154" fmla="*/ 428391 h 795676"/>
                <a:gd name="connsiteX155" fmla="*/ 1016390 w 1471018"/>
                <a:gd name="connsiteY155" fmla="*/ 425733 h 795676"/>
                <a:gd name="connsiteX156" fmla="*/ 250806 w 1471018"/>
                <a:gd name="connsiteY156" fmla="*/ 416619 h 795676"/>
                <a:gd name="connsiteX157" fmla="*/ 264098 w 1471018"/>
                <a:gd name="connsiteY157" fmla="*/ 425353 h 795676"/>
                <a:gd name="connsiteX158" fmla="*/ 258022 w 1471018"/>
                <a:gd name="connsiteY158" fmla="*/ 449658 h 795676"/>
                <a:gd name="connsiteX159" fmla="*/ 233717 w 1471018"/>
                <a:gd name="connsiteY159" fmla="*/ 443582 h 795676"/>
                <a:gd name="connsiteX160" fmla="*/ 239793 w 1471018"/>
                <a:gd name="connsiteY160" fmla="*/ 419277 h 795676"/>
                <a:gd name="connsiteX161" fmla="*/ 250806 w 1471018"/>
                <a:gd name="connsiteY161" fmla="*/ 416619 h 795676"/>
                <a:gd name="connsiteX162" fmla="*/ 144467 w 1471018"/>
                <a:gd name="connsiteY162" fmla="*/ 416619 h 795676"/>
                <a:gd name="connsiteX163" fmla="*/ 157759 w 1471018"/>
                <a:gd name="connsiteY163" fmla="*/ 425353 h 795676"/>
                <a:gd name="connsiteX164" fmla="*/ 151683 w 1471018"/>
                <a:gd name="connsiteY164" fmla="*/ 449658 h 795676"/>
                <a:gd name="connsiteX165" fmla="*/ 127378 w 1471018"/>
                <a:gd name="connsiteY165" fmla="*/ 443582 h 795676"/>
                <a:gd name="connsiteX166" fmla="*/ 133454 w 1471018"/>
                <a:gd name="connsiteY166" fmla="*/ 419277 h 795676"/>
                <a:gd name="connsiteX167" fmla="*/ 144467 w 1471018"/>
                <a:gd name="connsiteY167" fmla="*/ 416619 h 795676"/>
                <a:gd name="connsiteX168" fmla="*/ 29033 w 1471018"/>
                <a:gd name="connsiteY168" fmla="*/ 416619 h 795676"/>
                <a:gd name="connsiteX169" fmla="*/ 42324 w 1471018"/>
                <a:gd name="connsiteY169" fmla="*/ 425353 h 795676"/>
                <a:gd name="connsiteX170" fmla="*/ 36248 w 1471018"/>
                <a:gd name="connsiteY170" fmla="*/ 449658 h 795676"/>
                <a:gd name="connsiteX171" fmla="*/ 11944 w 1471018"/>
                <a:gd name="connsiteY171" fmla="*/ 443582 h 795676"/>
                <a:gd name="connsiteX172" fmla="*/ 18020 w 1471018"/>
                <a:gd name="connsiteY172" fmla="*/ 419277 h 795676"/>
                <a:gd name="connsiteX173" fmla="*/ 29033 w 1471018"/>
                <a:gd name="connsiteY173" fmla="*/ 416619 h 795676"/>
                <a:gd name="connsiteX174" fmla="*/ 360172 w 1471018"/>
                <a:gd name="connsiteY174" fmla="*/ 410543 h 795676"/>
                <a:gd name="connsiteX175" fmla="*/ 373464 w 1471018"/>
                <a:gd name="connsiteY175" fmla="*/ 419277 h 795676"/>
                <a:gd name="connsiteX176" fmla="*/ 367388 w 1471018"/>
                <a:gd name="connsiteY176" fmla="*/ 443582 h 795676"/>
                <a:gd name="connsiteX177" fmla="*/ 343083 w 1471018"/>
                <a:gd name="connsiteY177" fmla="*/ 437506 h 795676"/>
                <a:gd name="connsiteX178" fmla="*/ 349159 w 1471018"/>
                <a:gd name="connsiteY178" fmla="*/ 413201 h 795676"/>
                <a:gd name="connsiteX179" fmla="*/ 360172 w 1471018"/>
                <a:gd name="connsiteY179" fmla="*/ 410543 h 795676"/>
                <a:gd name="connsiteX180" fmla="*/ 1110570 w 1471018"/>
                <a:gd name="connsiteY180" fmla="*/ 389276 h 795676"/>
                <a:gd name="connsiteX181" fmla="*/ 1123862 w 1471018"/>
                <a:gd name="connsiteY181" fmla="*/ 398010 h 795676"/>
                <a:gd name="connsiteX182" fmla="*/ 1117786 w 1471018"/>
                <a:gd name="connsiteY182" fmla="*/ 422315 h 795676"/>
                <a:gd name="connsiteX183" fmla="*/ 1093481 w 1471018"/>
                <a:gd name="connsiteY183" fmla="*/ 416239 h 795676"/>
                <a:gd name="connsiteX184" fmla="*/ 1099557 w 1471018"/>
                <a:gd name="connsiteY184" fmla="*/ 391934 h 795676"/>
                <a:gd name="connsiteX185" fmla="*/ 1110570 w 1471018"/>
                <a:gd name="connsiteY185" fmla="*/ 389276 h 795676"/>
                <a:gd name="connsiteX186" fmla="*/ 490806 w 1471018"/>
                <a:gd name="connsiteY186" fmla="*/ 383200 h 795676"/>
                <a:gd name="connsiteX187" fmla="*/ 504098 w 1471018"/>
                <a:gd name="connsiteY187" fmla="*/ 391934 h 795676"/>
                <a:gd name="connsiteX188" fmla="*/ 498022 w 1471018"/>
                <a:gd name="connsiteY188" fmla="*/ 416239 h 795676"/>
                <a:gd name="connsiteX189" fmla="*/ 473717 w 1471018"/>
                <a:gd name="connsiteY189" fmla="*/ 410163 h 795676"/>
                <a:gd name="connsiteX190" fmla="*/ 479793 w 1471018"/>
                <a:gd name="connsiteY190" fmla="*/ 385858 h 795676"/>
                <a:gd name="connsiteX191" fmla="*/ 490806 w 1471018"/>
                <a:gd name="connsiteY191" fmla="*/ 383200 h 795676"/>
                <a:gd name="connsiteX192" fmla="*/ 900944 w 1471018"/>
                <a:gd name="connsiteY192" fmla="*/ 380162 h 795676"/>
                <a:gd name="connsiteX193" fmla="*/ 914236 w 1471018"/>
                <a:gd name="connsiteY193" fmla="*/ 388896 h 795676"/>
                <a:gd name="connsiteX194" fmla="*/ 908160 w 1471018"/>
                <a:gd name="connsiteY194" fmla="*/ 413201 h 795676"/>
                <a:gd name="connsiteX195" fmla="*/ 883855 w 1471018"/>
                <a:gd name="connsiteY195" fmla="*/ 407125 h 795676"/>
                <a:gd name="connsiteX196" fmla="*/ 889931 w 1471018"/>
                <a:gd name="connsiteY196" fmla="*/ 382820 h 795676"/>
                <a:gd name="connsiteX197" fmla="*/ 900944 w 1471018"/>
                <a:gd name="connsiteY197" fmla="*/ 380162 h 795676"/>
                <a:gd name="connsiteX198" fmla="*/ 618404 w 1471018"/>
                <a:gd name="connsiteY198" fmla="*/ 361934 h 795676"/>
                <a:gd name="connsiteX199" fmla="*/ 631696 w 1471018"/>
                <a:gd name="connsiteY199" fmla="*/ 370668 h 795676"/>
                <a:gd name="connsiteX200" fmla="*/ 625620 w 1471018"/>
                <a:gd name="connsiteY200" fmla="*/ 394973 h 795676"/>
                <a:gd name="connsiteX201" fmla="*/ 601315 w 1471018"/>
                <a:gd name="connsiteY201" fmla="*/ 388897 h 795676"/>
                <a:gd name="connsiteX202" fmla="*/ 607391 w 1471018"/>
                <a:gd name="connsiteY202" fmla="*/ 364592 h 795676"/>
                <a:gd name="connsiteX203" fmla="*/ 618404 w 1471018"/>
                <a:gd name="connsiteY203" fmla="*/ 361934 h 795676"/>
                <a:gd name="connsiteX204" fmla="*/ 749041 w 1471018"/>
                <a:gd name="connsiteY204" fmla="*/ 355858 h 795676"/>
                <a:gd name="connsiteX205" fmla="*/ 762333 w 1471018"/>
                <a:gd name="connsiteY205" fmla="*/ 364592 h 795676"/>
                <a:gd name="connsiteX206" fmla="*/ 756257 w 1471018"/>
                <a:gd name="connsiteY206" fmla="*/ 388897 h 795676"/>
                <a:gd name="connsiteX207" fmla="*/ 731952 w 1471018"/>
                <a:gd name="connsiteY207" fmla="*/ 382821 h 795676"/>
                <a:gd name="connsiteX208" fmla="*/ 738028 w 1471018"/>
                <a:gd name="connsiteY208" fmla="*/ 358516 h 795676"/>
                <a:gd name="connsiteX209" fmla="*/ 749041 w 1471018"/>
                <a:gd name="connsiteY209" fmla="*/ 355858 h 795676"/>
                <a:gd name="connsiteX210" fmla="*/ 10801 w 1471018"/>
                <a:gd name="connsiteY210" fmla="*/ 334591 h 795676"/>
                <a:gd name="connsiteX211" fmla="*/ 24093 w 1471018"/>
                <a:gd name="connsiteY211" fmla="*/ 343325 h 795676"/>
                <a:gd name="connsiteX212" fmla="*/ 18017 w 1471018"/>
                <a:gd name="connsiteY212" fmla="*/ 367630 h 795676"/>
                <a:gd name="connsiteX213" fmla="*/ 5865 w 1471018"/>
                <a:gd name="connsiteY213" fmla="*/ 370288 h 795676"/>
                <a:gd name="connsiteX214" fmla="*/ 0 w 1471018"/>
                <a:gd name="connsiteY214" fmla="*/ 366073 h 795676"/>
                <a:gd name="connsiteX215" fmla="*/ 0 w 1471018"/>
                <a:gd name="connsiteY215" fmla="*/ 337198 h 795676"/>
                <a:gd name="connsiteX216" fmla="*/ 1213864 w 1471018"/>
                <a:gd name="connsiteY216" fmla="*/ 313325 h 795676"/>
                <a:gd name="connsiteX217" fmla="*/ 1227156 w 1471018"/>
                <a:gd name="connsiteY217" fmla="*/ 322059 h 795676"/>
                <a:gd name="connsiteX218" fmla="*/ 1221080 w 1471018"/>
                <a:gd name="connsiteY218" fmla="*/ 346364 h 795676"/>
                <a:gd name="connsiteX219" fmla="*/ 1196775 w 1471018"/>
                <a:gd name="connsiteY219" fmla="*/ 340288 h 795676"/>
                <a:gd name="connsiteX220" fmla="*/ 1202851 w 1471018"/>
                <a:gd name="connsiteY220" fmla="*/ 315983 h 795676"/>
                <a:gd name="connsiteX221" fmla="*/ 1213864 w 1471018"/>
                <a:gd name="connsiteY221" fmla="*/ 313325 h 795676"/>
                <a:gd name="connsiteX222" fmla="*/ 211313 w 1471018"/>
                <a:gd name="connsiteY222" fmla="*/ 313325 h 795676"/>
                <a:gd name="connsiteX223" fmla="*/ 224605 w 1471018"/>
                <a:gd name="connsiteY223" fmla="*/ 322059 h 795676"/>
                <a:gd name="connsiteX224" fmla="*/ 218529 w 1471018"/>
                <a:gd name="connsiteY224" fmla="*/ 346364 h 795676"/>
                <a:gd name="connsiteX225" fmla="*/ 194224 w 1471018"/>
                <a:gd name="connsiteY225" fmla="*/ 340288 h 795676"/>
                <a:gd name="connsiteX226" fmla="*/ 200300 w 1471018"/>
                <a:gd name="connsiteY226" fmla="*/ 315983 h 795676"/>
                <a:gd name="connsiteX227" fmla="*/ 211313 w 1471018"/>
                <a:gd name="connsiteY227" fmla="*/ 313325 h 795676"/>
                <a:gd name="connsiteX228" fmla="*/ 314600 w 1471018"/>
                <a:gd name="connsiteY228" fmla="*/ 301172 h 795676"/>
                <a:gd name="connsiteX229" fmla="*/ 327892 w 1471018"/>
                <a:gd name="connsiteY229" fmla="*/ 309906 h 795676"/>
                <a:gd name="connsiteX230" fmla="*/ 321816 w 1471018"/>
                <a:gd name="connsiteY230" fmla="*/ 334211 h 795676"/>
                <a:gd name="connsiteX231" fmla="*/ 297511 w 1471018"/>
                <a:gd name="connsiteY231" fmla="*/ 328135 h 795676"/>
                <a:gd name="connsiteX232" fmla="*/ 303587 w 1471018"/>
                <a:gd name="connsiteY232" fmla="*/ 303830 h 795676"/>
                <a:gd name="connsiteX233" fmla="*/ 314600 w 1471018"/>
                <a:gd name="connsiteY233" fmla="*/ 301172 h 795676"/>
                <a:gd name="connsiteX234" fmla="*/ 982972 w 1471018"/>
                <a:gd name="connsiteY234" fmla="*/ 298134 h 795676"/>
                <a:gd name="connsiteX235" fmla="*/ 996264 w 1471018"/>
                <a:gd name="connsiteY235" fmla="*/ 306868 h 795676"/>
                <a:gd name="connsiteX236" fmla="*/ 990188 w 1471018"/>
                <a:gd name="connsiteY236" fmla="*/ 331173 h 795676"/>
                <a:gd name="connsiteX237" fmla="*/ 965883 w 1471018"/>
                <a:gd name="connsiteY237" fmla="*/ 325097 h 795676"/>
                <a:gd name="connsiteX238" fmla="*/ 971959 w 1471018"/>
                <a:gd name="connsiteY238" fmla="*/ 300792 h 795676"/>
                <a:gd name="connsiteX239" fmla="*/ 982972 w 1471018"/>
                <a:gd name="connsiteY239" fmla="*/ 298134 h 795676"/>
                <a:gd name="connsiteX240" fmla="*/ 417898 w 1471018"/>
                <a:gd name="connsiteY240" fmla="*/ 298134 h 795676"/>
                <a:gd name="connsiteX241" fmla="*/ 431187 w 1471018"/>
                <a:gd name="connsiteY241" fmla="*/ 306868 h 795676"/>
                <a:gd name="connsiteX242" fmla="*/ 425112 w 1471018"/>
                <a:gd name="connsiteY242" fmla="*/ 331173 h 795676"/>
                <a:gd name="connsiteX243" fmla="*/ 400806 w 1471018"/>
                <a:gd name="connsiteY243" fmla="*/ 325097 h 795676"/>
                <a:gd name="connsiteX244" fmla="*/ 406884 w 1471018"/>
                <a:gd name="connsiteY244" fmla="*/ 300792 h 795676"/>
                <a:gd name="connsiteX245" fmla="*/ 417898 w 1471018"/>
                <a:gd name="connsiteY245" fmla="*/ 298134 h 795676"/>
                <a:gd name="connsiteX246" fmla="*/ 858411 w 1471018"/>
                <a:gd name="connsiteY246" fmla="*/ 295096 h 795676"/>
                <a:gd name="connsiteX247" fmla="*/ 871703 w 1471018"/>
                <a:gd name="connsiteY247" fmla="*/ 303830 h 795676"/>
                <a:gd name="connsiteX248" fmla="*/ 865627 w 1471018"/>
                <a:gd name="connsiteY248" fmla="*/ 328135 h 795676"/>
                <a:gd name="connsiteX249" fmla="*/ 841322 w 1471018"/>
                <a:gd name="connsiteY249" fmla="*/ 322059 h 795676"/>
                <a:gd name="connsiteX250" fmla="*/ 847398 w 1471018"/>
                <a:gd name="connsiteY250" fmla="*/ 297754 h 795676"/>
                <a:gd name="connsiteX251" fmla="*/ 858411 w 1471018"/>
                <a:gd name="connsiteY251" fmla="*/ 295096 h 795676"/>
                <a:gd name="connsiteX252" fmla="*/ 1095380 w 1471018"/>
                <a:gd name="connsiteY252" fmla="*/ 292058 h 795676"/>
                <a:gd name="connsiteX253" fmla="*/ 1108672 w 1471018"/>
                <a:gd name="connsiteY253" fmla="*/ 300792 h 795676"/>
                <a:gd name="connsiteX254" fmla="*/ 1102596 w 1471018"/>
                <a:gd name="connsiteY254" fmla="*/ 325097 h 795676"/>
                <a:gd name="connsiteX255" fmla="*/ 1078291 w 1471018"/>
                <a:gd name="connsiteY255" fmla="*/ 319021 h 795676"/>
                <a:gd name="connsiteX256" fmla="*/ 1084367 w 1471018"/>
                <a:gd name="connsiteY256" fmla="*/ 294716 h 795676"/>
                <a:gd name="connsiteX257" fmla="*/ 1095380 w 1471018"/>
                <a:gd name="connsiteY257" fmla="*/ 292058 h 795676"/>
                <a:gd name="connsiteX258" fmla="*/ 108024 w 1471018"/>
                <a:gd name="connsiteY258" fmla="*/ 289020 h 795676"/>
                <a:gd name="connsiteX259" fmla="*/ 121316 w 1471018"/>
                <a:gd name="connsiteY259" fmla="*/ 297754 h 795676"/>
                <a:gd name="connsiteX260" fmla="*/ 115240 w 1471018"/>
                <a:gd name="connsiteY260" fmla="*/ 322059 h 795676"/>
                <a:gd name="connsiteX261" fmla="*/ 90935 w 1471018"/>
                <a:gd name="connsiteY261" fmla="*/ 315983 h 795676"/>
                <a:gd name="connsiteX262" fmla="*/ 97011 w 1471018"/>
                <a:gd name="connsiteY262" fmla="*/ 291678 h 795676"/>
                <a:gd name="connsiteX263" fmla="*/ 108024 w 1471018"/>
                <a:gd name="connsiteY263" fmla="*/ 289020 h 795676"/>
                <a:gd name="connsiteX264" fmla="*/ 533338 w 1471018"/>
                <a:gd name="connsiteY264" fmla="*/ 270792 h 795676"/>
                <a:gd name="connsiteX265" fmla="*/ 546630 w 1471018"/>
                <a:gd name="connsiteY265" fmla="*/ 279526 h 795676"/>
                <a:gd name="connsiteX266" fmla="*/ 540554 w 1471018"/>
                <a:gd name="connsiteY266" fmla="*/ 303831 h 795676"/>
                <a:gd name="connsiteX267" fmla="*/ 516251 w 1471018"/>
                <a:gd name="connsiteY267" fmla="*/ 297755 h 795676"/>
                <a:gd name="connsiteX268" fmla="*/ 522328 w 1471018"/>
                <a:gd name="connsiteY268" fmla="*/ 273450 h 795676"/>
                <a:gd name="connsiteX269" fmla="*/ 533338 w 1471018"/>
                <a:gd name="connsiteY269" fmla="*/ 270792 h 795676"/>
                <a:gd name="connsiteX270" fmla="*/ 633594 w 1471018"/>
                <a:gd name="connsiteY270" fmla="*/ 261678 h 795676"/>
                <a:gd name="connsiteX271" fmla="*/ 646886 w 1471018"/>
                <a:gd name="connsiteY271" fmla="*/ 270412 h 795676"/>
                <a:gd name="connsiteX272" fmla="*/ 640810 w 1471018"/>
                <a:gd name="connsiteY272" fmla="*/ 294717 h 795676"/>
                <a:gd name="connsiteX273" fmla="*/ 616505 w 1471018"/>
                <a:gd name="connsiteY273" fmla="*/ 288641 h 795676"/>
                <a:gd name="connsiteX274" fmla="*/ 622581 w 1471018"/>
                <a:gd name="connsiteY274" fmla="*/ 264336 h 795676"/>
                <a:gd name="connsiteX275" fmla="*/ 633594 w 1471018"/>
                <a:gd name="connsiteY275" fmla="*/ 261678 h 795676"/>
                <a:gd name="connsiteX276" fmla="*/ 746003 w 1471018"/>
                <a:gd name="connsiteY276" fmla="*/ 258640 h 795676"/>
                <a:gd name="connsiteX277" fmla="*/ 759295 w 1471018"/>
                <a:gd name="connsiteY277" fmla="*/ 267374 h 795676"/>
                <a:gd name="connsiteX278" fmla="*/ 753219 w 1471018"/>
                <a:gd name="connsiteY278" fmla="*/ 291679 h 795676"/>
                <a:gd name="connsiteX279" fmla="*/ 728914 w 1471018"/>
                <a:gd name="connsiteY279" fmla="*/ 285603 h 795676"/>
                <a:gd name="connsiteX280" fmla="*/ 734990 w 1471018"/>
                <a:gd name="connsiteY280" fmla="*/ 261298 h 795676"/>
                <a:gd name="connsiteX281" fmla="*/ 746003 w 1471018"/>
                <a:gd name="connsiteY281" fmla="*/ 258640 h 795676"/>
                <a:gd name="connsiteX282" fmla="*/ 1301968 w 1471018"/>
                <a:gd name="connsiteY282" fmla="*/ 225221 h 795676"/>
                <a:gd name="connsiteX283" fmla="*/ 1315260 w 1471018"/>
                <a:gd name="connsiteY283" fmla="*/ 233955 h 795676"/>
                <a:gd name="connsiteX284" fmla="*/ 1309184 w 1471018"/>
                <a:gd name="connsiteY284" fmla="*/ 258260 h 795676"/>
                <a:gd name="connsiteX285" fmla="*/ 1284879 w 1471018"/>
                <a:gd name="connsiteY285" fmla="*/ 252184 h 795676"/>
                <a:gd name="connsiteX286" fmla="*/ 1290955 w 1471018"/>
                <a:gd name="connsiteY286" fmla="*/ 227879 h 795676"/>
                <a:gd name="connsiteX287" fmla="*/ 1301968 w 1471018"/>
                <a:gd name="connsiteY287" fmla="*/ 225221 h 795676"/>
                <a:gd name="connsiteX288" fmla="*/ 7756 w 1471018"/>
                <a:gd name="connsiteY288" fmla="*/ 225221 h 795676"/>
                <a:gd name="connsiteX289" fmla="*/ 21048 w 1471018"/>
                <a:gd name="connsiteY289" fmla="*/ 233955 h 795676"/>
                <a:gd name="connsiteX290" fmla="*/ 14972 w 1471018"/>
                <a:gd name="connsiteY290" fmla="*/ 258260 h 795676"/>
                <a:gd name="connsiteX291" fmla="*/ 2819 w 1471018"/>
                <a:gd name="connsiteY291" fmla="*/ 260918 h 795676"/>
                <a:gd name="connsiteX292" fmla="*/ 0 w 1471018"/>
                <a:gd name="connsiteY292" fmla="*/ 258892 h 795676"/>
                <a:gd name="connsiteX293" fmla="*/ 0 w 1471018"/>
                <a:gd name="connsiteY293" fmla="*/ 227093 h 795676"/>
                <a:gd name="connsiteX294" fmla="*/ 180938 w 1471018"/>
                <a:gd name="connsiteY294" fmla="*/ 210031 h 795676"/>
                <a:gd name="connsiteX295" fmla="*/ 194229 w 1471018"/>
                <a:gd name="connsiteY295" fmla="*/ 218765 h 795676"/>
                <a:gd name="connsiteX296" fmla="*/ 188153 w 1471018"/>
                <a:gd name="connsiteY296" fmla="*/ 243070 h 795676"/>
                <a:gd name="connsiteX297" fmla="*/ 163849 w 1471018"/>
                <a:gd name="connsiteY297" fmla="*/ 236994 h 795676"/>
                <a:gd name="connsiteX298" fmla="*/ 169925 w 1471018"/>
                <a:gd name="connsiteY298" fmla="*/ 212689 h 795676"/>
                <a:gd name="connsiteX299" fmla="*/ 180938 w 1471018"/>
                <a:gd name="connsiteY299" fmla="*/ 210031 h 795676"/>
                <a:gd name="connsiteX300" fmla="*/ 1183484 w 1471018"/>
                <a:gd name="connsiteY300" fmla="*/ 203954 h 795676"/>
                <a:gd name="connsiteX301" fmla="*/ 1196776 w 1471018"/>
                <a:gd name="connsiteY301" fmla="*/ 212688 h 795676"/>
                <a:gd name="connsiteX302" fmla="*/ 1190700 w 1471018"/>
                <a:gd name="connsiteY302" fmla="*/ 236993 h 795676"/>
                <a:gd name="connsiteX303" fmla="*/ 1166395 w 1471018"/>
                <a:gd name="connsiteY303" fmla="*/ 230917 h 795676"/>
                <a:gd name="connsiteX304" fmla="*/ 1172471 w 1471018"/>
                <a:gd name="connsiteY304" fmla="*/ 206612 h 795676"/>
                <a:gd name="connsiteX305" fmla="*/ 1183484 w 1471018"/>
                <a:gd name="connsiteY305" fmla="*/ 203954 h 795676"/>
                <a:gd name="connsiteX306" fmla="*/ 946515 w 1471018"/>
                <a:gd name="connsiteY306" fmla="*/ 197878 h 795676"/>
                <a:gd name="connsiteX307" fmla="*/ 959807 w 1471018"/>
                <a:gd name="connsiteY307" fmla="*/ 206612 h 795676"/>
                <a:gd name="connsiteX308" fmla="*/ 953731 w 1471018"/>
                <a:gd name="connsiteY308" fmla="*/ 230917 h 795676"/>
                <a:gd name="connsiteX309" fmla="*/ 929426 w 1471018"/>
                <a:gd name="connsiteY309" fmla="*/ 224841 h 795676"/>
                <a:gd name="connsiteX310" fmla="*/ 935502 w 1471018"/>
                <a:gd name="connsiteY310" fmla="*/ 200536 h 795676"/>
                <a:gd name="connsiteX311" fmla="*/ 946515 w 1471018"/>
                <a:gd name="connsiteY311" fmla="*/ 197878 h 795676"/>
                <a:gd name="connsiteX312" fmla="*/ 466501 w 1471018"/>
                <a:gd name="connsiteY312" fmla="*/ 197878 h 795676"/>
                <a:gd name="connsiteX313" fmla="*/ 479793 w 1471018"/>
                <a:gd name="connsiteY313" fmla="*/ 206612 h 795676"/>
                <a:gd name="connsiteX314" fmla="*/ 473717 w 1471018"/>
                <a:gd name="connsiteY314" fmla="*/ 230917 h 795676"/>
                <a:gd name="connsiteX315" fmla="*/ 449412 w 1471018"/>
                <a:gd name="connsiteY315" fmla="*/ 224841 h 795676"/>
                <a:gd name="connsiteX316" fmla="*/ 455486 w 1471018"/>
                <a:gd name="connsiteY316" fmla="*/ 200536 h 795676"/>
                <a:gd name="connsiteX317" fmla="*/ 466501 w 1471018"/>
                <a:gd name="connsiteY317" fmla="*/ 197878 h 795676"/>
                <a:gd name="connsiteX318" fmla="*/ 323717 w 1471018"/>
                <a:gd name="connsiteY318" fmla="*/ 197878 h 795676"/>
                <a:gd name="connsiteX319" fmla="*/ 337009 w 1471018"/>
                <a:gd name="connsiteY319" fmla="*/ 206612 h 795676"/>
                <a:gd name="connsiteX320" fmla="*/ 330933 w 1471018"/>
                <a:gd name="connsiteY320" fmla="*/ 230917 h 795676"/>
                <a:gd name="connsiteX321" fmla="*/ 306628 w 1471018"/>
                <a:gd name="connsiteY321" fmla="*/ 224841 h 795676"/>
                <a:gd name="connsiteX322" fmla="*/ 312704 w 1471018"/>
                <a:gd name="connsiteY322" fmla="*/ 200536 h 795676"/>
                <a:gd name="connsiteX323" fmla="*/ 323717 w 1471018"/>
                <a:gd name="connsiteY323" fmla="*/ 197878 h 795676"/>
                <a:gd name="connsiteX324" fmla="*/ 1074113 w 1471018"/>
                <a:gd name="connsiteY324" fmla="*/ 188764 h 795676"/>
                <a:gd name="connsiteX325" fmla="*/ 1087405 w 1471018"/>
                <a:gd name="connsiteY325" fmla="*/ 197498 h 795676"/>
                <a:gd name="connsiteX326" fmla="*/ 1081329 w 1471018"/>
                <a:gd name="connsiteY326" fmla="*/ 221803 h 795676"/>
                <a:gd name="connsiteX327" fmla="*/ 1057024 w 1471018"/>
                <a:gd name="connsiteY327" fmla="*/ 215727 h 795676"/>
                <a:gd name="connsiteX328" fmla="*/ 1063100 w 1471018"/>
                <a:gd name="connsiteY328" fmla="*/ 191422 h 795676"/>
                <a:gd name="connsiteX329" fmla="*/ 1074113 w 1471018"/>
                <a:gd name="connsiteY329" fmla="*/ 188764 h 795676"/>
                <a:gd name="connsiteX330" fmla="*/ 846259 w 1471018"/>
                <a:gd name="connsiteY330" fmla="*/ 188764 h 795676"/>
                <a:gd name="connsiteX331" fmla="*/ 859551 w 1471018"/>
                <a:gd name="connsiteY331" fmla="*/ 197498 h 795676"/>
                <a:gd name="connsiteX332" fmla="*/ 853475 w 1471018"/>
                <a:gd name="connsiteY332" fmla="*/ 221803 h 795676"/>
                <a:gd name="connsiteX333" fmla="*/ 829170 w 1471018"/>
                <a:gd name="connsiteY333" fmla="*/ 215727 h 795676"/>
                <a:gd name="connsiteX334" fmla="*/ 835246 w 1471018"/>
                <a:gd name="connsiteY334" fmla="*/ 191422 h 795676"/>
                <a:gd name="connsiteX335" fmla="*/ 846259 w 1471018"/>
                <a:gd name="connsiteY335" fmla="*/ 188764 h 795676"/>
                <a:gd name="connsiteX336" fmla="*/ 694356 w 1471018"/>
                <a:gd name="connsiteY336" fmla="*/ 164460 h 795676"/>
                <a:gd name="connsiteX337" fmla="*/ 707648 w 1471018"/>
                <a:gd name="connsiteY337" fmla="*/ 173194 h 795676"/>
                <a:gd name="connsiteX338" fmla="*/ 701572 w 1471018"/>
                <a:gd name="connsiteY338" fmla="*/ 197499 h 795676"/>
                <a:gd name="connsiteX339" fmla="*/ 677267 w 1471018"/>
                <a:gd name="connsiteY339" fmla="*/ 191423 h 795676"/>
                <a:gd name="connsiteX340" fmla="*/ 683343 w 1471018"/>
                <a:gd name="connsiteY340" fmla="*/ 167118 h 795676"/>
                <a:gd name="connsiteX341" fmla="*/ 694356 w 1471018"/>
                <a:gd name="connsiteY341" fmla="*/ 164460 h 795676"/>
                <a:gd name="connsiteX342" fmla="*/ 77635 w 1471018"/>
                <a:gd name="connsiteY342" fmla="*/ 152307 h 795676"/>
                <a:gd name="connsiteX343" fmla="*/ 90926 w 1471018"/>
                <a:gd name="connsiteY343" fmla="*/ 161041 h 795676"/>
                <a:gd name="connsiteX344" fmla="*/ 84851 w 1471018"/>
                <a:gd name="connsiteY344" fmla="*/ 185346 h 795676"/>
                <a:gd name="connsiteX345" fmla="*/ 60546 w 1471018"/>
                <a:gd name="connsiteY345" fmla="*/ 179270 h 795676"/>
                <a:gd name="connsiteX346" fmla="*/ 66622 w 1471018"/>
                <a:gd name="connsiteY346" fmla="*/ 154965 h 795676"/>
                <a:gd name="connsiteX347" fmla="*/ 77635 w 1471018"/>
                <a:gd name="connsiteY347" fmla="*/ 152307 h 795676"/>
                <a:gd name="connsiteX348" fmla="*/ 1377919 w 1471018"/>
                <a:gd name="connsiteY348" fmla="*/ 146231 h 795676"/>
                <a:gd name="connsiteX349" fmla="*/ 1391211 w 1471018"/>
                <a:gd name="connsiteY349" fmla="*/ 154965 h 795676"/>
                <a:gd name="connsiteX350" fmla="*/ 1385135 w 1471018"/>
                <a:gd name="connsiteY350" fmla="*/ 179270 h 795676"/>
                <a:gd name="connsiteX351" fmla="*/ 1360830 w 1471018"/>
                <a:gd name="connsiteY351" fmla="*/ 173194 h 795676"/>
                <a:gd name="connsiteX352" fmla="*/ 1366906 w 1471018"/>
                <a:gd name="connsiteY352" fmla="*/ 148889 h 795676"/>
                <a:gd name="connsiteX353" fmla="*/ 1377919 w 1471018"/>
                <a:gd name="connsiteY353" fmla="*/ 146231 h 795676"/>
                <a:gd name="connsiteX354" fmla="*/ 588024 w 1471018"/>
                <a:gd name="connsiteY354" fmla="*/ 143193 h 795676"/>
                <a:gd name="connsiteX355" fmla="*/ 601316 w 1471018"/>
                <a:gd name="connsiteY355" fmla="*/ 151927 h 795676"/>
                <a:gd name="connsiteX356" fmla="*/ 595240 w 1471018"/>
                <a:gd name="connsiteY356" fmla="*/ 176232 h 795676"/>
                <a:gd name="connsiteX357" fmla="*/ 570935 w 1471018"/>
                <a:gd name="connsiteY357" fmla="*/ 170156 h 795676"/>
                <a:gd name="connsiteX358" fmla="*/ 577011 w 1471018"/>
                <a:gd name="connsiteY358" fmla="*/ 145851 h 795676"/>
                <a:gd name="connsiteX359" fmla="*/ 588024 w 1471018"/>
                <a:gd name="connsiteY359" fmla="*/ 143193 h 795676"/>
                <a:gd name="connsiteX360" fmla="*/ 241687 w 1471018"/>
                <a:gd name="connsiteY360" fmla="*/ 128003 h 795676"/>
                <a:gd name="connsiteX361" fmla="*/ 254979 w 1471018"/>
                <a:gd name="connsiteY361" fmla="*/ 136737 h 795676"/>
                <a:gd name="connsiteX362" fmla="*/ 248903 w 1471018"/>
                <a:gd name="connsiteY362" fmla="*/ 161042 h 795676"/>
                <a:gd name="connsiteX363" fmla="*/ 224598 w 1471018"/>
                <a:gd name="connsiteY363" fmla="*/ 154966 h 795676"/>
                <a:gd name="connsiteX364" fmla="*/ 230674 w 1471018"/>
                <a:gd name="connsiteY364" fmla="*/ 130661 h 795676"/>
                <a:gd name="connsiteX365" fmla="*/ 241687 w 1471018"/>
                <a:gd name="connsiteY365" fmla="*/ 128003 h 795676"/>
                <a:gd name="connsiteX366" fmla="*/ 1259435 w 1471018"/>
                <a:gd name="connsiteY366" fmla="*/ 124965 h 795676"/>
                <a:gd name="connsiteX367" fmla="*/ 1272727 w 1471018"/>
                <a:gd name="connsiteY367" fmla="*/ 133699 h 795676"/>
                <a:gd name="connsiteX368" fmla="*/ 1266651 w 1471018"/>
                <a:gd name="connsiteY368" fmla="*/ 158004 h 795676"/>
                <a:gd name="connsiteX369" fmla="*/ 1242346 w 1471018"/>
                <a:gd name="connsiteY369" fmla="*/ 151928 h 795676"/>
                <a:gd name="connsiteX370" fmla="*/ 1248422 w 1471018"/>
                <a:gd name="connsiteY370" fmla="*/ 127623 h 795676"/>
                <a:gd name="connsiteX371" fmla="*/ 1259435 w 1471018"/>
                <a:gd name="connsiteY371" fmla="*/ 124965 h 795676"/>
                <a:gd name="connsiteX372" fmla="*/ 399672 w 1471018"/>
                <a:gd name="connsiteY372" fmla="*/ 118889 h 795676"/>
                <a:gd name="connsiteX373" fmla="*/ 412966 w 1471018"/>
                <a:gd name="connsiteY373" fmla="*/ 127623 h 795676"/>
                <a:gd name="connsiteX374" fmla="*/ 406890 w 1471018"/>
                <a:gd name="connsiteY374" fmla="*/ 151928 h 795676"/>
                <a:gd name="connsiteX375" fmla="*/ 382584 w 1471018"/>
                <a:gd name="connsiteY375" fmla="*/ 145852 h 795676"/>
                <a:gd name="connsiteX376" fmla="*/ 388658 w 1471018"/>
                <a:gd name="connsiteY376" fmla="*/ 121547 h 795676"/>
                <a:gd name="connsiteX377" fmla="*/ 399672 w 1471018"/>
                <a:gd name="connsiteY377" fmla="*/ 118889 h 795676"/>
                <a:gd name="connsiteX378" fmla="*/ 1004238 w 1471018"/>
                <a:gd name="connsiteY378" fmla="*/ 112813 h 795676"/>
                <a:gd name="connsiteX379" fmla="*/ 1017530 w 1471018"/>
                <a:gd name="connsiteY379" fmla="*/ 121547 h 795676"/>
                <a:gd name="connsiteX380" fmla="*/ 1011454 w 1471018"/>
                <a:gd name="connsiteY380" fmla="*/ 145852 h 795676"/>
                <a:gd name="connsiteX381" fmla="*/ 987149 w 1471018"/>
                <a:gd name="connsiteY381" fmla="*/ 139776 h 795676"/>
                <a:gd name="connsiteX382" fmla="*/ 993225 w 1471018"/>
                <a:gd name="connsiteY382" fmla="*/ 115471 h 795676"/>
                <a:gd name="connsiteX383" fmla="*/ 1004238 w 1471018"/>
                <a:gd name="connsiteY383" fmla="*/ 112813 h 795676"/>
                <a:gd name="connsiteX384" fmla="*/ 800688 w 1471018"/>
                <a:gd name="connsiteY384" fmla="*/ 97622 h 795676"/>
                <a:gd name="connsiteX385" fmla="*/ 813980 w 1471018"/>
                <a:gd name="connsiteY385" fmla="*/ 106356 h 795676"/>
                <a:gd name="connsiteX386" fmla="*/ 807904 w 1471018"/>
                <a:gd name="connsiteY386" fmla="*/ 130661 h 795676"/>
                <a:gd name="connsiteX387" fmla="*/ 783599 w 1471018"/>
                <a:gd name="connsiteY387" fmla="*/ 124585 h 795676"/>
                <a:gd name="connsiteX388" fmla="*/ 789675 w 1471018"/>
                <a:gd name="connsiteY388" fmla="*/ 100280 h 795676"/>
                <a:gd name="connsiteX389" fmla="*/ 800688 w 1471018"/>
                <a:gd name="connsiteY389" fmla="*/ 97622 h 795676"/>
                <a:gd name="connsiteX390" fmla="*/ 1128799 w 1471018"/>
                <a:gd name="connsiteY390" fmla="*/ 85470 h 795676"/>
                <a:gd name="connsiteX391" fmla="*/ 1142090 w 1471018"/>
                <a:gd name="connsiteY391" fmla="*/ 94204 h 795676"/>
                <a:gd name="connsiteX392" fmla="*/ 1136014 w 1471018"/>
                <a:gd name="connsiteY392" fmla="*/ 118509 h 795676"/>
                <a:gd name="connsiteX393" fmla="*/ 1111709 w 1471018"/>
                <a:gd name="connsiteY393" fmla="*/ 112433 h 795676"/>
                <a:gd name="connsiteX394" fmla="*/ 1117785 w 1471018"/>
                <a:gd name="connsiteY394" fmla="*/ 88128 h 795676"/>
                <a:gd name="connsiteX395" fmla="*/ 1128799 w 1471018"/>
                <a:gd name="connsiteY395" fmla="*/ 85470 h 795676"/>
                <a:gd name="connsiteX396" fmla="*/ 515112 w 1471018"/>
                <a:gd name="connsiteY396" fmla="*/ 85470 h 795676"/>
                <a:gd name="connsiteX397" fmla="*/ 528402 w 1471018"/>
                <a:gd name="connsiteY397" fmla="*/ 94204 h 795676"/>
                <a:gd name="connsiteX398" fmla="*/ 522328 w 1471018"/>
                <a:gd name="connsiteY398" fmla="*/ 118509 h 795676"/>
                <a:gd name="connsiteX399" fmla="*/ 498023 w 1471018"/>
                <a:gd name="connsiteY399" fmla="*/ 112433 h 795676"/>
                <a:gd name="connsiteX400" fmla="*/ 504099 w 1471018"/>
                <a:gd name="connsiteY400" fmla="*/ 88128 h 795676"/>
                <a:gd name="connsiteX401" fmla="*/ 515112 w 1471018"/>
                <a:gd name="connsiteY401" fmla="*/ 85470 h 795676"/>
                <a:gd name="connsiteX402" fmla="*/ 682203 w 1471018"/>
                <a:gd name="connsiteY402" fmla="*/ 73318 h 795676"/>
                <a:gd name="connsiteX403" fmla="*/ 695495 w 1471018"/>
                <a:gd name="connsiteY403" fmla="*/ 82052 h 795676"/>
                <a:gd name="connsiteX404" fmla="*/ 689419 w 1471018"/>
                <a:gd name="connsiteY404" fmla="*/ 106357 h 795676"/>
                <a:gd name="connsiteX405" fmla="*/ 665114 w 1471018"/>
                <a:gd name="connsiteY405" fmla="*/ 100281 h 795676"/>
                <a:gd name="connsiteX406" fmla="*/ 671190 w 1471018"/>
                <a:gd name="connsiteY406" fmla="*/ 75976 h 795676"/>
                <a:gd name="connsiteX407" fmla="*/ 682203 w 1471018"/>
                <a:gd name="connsiteY407" fmla="*/ 73318 h 795676"/>
                <a:gd name="connsiteX408" fmla="*/ 159669 w 1471018"/>
                <a:gd name="connsiteY408" fmla="*/ 67242 h 795676"/>
                <a:gd name="connsiteX409" fmla="*/ 172960 w 1471018"/>
                <a:gd name="connsiteY409" fmla="*/ 75976 h 795676"/>
                <a:gd name="connsiteX410" fmla="*/ 166884 w 1471018"/>
                <a:gd name="connsiteY410" fmla="*/ 100281 h 795676"/>
                <a:gd name="connsiteX411" fmla="*/ 142579 w 1471018"/>
                <a:gd name="connsiteY411" fmla="*/ 94205 h 795676"/>
                <a:gd name="connsiteX412" fmla="*/ 148655 w 1471018"/>
                <a:gd name="connsiteY412" fmla="*/ 69900 h 795676"/>
                <a:gd name="connsiteX413" fmla="*/ 159669 w 1471018"/>
                <a:gd name="connsiteY413" fmla="*/ 67242 h 795676"/>
                <a:gd name="connsiteX414" fmla="*/ 1453871 w 1471018"/>
                <a:gd name="connsiteY414" fmla="*/ 58127 h 795676"/>
                <a:gd name="connsiteX415" fmla="*/ 1467163 w 1471018"/>
                <a:gd name="connsiteY415" fmla="*/ 66861 h 795676"/>
                <a:gd name="connsiteX416" fmla="*/ 1461087 w 1471018"/>
                <a:gd name="connsiteY416" fmla="*/ 91166 h 795676"/>
                <a:gd name="connsiteX417" fmla="*/ 1436782 w 1471018"/>
                <a:gd name="connsiteY417" fmla="*/ 85090 h 795676"/>
                <a:gd name="connsiteX418" fmla="*/ 1442858 w 1471018"/>
                <a:gd name="connsiteY418" fmla="*/ 60785 h 795676"/>
                <a:gd name="connsiteX419" fmla="*/ 1453871 w 1471018"/>
                <a:gd name="connsiteY419" fmla="*/ 58127 h 795676"/>
                <a:gd name="connsiteX420" fmla="*/ 47254 w 1471018"/>
                <a:gd name="connsiteY420" fmla="*/ 58127 h 795676"/>
                <a:gd name="connsiteX421" fmla="*/ 60546 w 1471018"/>
                <a:gd name="connsiteY421" fmla="*/ 66861 h 795676"/>
                <a:gd name="connsiteX422" fmla="*/ 54470 w 1471018"/>
                <a:gd name="connsiteY422" fmla="*/ 91166 h 795676"/>
                <a:gd name="connsiteX423" fmla="*/ 30165 w 1471018"/>
                <a:gd name="connsiteY423" fmla="*/ 85090 h 795676"/>
                <a:gd name="connsiteX424" fmla="*/ 36241 w 1471018"/>
                <a:gd name="connsiteY424" fmla="*/ 60785 h 795676"/>
                <a:gd name="connsiteX425" fmla="*/ 47254 w 1471018"/>
                <a:gd name="connsiteY425" fmla="*/ 58127 h 795676"/>
                <a:gd name="connsiteX426" fmla="*/ 314611 w 1471018"/>
                <a:gd name="connsiteY426" fmla="*/ 55089 h 795676"/>
                <a:gd name="connsiteX427" fmla="*/ 327903 w 1471018"/>
                <a:gd name="connsiteY427" fmla="*/ 63823 h 795676"/>
                <a:gd name="connsiteX428" fmla="*/ 321827 w 1471018"/>
                <a:gd name="connsiteY428" fmla="*/ 88128 h 795676"/>
                <a:gd name="connsiteX429" fmla="*/ 297522 w 1471018"/>
                <a:gd name="connsiteY429" fmla="*/ 82052 h 795676"/>
                <a:gd name="connsiteX430" fmla="*/ 303598 w 1471018"/>
                <a:gd name="connsiteY430" fmla="*/ 57747 h 795676"/>
                <a:gd name="connsiteX431" fmla="*/ 314611 w 1471018"/>
                <a:gd name="connsiteY431" fmla="*/ 55089 h 795676"/>
                <a:gd name="connsiteX432" fmla="*/ 885754 w 1471018"/>
                <a:gd name="connsiteY432" fmla="*/ 52051 h 795676"/>
                <a:gd name="connsiteX433" fmla="*/ 899046 w 1471018"/>
                <a:gd name="connsiteY433" fmla="*/ 60785 h 795676"/>
                <a:gd name="connsiteX434" fmla="*/ 892970 w 1471018"/>
                <a:gd name="connsiteY434" fmla="*/ 85090 h 795676"/>
                <a:gd name="connsiteX435" fmla="*/ 868665 w 1471018"/>
                <a:gd name="connsiteY435" fmla="*/ 79014 h 795676"/>
                <a:gd name="connsiteX436" fmla="*/ 874741 w 1471018"/>
                <a:gd name="connsiteY436" fmla="*/ 54709 h 795676"/>
                <a:gd name="connsiteX437" fmla="*/ 885754 w 1471018"/>
                <a:gd name="connsiteY437" fmla="*/ 52051 h 795676"/>
                <a:gd name="connsiteX438" fmla="*/ 1341464 w 1471018"/>
                <a:gd name="connsiteY438" fmla="*/ 39899 h 795676"/>
                <a:gd name="connsiteX439" fmla="*/ 1354755 w 1471018"/>
                <a:gd name="connsiteY439" fmla="*/ 48633 h 795676"/>
                <a:gd name="connsiteX440" fmla="*/ 1348679 w 1471018"/>
                <a:gd name="connsiteY440" fmla="*/ 72938 h 795676"/>
                <a:gd name="connsiteX441" fmla="*/ 1324374 w 1471018"/>
                <a:gd name="connsiteY441" fmla="*/ 66862 h 795676"/>
                <a:gd name="connsiteX442" fmla="*/ 1330450 w 1471018"/>
                <a:gd name="connsiteY442" fmla="*/ 42557 h 795676"/>
                <a:gd name="connsiteX443" fmla="*/ 1341464 w 1471018"/>
                <a:gd name="connsiteY443" fmla="*/ 39899 h 795676"/>
                <a:gd name="connsiteX444" fmla="*/ 1204751 w 1471018"/>
                <a:gd name="connsiteY444" fmla="*/ 27747 h 795676"/>
                <a:gd name="connsiteX445" fmla="*/ 1218042 w 1471018"/>
                <a:gd name="connsiteY445" fmla="*/ 36481 h 795676"/>
                <a:gd name="connsiteX446" fmla="*/ 1211966 w 1471018"/>
                <a:gd name="connsiteY446" fmla="*/ 60786 h 795676"/>
                <a:gd name="connsiteX447" fmla="*/ 1187661 w 1471018"/>
                <a:gd name="connsiteY447" fmla="*/ 54710 h 795676"/>
                <a:gd name="connsiteX448" fmla="*/ 1193737 w 1471018"/>
                <a:gd name="connsiteY448" fmla="*/ 30405 h 795676"/>
                <a:gd name="connsiteX449" fmla="*/ 1204751 w 1471018"/>
                <a:gd name="connsiteY449" fmla="*/ 27747 h 795676"/>
                <a:gd name="connsiteX450" fmla="*/ 979933 w 1471018"/>
                <a:gd name="connsiteY450" fmla="*/ 21671 h 795676"/>
                <a:gd name="connsiteX451" fmla="*/ 993225 w 1471018"/>
                <a:gd name="connsiteY451" fmla="*/ 30405 h 795676"/>
                <a:gd name="connsiteX452" fmla="*/ 987149 w 1471018"/>
                <a:gd name="connsiteY452" fmla="*/ 54710 h 795676"/>
                <a:gd name="connsiteX453" fmla="*/ 962844 w 1471018"/>
                <a:gd name="connsiteY453" fmla="*/ 48634 h 795676"/>
                <a:gd name="connsiteX454" fmla="*/ 968920 w 1471018"/>
                <a:gd name="connsiteY454" fmla="*/ 24329 h 795676"/>
                <a:gd name="connsiteX455" fmla="*/ 979933 w 1471018"/>
                <a:gd name="connsiteY455" fmla="*/ 21671 h 795676"/>
                <a:gd name="connsiteX456" fmla="*/ 451312 w 1471018"/>
                <a:gd name="connsiteY456" fmla="*/ 8759 h 795676"/>
                <a:gd name="connsiteX457" fmla="*/ 464603 w 1471018"/>
                <a:gd name="connsiteY457" fmla="*/ 21291 h 795676"/>
                <a:gd name="connsiteX458" fmla="*/ 458526 w 1471018"/>
                <a:gd name="connsiteY458" fmla="*/ 45596 h 795676"/>
                <a:gd name="connsiteX459" fmla="*/ 434225 w 1471018"/>
                <a:gd name="connsiteY459" fmla="*/ 39520 h 795676"/>
                <a:gd name="connsiteX460" fmla="*/ 440301 w 1471018"/>
                <a:gd name="connsiteY460" fmla="*/ 12177 h 795676"/>
                <a:gd name="connsiteX461" fmla="*/ 451312 w 1471018"/>
                <a:gd name="connsiteY461" fmla="*/ 8759 h 795676"/>
                <a:gd name="connsiteX462" fmla="*/ 1049824 w 1471018"/>
                <a:gd name="connsiteY462" fmla="*/ 0 h 795676"/>
                <a:gd name="connsiteX463" fmla="*/ 1083563 w 1471018"/>
                <a:gd name="connsiteY463" fmla="*/ 0 h 795676"/>
                <a:gd name="connsiteX464" fmla="*/ 1083987 w 1471018"/>
                <a:gd name="connsiteY464" fmla="*/ 2304 h 795676"/>
                <a:gd name="connsiteX465" fmla="*/ 1075253 w 1471018"/>
                <a:gd name="connsiteY465" fmla="*/ 12178 h 795676"/>
                <a:gd name="connsiteX466" fmla="*/ 1050948 w 1471018"/>
                <a:gd name="connsiteY466" fmla="*/ 6102 h 795676"/>
                <a:gd name="connsiteX467" fmla="*/ 773962 w 1471018"/>
                <a:gd name="connsiteY467" fmla="*/ 0 h 795676"/>
                <a:gd name="connsiteX468" fmla="*/ 806875 w 1471018"/>
                <a:gd name="connsiteY468" fmla="*/ 0 h 795676"/>
                <a:gd name="connsiteX469" fmla="*/ 798790 w 1471018"/>
                <a:gd name="connsiteY469" fmla="*/ 9140 h 795676"/>
                <a:gd name="connsiteX470" fmla="*/ 774485 w 1471018"/>
                <a:gd name="connsiteY470" fmla="*/ 3064 h 795676"/>
                <a:gd name="connsiteX471" fmla="*/ 659033 w 1471018"/>
                <a:gd name="connsiteY471" fmla="*/ 0 h 795676"/>
                <a:gd name="connsiteX472" fmla="*/ 688741 w 1471018"/>
                <a:gd name="connsiteY472" fmla="*/ 0 h 795676"/>
                <a:gd name="connsiteX473" fmla="*/ 683343 w 1471018"/>
                <a:gd name="connsiteY473" fmla="*/ 6102 h 795676"/>
                <a:gd name="connsiteX474" fmla="*/ 659038 w 1471018"/>
                <a:gd name="connsiteY474" fmla="*/ 26 h 795676"/>
                <a:gd name="connsiteX475" fmla="*/ 558807 w 1471018"/>
                <a:gd name="connsiteY475" fmla="*/ 0 h 795676"/>
                <a:gd name="connsiteX476" fmla="*/ 589125 w 1471018"/>
                <a:gd name="connsiteY476" fmla="*/ 0 h 795676"/>
                <a:gd name="connsiteX477" fmla="*/ 589163 w 1471018"/>
                <a:gd name="connsiteY477" fmla="*/ 25 h 795676"/>
                <a:gd name="connsiteX478" fmla="*/ 583087 w 1471018"/>
                <a:gd name="connsiteY478" fmla="*/ 24330 h 795676"/>
                <a:gd name="connsiteX479" fmla="*/ 558782 w 1471018"/>
                <a:gd name="connsiteY479" fmla="*/ 18254 h 795676"/>
                <a:gd name="connsiteX480" fmla="*/ 556124 w 1471018"/>
                <a:gd name="connsiteY480" fmla="*/ 2683 h 795676"/>
                <a:gd name="connsiteX481" fmla="*/ 189731 w 1471018"/>
                <a:gd name="connsiteY481" fmla="*/ 0 h 795676"/>
                <a:gd name="connsiteX482" fmla="*/ 223240 w 1471018"/>
                <a:gd name="connsiteY482" fmla="*/ 0 h 795676"/>
                <a:gd name="connsiteX483" fmla="*/ 224224 w 1471018"/>
                <a:gd name="connsiteY483" fmla="*/ 5342 h 795676"/>
                <a:gd name="connsiteX484" fmla="*/ 215490 w 1471018"/>
                <a:gd name="connsiteY484" fmla="*/ 15216 h 795676"/>
                <a:gd name="connsiteX485" fmla="*/ 191185 w 1471018"/>
                <a:gd name="connsiteY485" fmla="*/ 9140 h 795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</a:cxnLst>
              <a:rect l="l" t="t" r="r" b="b"/>
              <a:pathLst>
                <a:path w="1471018" h="795676">
                  <a:moveTo>
                    <a:pt x="117137" y="759920"/>
                  </a:moveTo>
                  <a:cubicBezTo>
                    <a:pt x="121315" y="761059"/>
                    <a:pt x="125872" y="764097"/>
                    <a:pt x="130429" y="768654"/>
                  </a:cubicBezTo>
                  <a:cubicBezTo>
                    <a:pt x="139543" y="777769"/>
                    <a:pt x="133467" y="786883"/>
                    <a:pt x="124353" y="792959"/>
                  </a:cubicBezTo>
                  <a:cubicBezTo>
                    <a:pt x="118277" y="795997"/>
                    <a:pt x="106124" y="799035"/>
                    <a:pt x="100048" y="786883"/>
                  </a:cubicBezTo>
                  <a:cubicBezTo>
                    <a:pt x="93972" y="771692"/>
                    <a:pt x="97010" y="765616"/>
                    <a:pt x="106124" y="762578"/>
                  </a:cubicBezTo>
                  <a:cubicBezTo>
                    <a:pt x="109162" y="759540"/>
                    <a:pt x="112960" y="758781"/>
                    <a:pt x="117137" y="759920"/>
                  </a:cubicBezTo>
                  <a:close/>
                  <a:moveTo>
                    <a:pt x="220419" y="753844"/>
                  </a:moveTo>
                  <a:cubicBezTo>
                    <a:pt x="224596" y="754983"/>
                    <a:pt x="229153" y="758021"/>
                    <a:pt x="233710" y="762578"/>
                  </a:cubicBezTo>
                  <a:cubicBezTo>
                    <a:pt x="242824" y="771692"/>
                    <a:pt x="236748" y="780807"/>
                    <a:pt x="227634" y="786883"/>
                  </a:cubicBezTo>
                  <a:cubicBezTo>
                    <a:pt x="221557" y="789921"/>
                    <a:pt x="209405" y="792959"/>
                    <a:pt x="203329" y="780807"/>
                  </a:cubicBezTo>
                  <a:cubicBezTo>
                    <a:pt x="197253" y="768654"/>
                    <a:pt x="197253" y="762578"/>
                    <a:pt x="209405" y="756502"/>
                  </a:cubicBezTo>
                  <a:cubicBezTo>
                    <a:pt x="212443" y="753464"/>
                    <a:pt x="216241" y="752705"/>
                    <a:pt x="220419" y="753844"/>
                  </a:cubicBezTo>
                  <a:close/>
                  <a:moveTo>
                    <a:pt x="25999" y="741691"/>
                  </a:moveTo>
                  <a:cubicBezTo>
                    <a:pt x="30176" y="742830"/>
                    <a:pt x="34733" y="745868"/>
                    <a:pt x="39290" y="750425"/>
                  </a:cubicBezTo>
                  <a:cubicBezTo>
                    <a:pt x="48404" y="759540"/>
                    <a:pt x="42328" y="768654"/>
                    <a:pt x="33214" y="774730"/>
                  </a:cubicBezTo>
                  <a:cubicBezTo>
                    <a:pt x="27138" y="777768"/>
                    <a:pt x="14985" y="780806"/>
                    <a:pt x="8909" y="768654"/>
                  </a:cubicBezTo>
                  <a:cubicBezTo>
                    <a:pt x="2834" y="756501"/>
                    <a:pt x="5872" y="750425"/>
                    <a:pt x="14985" y="744349"/>
                  </a:cubicBezTo>
                  <a:cubicBezTo>
                    <a:pt x="18023" y="741311"/>
                    <a:pt x="21821" y="740552"/>
                    <a:pt x="25999" y="741691"/>
                  </a:cubicBezTo>
                  <a:close/>
                  <a:moveTo>
                    <a:pt x="329796" y="735615"/>
                  </a:moveTo>
                  <a:cubicBezTo>
                    <a:pt x="333974" y="736754"/>
                    <a:pt x="338531" y="739792"/>
                    <a:pt x="343088" y="744349"/>
                  </a:cubicBezTo>
                  <a:cubicBezTo>
                    <a:pt x="352202" y="753463"/>
                    <a:pt x="346126" y="762578"/>
                    <a:pt x="337012" y="768654"/>
                  </a:cubicBezTo>
                  <a:cubicBezTo>
                    <a:pt x="330935" y="771692"/>
                    <a:pt x="318783" y="774730"/>
                    <a:pt x="312707" y="762578"/>
                  </a:cubicBezTo>
                  <a:cubicBezTo>
                    <a:pt x="306631" y="747387"/>
                    <a:pt x="306631" y="741311"/>
                    <a:pt x="318783" y="738273"/>
                  </a:cubicBezTo>
                  <a:cubicBezTo>
                    <a:pt x="321821" y="735235"/>
                    <a:pt x="325619" y="734476"/>
                    <a:pt x="329796" y="735615"/>
                  </a:cubicBezTo>
                  <a:close/>
                  <a:moveTo>
                    <a:pt x="442198" y="702197"/>
                  </a:moveTo>
                  <a:cubicBezTo>
                    <a:pt x="446375" y="703336"/>
                    <a:pt x="450932" y="706374"/>
                    <a:pt x="455488" y="710931"/>
                  </a:cubicBezTo>
                  <a:cubicBezTo>
                    <a:pt x="464602" y="720045"/>
                    <a:pt x="458526" y="729160"/>
                    <a:pt x="449413" y="735236"/>
                  </a:cubicBezTo>
                  <a:cubicBezTo>
                    <a:pt x="443338" y="738274"/>
                    <a:pt x="431186" y="741312"/>
                    <a:pt x="425110" y="729160"/>
                  </a:cubicBezTo>
                  <a:cubicBezTo>
                    <a:pt x="419035" y="717007"/>
                    <a:pt x="422073" y="710931"/>
                    <a:pt x="431186" y="704855"/>
                  </a:cubicBezTo>
                  <a:cubicBezTo>
                    <a:pt x="434224" y="701817"/>
                    <a:pt x="438021" y="701058"/>
                    <a:pt x="442198" y="702197"/>
                  </a:cubicBezTo>
                  <a:close/>
                  <a:moveTo>
                    <a:pt x="542453" y="668778"/>
                  </a:moveTo>
                  <a:cubicBezTo>
                    <a:pt x="546631" y="669917"/>
                    <a:pt x="551188" y="672955"/>
                    <a:pt x="555745" y="677512"/>
                  </a:cubicBezTo>
                  <a:cubicBezTo>
                    <a:pt x="564859" y="686627"/>
                    <a:pt x="558783" y="695741"/>
                    <a:pt x="549669" y="701817"/>
                  </a:cubicBezTo>
                  <a:cubicBezTo>
                    <a:pt x="543593" y="704855"/>
                    <a:pt x="531440" y="707893"/>
                    <a:pt x="525364" y="695741"/>
                  </a:cubicBezTo>
                  <a:cubicBezTo>
                    <a:pt x="519291" y="683589"/>
                    <a:pt x="522328" y="677512"/>
                    <a:pt x="531440" y="671436"/>
                  </a:cubicBezTo>
                  <a:cubicBezTo>
                    <a:pt x="534478" y="668398"/>
                    <a:pt x="538276" y="667639"/>
                    <a:pt x="542453" y="668778"/>
                  </a:cubicBezTo>
                  <a:close/>
                  <a:moveTo>
                    <a:pt x="132328" y="650549"/>
                  </a:moveTo>
                  <a:cubicBezTo>
                    <a:pt x="136506" y="651688"/>
                    <a:pt x="141063" y="654726"/>
                    <a:pt x="145620" y="659283"/>
                  </a:cubicBezTo>
                  <a:cubicBezTo>
                    <a:pt x="154734" y="668398"/>
                    <a:pt x="148658" y="677512"/>
                    <a:pt x="139544" y="683588"/>
                  </a:cubicBezTo>
                  <a:cubicBezTo>
                    <a:pt x="133468" y="686626"/>
                    <a:pt x="121315" y="689664"/>
                    <a:pt x="115239" y="677512"/>
                  </a:cubicBezTo>
                  <a:cubicBezTo>
                    <a:pt x="109163" y="662321"/>
                    <a:pt x="112201" y="656245"/>
                    <a:pt x="121315" y="653207"/>
                  </a:cubicBezTo>
                  <a:cubicBezTo>
                    <a:pt x="124353" y="650169"/>
                    <a:pt x="128151" y="649410"/>
                    <a:pt x="132328" y="650549"/>
                  </a:cubicBezTo>
                  <a:close/>
                  <a:moveTo>
                    <a:pt x="642709" y="641435"/>
                  </a:moveTo>
                  <a:cubicBezTo>
                    <a:pt x="646887" y="642574"/>
                    <a:pt x="651444" y="645612"/>
                    <a:pt x="656001" y="650169"/>
                  </a:cubicBezTo>
                  <a:cubicBezTo>
                    <a:pt x="665115" y="659283"/>
                    <a:pt x="659039" y="668398"/>
                    <a:pt x="649925" y="674474"/>
                  </a:cubicBezTo>
                  <a:cubicBezTo>
                    <a:pt x="643849" y="677512"/>
                    <a:pt x="631696" y="680550"/>
                    <a:pt x="625620" y="668398"/>
                  </a:cubicBezTo>
                  <a:cubicBezTo>
                    <a:pt x="619544" y="653207"/>
                    <a:pt x="622582" y="647131"/>
                    <a:pt x="631696" y="644093"/>
                  </a:cubicBezTo>
                  <a:cubicBezTo>
                    <a:pt x="634734" y="641055"/>
                    <a:pt x="638532" y="640296"/>
                    <a:pt x="642709" y="641435"/>
                  </a:cubicBezTo>
                  <a:close/>
                  <a:moveTo>
                    <a:pt x="235618" y="641435"/>
                  </a:moveTo>
                  <a:cubicBezTo>
                    <a:pt x="239795" y="642574"/>
                    <a:pt x="244352" y="645612"/>
                    <a:pt x="248910" y="650169"/>
                  </a:cubicBezTo>
                  <a:cubicBezTo>
                    <a:pt x="258024" y="659283"/>
                    <a:pt x="251948" y="668398"/>
                    <a:pt x="242833" y="674474"/>
                  </a:cubicBezTo>
                  <a:cubicBezTo>
                    <a:pt x="236757" y="677512"/>
                    <a:pt x="224605" y="680550"/>
                    <a:pt x="218529" y="668398"/>
                  </a:cubicBezTo>
                  <a:cubicBezTo>
                    <a:pt x="215491" y="656245"/>
                    <a:pt x="215491" y="647131"/>
                    <a:pt x="224605" y="644093"/>
                  </a:cubicBezTo>
                  <a:cubicBezTo>
                    <a:pt x="227643" y="641055"/>
                    <a:pt x="231440" y="640296"/>
                    <a:pt x="235618" y="641435"/>
                  </a:cubicBezTo>
                  <a:close/>
                  <a:moveTo>
                    <a:pt x="338904" y="629283"/>
                  </a:moveTo>
                  <a:cubicBezTo>
                    <a:pt x="343081" y="630422"/>
                    <a:pt x="347639" y="633460"/>
                    <a:pt x="352196" y="638017"/>
                  </a:cubicBezTo>
                  <a:cubicBezTo>
                    <a:pt x="361310" y="647131"/>
                    <a:pt x="355234" y="656246"/>
                    <a:pt x="346120" y="662322"/>
                  </a:cubicBezTo>
                  <a:cubicBezTo>
                    <a:pt x="340044" y="665360"/>
                    <a:pt x="327891" y="668398"/>
                    <a:pt x="321815" y="656246"/>
                  </a:cubicBezTo>
                  <a:cubicBezTo>
                    <a:pt x="315739" y="641055"/>
                    <a:pt x="318777" y="634979"/>
                    <a:pt x="327891" y="631941"/>
                  </a:cubicBezTo>
                  <a:cubicBezTo>
                    <a:pt x="330929" y="628903"/>
                    <a:pt x="334726" y="628144"/>
                    <a:pt x="338904" y="629283"/>
                  </a:cubicBezTo>
                  <a:close/>
                  <a:moveTo>
                    <a:pt x="32070" y="601940"/>
                  </a:moveTo>
                  <a:cubicBezTo>
                    <a:pt x="36247" y="603079"/>
                    <a:pt x="40804" y="606117"/>
                    <a:pt x="45361" y="610674"/>
                  </a:cubicBezTo>
                  <a:cubicBezTo>
                    <a:pt x="54475" y="619788"/>
                    <a:pt x="48399" y="628903"/>
                    <a:pt x="39285" y="634979"/>
                  </a:cubicBezTo>
                  <a:cubicBezTo>
                    <a:pt x="33209" y="638017"/>
                    <a:pt x="21056" y="641055"/>
                    <a:pt x="14981" y="628903"/>
                  </a:cubicBezTo>
                  <a:cubicBezTo>
                    <a:pt x="8905" y="616750"/>
                    <a:pt x="11943" y="607636"/>
                    <a:pt x="21056" y="604598"/>
                  </a:cubicBezTo>
                  <a:cubicBezTo>
                    <a:pt x="24094" y="601560"/>
                    <a:pt x="27892" y="600801"/>
                    <a:pt x="32070" y="601940"/>
                  </a:cubicBezTo>
                  <a:close/>
                  <a:moveTo>
                    <a:pt x="752079" y="586750"/>
                  </a:moveTo>
                  <a:cubicBezTo>
                    <a:pt x="756257" y="587889"/>
                    <a:pt x="760814" y="590927"/>
                    <a:pt x="765371" y="595484"/>
                  </a:cubicBezTo>
                  <a:cubicBezTo>
                    <a:pt x="774485" y="604598"/>
                    <a:pt x="768409" y="613713"/>
                    <a:pt x="759295" y="619789"/>
                  </a:cubicBezTo>
                  <a:cubicBezTo>
                    <a:pt x="753218" y="622827"/>
                    <a:pt x="741066" y="625865"/>
                    <a:pt x="734990" y="613713"/>
                  </a:cubicBezTo>
                  <a:cubicBezTo>
                    <a:pt x="728914" y="601560"/>
                    <a:pt x="731952" y="595484"/>
                    <a:pt x="741066" y="589408"/>
                  </a:cubicBezTo>
                  <a:cubicBezTo>
                    <a:pt x="744104" y="586370"/>
                    <a:pt x="747902" y="585611"/>
                    <a:pt x="752079" y="586750"/>
                  </a:cubicBezTo>
                  <a:close/>
                  <a:moveTo>
                    <a:pt x="436123" y="583712"/>
                  </a:moveTo>
                  <a:cubicBezTo>
                    <a:pt x="440300" y="584851"/>
                    <a:pt x="444857" y="587889"/>
                    <a:pt x="449413" y="592446"/>
                  </a:cubicBezTo>
                  <a:cubicBezTo>
                    <a:pt x="458525" y="601560"/>
                    <a:pt x="452450" y="610675"/>
                    <a:pt x="443339" y="616751"/>
                  </a:cubicBezTo>
                  <a:cubicBezTo>
                    <a:pt x="437263" y="619789"/>
                    <a:pt x="425114" y="622827"/>
                    <a:pt x="419039" y="610675"/>
                  </a:cubicBezTo>
                  <a:cubicBezTo>
                    <a:pt x="416003" y="598522"/>
                    <a:pt x="416003" y="592446"/>
                    <a:pt x="425114" y="586370"/>
                  </a:cubicBezTo>
                  <a:cubicBezTo>
                    <a:pt x="428151" y="583332"/>
                    <a:pt x="431946" y="582573"/>
                    <a:pt x="436123" y="583712"/>
                  </a:cubicBezTo>
                  <a:close/>
                  <a:moveTo>
                    <a:pt x="548529" y="556370"/>
                  </a:moveTo>
                  <a:cubicBezTo>
                    <a:pt x="552707" y="557509"/>
                    <a:pt x="557264" y="560547"/>
                    <a:pt x="561821" y="565104"/>
                  </a:cubicBezTo>
                  <a:cubicBezTo>
                    <a:pt x="570935" y="574218"/>
                    <a:pt x="564859" y="583333"/>
                    <a:pt x="555745" y="589409"/>
                  </a:cubicBezTo>
                  <a:cubicBezTo>
                    <a:pt x="549669" y="592447"/>
                    <a:pt x="537516" y="595485"/>
                    <a:pt x="531440" y="583333"/>
                  </a:cubicBezTo>
                  <a:cubicBezTo>
                    <a:pt x="525364" y="571180"/>
                    <a:pt x="528402" y="565104"/>
                    <a:pt x="537516" y="559028"/>
                  </a:cubicBezTo>
                  <a:cubicBezTo>
                    <a:pt x="540554" y="555990"/>
                    <a:pt x="544352" y="555231"/>
                    <a:pt x="548529" y="556370"/>
                  </a:cubicBezTo>
                  <a:close/>
                  <a:moveTo>
                    <a:pt x="852335" y="550293"/>
                  </a:moveTo>
                  <a:cubicBezTo>
                    <a:pt x="856513" y="551432"/>
                    <a:pt x="861070" y="554470"/>
                    <a:pt x="865627" y="559027"/>
                  </a:cubicBezTo>
                  <a:cubicBezTo>
                    <a:pt x="874741" y="568141"/>
                    <a:pt x="868665" y="577256"/>
                    <a:pt x="859551" y="583332"/>
                  </a:cubicBezTo>
                  <a:cubicBezTo>
                    <a:pt x="853475" y="586370"/>
                    <a:pt x="841322" y="589408"/>
                    <a:pt x="835246" y="577256"/>
                  </a:cubicBezTo>
                  <a:cubicBezTo>
                    <a:pt x="829170" y="565103"/>
                    <a:pt x="832208" y="559027"/>
                    <a:pt x="841322" y="552951"/>
                  </a:cubicBezTo>
                  <a:cubicBezTo>
                    <a:pt x="844360" y="549913"/>
                    <a:pt x="848158" y="549154"/>
                    <a:pt x="852335" y="550293"/>
                  </a:cubicBezTo>
                  <a:close/>
                  <a:moveTo>
                    <a:pt x="667013" y="532065"/>
                  </a:moveTo>
                  <a:cubicBezTo>
                    <a:pt x="671191" y="533204"/>
                    <a:pt x="675748" y="536242"/>
                    <a:pt x="680305" y="540799"/>
                  </a:cubicBezTo>
                  <a:cubicBezTo>
                    <a:pt x="689419" y="549914"/>
                    <a:pt x="683343" y="559028"/>
                    <a:pt x="674229" y="565104"/>
                  </a:cubicBezTo>
                  <a:cubicBezTo>
                    <a:pt x="668153" y="568142"/>
                    <a:pt x="656000" y="571180"/>
                    <a:pt x="649924" y="559028"/>
                  </a:cubicBezTo>
                  <a:cubicBezTo>
                    <a:pt x="643848" y="546876"/>
                    <a:pt x="646886" y="540799"/>
                    <a:pt x="656000" y="534723"/>
                  </a:cubicBezTo>
                  <a:cubicBezTo>
                    <a:pt x="659038" y="531685"/>
                    <a:pt x="662836" y="530926"/>
                    <a:pt x="667013" y="532065"/>
                  </a:cubicBezTo>
                  <a:close/>
                  <a:moveTo>
                    <a:pt x="126251" y="532065"/>
                  </a:moveTo>
                  <a:cubicBezTo>
                    <a:pt x="130428" y="533204"/>
                    <a:pt x="134985" y="536242"/>
                    <a:pt x="139543" y="540799"/>
                  </a:cubicBezTo>
                  <a:cubicBezTo>
                    <a:pt x="148657" y="549914"/>
                    <a:pt x="142581" y="559028"/>
                    <a:pt x="133467" y="565104"/>
                  </a:cubicBezTo>
                  <a:cubicBezTo>
                    <a:pt x="127390" y="568142"/>
                    <a:pt x="115238" y="571180"/>
                    <a:pt x="109162" y="559028"/>
                  </a:cubicBezTo>
                  <a:cubicBezTo>
                    <a:pt x="103086" y="546876"/>
                    <a:pt x="103086" y="540799"/>
                    <a:pt x="115238" y="534723"/>
                  </a:cubicBezTo>
                  <a:cubicBezTo>
                    <a:pt x="118276" y="531685"/>
                    <a:pt x="122073" y="530926"/>
                    <a:pt x="126251" y="532065"/>
                  </a:cubicBezTo>
                  <a:close/>
                  <a:moveTo>
                    <a:pt x="226503" y="529027"/>
                  </a:moveTo>
                  <a:cubicBezTo>
                    <a:pt x="230680" y="530166"/>
                    <a:pt x="235237" y="533204"/>
                    <a:pt x="239794" y="537761"/>
                  </a:cubicBezTo>
                  <a:cubicBezTo>
                    <a:pt x="248908" y="546876"/>
                    <a:pt x="242832" y="555990"/>
                    <a:pt x="233718" y="562066"/>
                  </a:cubicBezTo>
                  <a:cubicBezTo>
                    <a:pt x="227641" y="565104"/>
                    <a:pt x="215490" y="568142"/>
                    <a:pt x="209414" y="555990"/>
                  </a:cubicBezTo>
                  <a:cubicBezTo>
                    <a:pt x="203338" y="540799"/>
                    <a:pt x="203338" y="534723"/>
                    <a:pt x="215490" y="531685"/>
                  </a:cubicBezTo>
                  <a:cubicBezTo>
                    <a:pt x="218528" y="528647"/>
                    <a:pt x="222325" y="527888"/>
                    <a:pt x="226503" y="529027"/>
                  </a:cubicBezTo>
                  <a:close/>
                  <a:moveTo>
                    <a:pt x="332836" y="519913"/>
                  </a:moveTo>
                  <a:cubicBezTo>
                    <a:pt x="337014" y="521052"/>
                    <a:pt x="341571" y="524090"/>
                    <a:pt x="346128" y="528647"/>
                  </a:cubicBezTo>
                  <a:cubicBezTo>
                    <a:pt x="355242" y="537761"/>
                    <a:pt x="349166" y="546876"/>
                    <a:pt x="340052" y="552952"/>
                  </a:cubicBezTo>
                  <a:cubicBezTo>
                    <a:pt x="333976" y="555990"/>
                    <a:pt x="321823" y="559028"/>
                    <a:pt x="315748" y="546876"/>
                  </a:cubicBezTo>
                  <a:cubicBezTo>
                    <a:pt x="309671" y="531685"/>
                    <a:pt x="312709" y="525609"/>
                    <a:pt x="321823" y="522571"/>
                  </a:cubicBezTo>
                  <a:cubicBezTo>
                    <a:pt x="324861" y="519533"/>
                    <a:pt x="328659" y="518774"/>
                    <a:pt x="332836" y="519913"/>
                  </a:cubicBezTo>
                  <a:close/>
                  <a:moveTo>
                    <a:pt x="7768" y="507761"/>
                  </a:moveTo>
                  <a:cubicBezTo>
                    <a:pt x="11946" y="508900"/>
                    <a:pt x="16503" y="511938"/>
                    <a:pt x="21060" y="516495"/>
                  </a:cubicBezTo>
                  <a:cubicBezTo>
                    <a:pt x="30174" y="525609"/>
                    <a:pt x="24098" y="534724"/>
                    <a:pt x="14984" y="540800"/>
                  </a:cubicBezTo>
                  <a:cubicBezTo>
                    <a:pt x="11946" y="542319"/>
                    <a:pt x="7388" y="543838"/>
                    <a:pt x="2831" y="543458"/>
                  </a:cubicBezTo>
                  <a:lnTo>
                    <a:pt x="0" y="541423"/>
                  </a:lnTo>
                  <a:lnTo>
                    <a:pt x="0" y="509636"/>
                  </a:lnTo>
                  <a:close/>
                  <a:moveTo>
                    <a:pt x="946515" y="486494"/>
                  </a:moveTo>
                  <a:cubicBezTo>
                    <a:pt x="950693" y="487633"/>
                    <a:pt x="955250" y="490671"/>
                    <a:pt x="959807" y="495228"/>
                  </a:cubicBezTo>
                  <a:cubicBezTo>
                    <a:pt x="968921" y="504343"/>
                    <a:pt x="962845" y="513457"/>
                    <a:pt x="953731" y="519533"/>
                  </a:cubicBezTo>
                  <a:cubicBezTo>
                    <a:pt x="947655" y="522571"/>
                    <a:pt x="935502" y="525609"/>
                    <a:pt x="929426" y="513457"/>
                  </a:cubicBezTo>
                  <a:cubicBezTo>
                    <a:pt x="923350" y="501305"/>
                    <a:pt x="926388" y="492190"/>
                    <a:pt x="935502" y="489152"/>
                  </a:cubicBezTo>
                  <a:cubicBezTo>
                    <a:pt x="938540" y="486114"/>
                    <a:pt x="942338" y="485355"/>
                    <a:pt x="946515" y="486494"/>
                  </a:cubicBezTo>
                  <a:close/>
                  <a:moveTo>
                    <a:pt x="457386" y="483456"/>
                  </a:moveTo>
                  <a:cubicBezTo>
                    <a:pt x="461563" y="484595"/>
                    <a:pt x="466121" y="487633"/>
                    <a:pt x="470679" y="492190"/>
                  </a:cubicBezTo>
                  <a:cubicBezTo>
                    <a:pt x="479793" y="501305"/>
                    <a:pt x="473717" y="510419"/>
                    <a:pt x="464601" y="516495"/>
                  </a:cubicBezTo>
                  <a:cubicBezTo>
                    <a:pt x="458525" y="519533"/>
                    <a:pt x="446374" y="522571"/>
                    <a:pt x="440300" y="510419"/>
                  </a:cubicBezTo>
                  <a:cubicBezTo>
                    <a:pt x="437261" y="495228"/>
                    <a:pt x="437261" y="489152"/>
                    <a:pt x="446374" y="486114"/>
                  </a:cubicBezTo>
                  <a:cubicBezTo>
                    <a:pt x="449412" y="483076"/>
                    <a:pt x="453209" y="482317"/>
                    <a:pt x="457386" y="483456"/>
                  </a:cubicBezTo>
                  <a:close/>
                  <a:moveTo>
                    <a:pt x="821954" y="456114"/>
                  </a:moveTo>
                  <a:cubicBezTo>
                    <a:pt x="826132" y="457253"/>
                    <a:pt x="830689" y="460291"/>
                    <a:pt x="835246" y="464848"/>
                  </a:cubicBezTo>
                  <a:cubicBezTo>
                    <a:pt x="844360" y="473963"/>
                    <a:pt x="838284" y="483077"/>
                    <a:pt x="829170" y="489153"/>
                  </a:cubicBezTo>
                  <a:cubicBezTo>
                    <a:pt x="823094" y="492191"/>
                    <a:pt x="810941" y="495229"/>
                    <a:pt x="804865" y="483077"/>
                  </a:cubicBezTo>
                  <a:cubicBezTo>
                    <a:pt x="798789" y="470925"/>
                    <a:pt x="801827" y="464848"/>
                    <a:pt x="810941" y="458772"/>
                  </a:cubicBezTo>
                  <a:cubicBezTo>
                    <a:pt x="813979" y="455734"/>
                    <a:pt x="817777" y="454975"/>
                    <a:pt x="821954" y="456114"/>
                  </a:cubicBezTo>
                  <a:close/>
                  <a:moveTo>
                    <a:pt x="584986" y="456114"/>
                  </a:moveTo>
                  <a:cubicBezTo>
                    <a:pt x="589164" y="457253"/>
                    <a:pt x="593721" y="460291"/>
                    <a:pt x="598278" y="464848"/>
                  </a:cubicBezTo>
                  <a:cubicBezTo>
                    <a:pt x="607392" y="473963"/>
                    <a:pt x="601316" y="483077"/>
                    <a:pt x="592202" y="489153"/>
                  </a:cubicBezTo>
                  <a:cubicBezTo>
                    <a:pt x="586125" y="492191"/>
                    <a:pt x="573973" y="495229"/>
                    <a:pt x="567897" y="483077"/>
                  </a:cubicBezTo>
                  <a:cubicBezTo>
                    <a:pt x="561821" y="467886"/>
                    <a:pt x="564859" y="461810"/>
                    <a:pt x="573973" y="458772"/>
                  </a:cubicBezTo>
                  <a:cubicBezTo>
                    <a:pt x="577011" y="455734"/>
                    <a:pt x="580809" y="454975"/>
                    <a:pt x="584986" y="456114"/>
                  </a:cubicBezTo>
                  <a:close/>
                  <a:moveTo>
                    <a:pt x="718660" y="443961"/>
                  </a:moveTo>
                  <a:cubicBezTo>
                    <a:pt x="722838" y="445100"/>
                    <a:pt x="727395" y="448138"/>
                    <a:pt x="731952" y="452695"/>
                  </a:cubicBezTo>
                  <a:cubicBezTo>
                    <a:pt x="741066" y="461809"/>
                    <a:pt x="734990" y="470924"/>
                    <a:pt x="725876" y="477000"/>
                  </a:cubicBezTo>
                  <a:cubicBezTo>
                    <a:pt x="719800" y="480038"/>
                    <a:pt x="707647" y="483076"/>
                    <a:pt x="701571" y="470924"/>
                  </a:cubicBezTo>
                  <a:cubicBezTo>
                    <a:pt x="695495" y="458771"/>
                    <a:pt x="698533" y="449657"/>
                    <a:pt x="707647" y="446619"/>
                  </a:cubicBezTo>
                  <a:cubicBezTo>
                    <a:pt x="710685" y="443581"/>
                    <a:pt x="714483" y="442822"/>
                    <a:pt x="718660" y="443961"/>
                  </a:cubicBezTo>
                  <a:close/>
                  <a:moveTo>
                    <a:pt x="1016390" y="425733"/>
                  </a:moveTo>
                  <a:cubicBezTo>
                    <a:pt x="1020567" y="426872"/>
                    <a:pt x="1025124" y="429910"/>
                    <a:pt x="1029681" y="434467"/>
                  </a:cubicBezTo>
                  <a:cubicBezTo>
                    <a:pt x="1038796" y="443582"/>
                    <a:pt x="1032720" y="452696"/>
                    <a:pt x="1023605" y="458772"/>
                  </a:cubicBezTo>
                  <a:cubicBezTo>
                    <a:pt x="1017529" y="461810"/>
                    <a:pt x="1005377" y="464848"/>
                    <a:pt x="999301" y="452696"/>
                  </a:cubicBezTo>
                  <a:cubicBezTo>
                    <a:pt x="993225" y="437505"/>
                    <a:pt x="999301" y="434467"/>
                    <a:pt x="1005377" y="428391"/>
                  </a:cubicBezTo>
                  <a:cubicBezTo>
                    <a:pt x="1008415" y="425353"/>
                    <a:pt x="1012213" y="424594"/>
                    <a:pt x="1016390" y="425733"/>
                  </a:cubicBezTo>
                  <a:close/>
                  <a:moveTo>
                    <a:pt x="250806" y="416619"/>
                  </a:moveTo>
                  <a:cubicBezTo>
                    <a:pt x="254983" y="417758"/>
                    <a:pt x="259540" y="420796"/>
                    <a:pt x="264098" y="425353"/>
                  </a:cubicBezTo>
                  <a:cubicBezTo>
                    <a:pt x="273212" y="434467"/>
                    <a:pt x="267136" y="443582"/>
                    <a:pt x="258022" y="449658"/>
                  </a:cubicBezTo>
                  <a:cubicBezTo>
                    <a:pt x="251944" y="452696"/>
                    <a:pt x="239793" y="455734"/>
                    <a:pt x="233717" y="443582"/>
                  </a:cubicBezTo>
                  <a:cubicBezTo>
                    <a:pt x="227641" y="431429"/>
                    <a:pt x="230679" y="425353"/>
                    <a:pt x="239793" y="419277"/>
                  </a:cubicBezTo>
                  <a:cubicBezTo>
                    <a:pt x="242831" y="416239"/>
                    <a:pt x="246628" y="415480"/>
                    <a:pt x="250806" y="416619"/>
                  </a:cubicBezTo>
                  <a:close/>
                  <a:moveTo>
                    <a:pt x="144467" y="416619"/>
                  </a:moveTo>
                  <a:cubicBezTo>
                    <a:pt x="148645" y="417758"/>
                    <a:pt x="153202" y="420796"/>
                    <a:pt x="157759" y="425353"/>
                  </a:cubicBezTo>
                  <a:cubicBezTo>
                    <a:pt x="166873" y="434467"/>
                    <a:pt x="160797" y="443582"/>
                    <a:pt x="151683" y="449658"/>
                  </a:cubicBezTo>
                  <a:cubicBezTo>
                    <a:pt x="145606" y="452696"/>
                    <a:pt x="133454" y="455734"/>
                    <a:pt x="127378" y="443582"/>
                  </a:cubicBezTo>
                  <a:cubicBezTo>
                    <a:pt x="121302" y="431429"/>
                    <a:pt x="124340" y="425353"/>
                    <a:pt x="133454" y="419277"/>
                  </a:cubicBezTo>
                  <a:cubicBezTo>
                    <a:pt x="136492" y="416239"/>
                    <a:pt x="140290" y="415480"/>
                    <a:pt x="144467" y="416619"/>
                  </a:cubicBezTo>
                  <a:close/>
                  <a:moveTo>
                    <a:pt x="29033" y="416619"/>
                  </a:moveTo>
                  <a:cubicBezTo>
                    <a:pt x="33210" y="417758"/>
                    <a:pt x="37767" y="420796"/>
                    <a:pt x="42324" y="425353"/>
                  </a:cubicBezTo>
                  <a:cubicBezTo>
                    <a:pt x="51438" y="434467"/>
                    <a:pt x="45362" y="443582"/>
                    <a:pt x="36248" y="449658"/>
                  </a:cubicBezTo>
                  <a:cubicBezTo>
                    <a:pt x="30173" y="452696"/>
                    <a:pt x="18020" y="455734"/>
                    <a:pt x="11944" y="443582"/>
                  </a:cubicBezTo>
                  <a:cubicBezTo>
                    <a:pt x="5868" y="431429"/>
                    <a:pt x="8906" y="425353"/>
                    <a:pt x="18020" y="419277"/>
                  </a:cubicBezTo>
                  <a:cubicBezTo>
                    <a:pt x="21058" y="416239"/>
                    <a:pt x="24855" y="415480"/>
                    <a:pt x="29033" y="416619"/>
                  </a:cubicBezTo>
                  <a:close/>
                  <a:moveTo>
                    <a:pt x="360172" y="410543"/>
                  </a:moveTo>
                  <a:cubicBezTo>
                    <a:pt x="364349" y="411682"/>
                    <a:pt x="368907" y="414720"/>
                    <a:pt x="373464" y="419277"/>
                  </a:cubicBezTo>
                  <a:cubicBezTo>
                    <a:pt x="382577" y="428392"/>
                    <a:pt x="376502" y="437506"/>
                    <a:pt x="367388" y="443582"/>
                  </a:cubicBezTo>
                  <a:cubicBezTo>
                    <a:pt x="361312" y="446620"/>
                    <a:pt x="349159" y="449658"/>
                    <a:pt x="343083" y="437506"/>
                  </a:cubicBezTo>
                  <a:cubicBezTo>
                    <a:pt x="337007" y="425354"/>
                    <a:pt x="340045" y="419277"/>
                    <a:pt x="349159" y="413201"/>
                  </a:cubicBezTo>
                  <a:cubicBezTo>
                    <a:pt x="352197" y="410163"/>
                    <a:pt x="355995" y="409404"/>
                    <a:pt x="360172" y="410543"/>
                  </a:cubicBezTo>
                  <a:close/>
                  <a:moveTo>
                    <a:pt x="1110570" y="389276"/>
                  </a:moveTo>
                  <a:cubicBezTo>
                    <a:pt x="1114748" y="390415"/>
                    <a:pt x="1119305" y="393453"/>
                    <a:pt x="1123862" y="398010"/>
                  </a:cubicBezTo>
                  <a:cubicBezTo>
                    <a:pt x="1132976" y="407124"/>
                    <a:pt x="1126900" y="416239"/>
                    <a:pt x="1117786" y="422315"/>
                  </a:cubicBezTo>
                  <a:cubicBezTo>
                    <a:pt x="1111710" y="425353"/>
                    <a:pt x="1099557" y="428391"/>
                    <a:pt x="1093481" y="416239"/>
                  </a:cubicBezTo>
                  <a:cubicBezTo>
                    <a:pt x="1087405" y="401048"/>
                    <a:pt x="1090443" y="394972"/>
                    <a:pt x="1099557" y="391934"/>
                  </a:cubicBezTo>
                  <a:cubicBezTo>
                    <a:pt x="1102595" y="388896"/>
                    <a:pt x="1106393" y="388137"/>
                    <a:pt x="1110570" y="389276"/>
                  </a:cubicBezTo>
                  <a:close/>
                  <a:moveTo>
                    <a:pt x="490806" y="383200"/>
                  </a:moveTo>
                  <a:cubicBezTo>
                    <a:pt x="494984" y="384339"/>
                    <a:pt x="499541" y="387377"/>
                    <a:pt x="504098" y="391934"/>
                  </a:cubicBezTo>
                  <a:cubicBezTo>
                    <a:pt x="513212" y="401048"/>
                    <a:pt x="507136" y="410163"/>
                    <a:pt x="498022" y="416239"/>
                  </a:cubicBezTo>
                  <a:cubicBezTo>
                    <a:pt x="491946" y="419277"/>
                    <a:pt x="479793" y="422315"/>
                    <a:pt x="473717" y="410163"/>
                  </a:cubicBezTo>
                  <a:cubicBezTo>
                    <a:pt x="467641" y="394972"/>
                    <a:pt x="470679" y="388896"/>
                    <a:pt x="479793" y="385858"/>
                  </a:cubicBezTo>
                  <a:cubicBezTo>
                    <a:pt x="482831" y="382820"/>
                    <a:pt x="486629" y="382061"/>
                    <a:pt x="490806" y="383200"/>
                  </a:cubicBezTo>
                  <a:close/>
                  <a:moveTo>
                    <a:pt x="900944" y="380162"/>
                  </a:moveTo>
                  <a:cubicBezTo>
                    <a:pt x="905122" y="381301"/>
                    <a:pt x="909679" y="384339"/>
                    <a:pt x="914236" y="388896"/>
                  </a:cubicBezTo>
                  <a:cubicBezTo>
                    <a:pt x="923350" y="398011"/>
                    <a:pt x="917274" y="407125"/>
                    <a:pt x="908160" y="413201"/>
                  </a:cubicBezTo>
                  <a:cubicBezTo>
                    <a:pt x="902084" y="416239"/>
                    <a:pt x="889931" y="419277"/>
                    <a:pt x="883855" y="407125"/>
                  </a:cubicBezTo>
                  <a:cubicBezTo>
                    <a:pt x="877779" y="394973"/>
                    <a:pt x="880817" y="388896"/>
                    <a:pt x="889931" y="382820"/>
                  </a:cubicBezTo>
                  <a:cubicBezTo>
                    <a:pt x="892969" y="379782"/>
                    <a:pt x="896767" y="379023"/>
                    <a:pt x="900944" y="380162"/>
                  </a:cubicBezTo>
                  <a:close/>
                  <a:moveTo>
                    <a:pt x="618404" y="361934"/>
                  </a:moveTo>
                  <a:cubicBezTo>
                    <a:pt x="622582" y="363073"/>
                    <a:pt x="627139" y="366111"/>
                    <a:pt x="631696" y="370668"/>
                  </a:cubicBezTo>
                  <a:cubicBezTo>
                    <a:pt x="640810" y="379783"/>
                    <a:pt x="634734" y="388897"/>
                    <a:pt x="625620" y="394973"/>
                  </a:cubicBezTo>
                  <a:cubicBezTo>
                    <a:pt x="619544" y="398011"/>
                    <a:pt x="607391" y="401049"/>
                    <a:pt x="601315" y="388897"/>
                  </a:cubicBezTo>
                  <a:cubicBezTo>
                    <a:pt x="595239" y="376744"/>
                    <a:pt x="598277" y="370668"/>
                    <a:pt x="607391" y="364592"/>
                  </a:cubicBezTo>
                  <a:cubicBezTo>
                    <a:pt x="610429" y="361554"/>
                    <a:pt x="614227" y="360795"/>
                    <a:pt x="618404" y="361934"/>
                  </a:cubicBezTo>
                  <a:close/>
                  <a:moveTo>
                    <a:pt x="749041" y="355858"/>
                  </a:moveTo>
                  <a:cubicBezTo>
                    <a:pt x="753219" y="356997"/>
                    <a:pt x="757776" y="360035"/>
                    <a:pt x="762333" y="364592"/>
                  </a:cubicBezTo>
                  <a:cubicBezTo>
                    <a:pt x="771447" y="373706"/>
                    <a:pt x="765371" y="382821"/>
                    <a:pt x="756257" y="388897"/>
                  </a:cubicBezTo>
                  <a:cubicBezTo>
                    <a:pt x="750181" y="391935"/>
                    <a:pt x="738028" y="394973"/>
                    <a:pt x="731952" y="382821"/>
                  </a:cubicBezTo>
                  <a:cubicBezTo>
                    <a:pt x="725876" y="367630"/>
                    <a:pt x="728914" y="361554"/>
                    <a:pt x="738028" y="358516"/>
                  </a:cubicBezTo>
                  <a:cubicBezTo>
                    <a:pt x="741066" y="355478"/>
                    <a:pt x="744864" y="354719"/>
                    <a:pt x="749041" y="355858"/>
                  </a:cubicBezTo>
                  <a:close/>
                  <a:moveTo>
                    <a:pt x="10801" y="334591"/>
                  </a:moveTo>
                  <a:cubicBezTo>
                    <a:pt x="14978" y="335730"/>
                    <a:pt x="19536" y="338768"/>
                    <a:pt x="24093" y="343325"/>
                  </a:cubicBezTo>
                  <a:cubicBezTo>
                    <a:pt x="33207" y="352440"/>
                    <a:pt x="24093" y="364592"/>
                    <a:pt x="18017" y="367630"/>
                  </a:cubicBezTo>
                  <a:cubicBezTo>
                    <a:pt x="14979" y="369149"/>
                    <a:pt x="10422" y="370668"/>
                    <a:pt x="5865" y="370288"/>
                  </a:cubicBezTo>
                  <a:lnTo>
                    <a:pt x="0" y="366073"/>
                  </a:lnTo>
                  <a:lnTo>
                    <a:pt x="0" y="337198"/>
                  </a:lnTo>
                  <a:close/>
                  <a:moveTo>
                    <a:pt x="1213864" y="313325"/>
                  </a:moveTo>
                  <a:cubicBezTo>
                    <a:pt x="1218042" y="314464"/>
                    <a:pt x="1222599" y="317502"/>
                    <a:pt x="1227156" y="322059"/>
                  </a:cubicBezTo>
                  <a:cubicBezTo>
                    <a:pt x="1236270" y="331173"/>
                    <a:pt x="1230194" y="340288"/>
                    <a:pt x="1221080" y="346364"/>
                  </a:cubicBezTo>
                  <a:cubicBezTo>
                    <a:pt x="1215004" y="349402"/>
                    <a:pt x="1202851" y="352440"/>
                    <a:pt x="1196775" y="340288"/>
                  </a:cubicBezTo>
                  <a:cubicBezTo>
                    <a:pt x="1190699" y="325097"/>
                    <a:pt x="1193737" y="319021"/>
                    <a:pt x="1202851" y="315983"/>
                  </a:cubicBezTo>
                  <a:cubicBezTo>
                    <a:pt x="1205889" y="312945"/>
                    <a:pt x="1209687" y="312186"/>
                    <a:pt x="1213864" y="313325"/>
                  </a:cubicBezTo>
                  <a:close/>
                  <a:moveTo>
                    <a:pt x="211313" y="313325"/>
                  </a:moveTo>
                  <a:cubicBezTo>
                    <a:pt x="215491" y="314464"/>
                    <a:pt x="220048" y="317502"/>
                    <a:pt x="224605" y="322059"/>
                  </a:cubicBezTo>
                  <a:cubicBezTo>
                    <a:pt x="233719" y="331173"/>
                    <a:pt x="227643" y="340288"/>
                    <a:pt x="218529" y="346364"/>
                  </a:cubicBezTo>
                  <a:cubicBezTo>
                    <a:pt x="212453" y="349402"/>
                    <a:pt x="200300" y="352440"/>
                    <a:pt x="194224" y="340288"/>
                  </a:cubicBezTo>
                  <a:cubicBezTo>
                    <a:pt x="188148" y="328135"/>
                    <a:pt x="191186" y="322059"/>
                    <a:pt x="200300" y="315983"/>
                  </a:cubicBezTo>
                  <a:cubicBezTo>
                    <a:pt x="203338" y="312945"/>
                    <a:pt x="207136" y="312186"/>
                    <a:pt x="211313" y="313325"/>
                  </a:cubicBezTo>
                  <a:close/>
                  <a:moveTo>
                    <a:pt x="314600" y="301172"/>
                  </a:moveTo>
                  <a:cubicBezTo>
                    <a:pt x="318778" y="302311"/>
                    <a:pt x="323335" y="305349"/>
                    <a:pt x="327892" y="309906"/>
                  </a:cubicBezTo>
                  <a:cubicBezTo>
                    <a:pt x="337006" y="319021"/>
                    <a:pt x="330930" y="328135"/>
                    <a:pt x="321816" y="334211"/>
                  </a:cubicBezTo>
                  <a:cubicBezTo>
                    <a:pt x="315740" y="337249"/>
                    <a:pt x="303587" y="340287"/>
                    <a:pt x="297511" y="328135"/>
                  </a:cubicBezTo>
                  <a:cubicBezTo>
                    <a:pt x="291435" y="315982"/>
                    <a:pt x="294473" y="309906"/>
                    <a:pt x="303587" y="303830"/>
                  </a:cubicBezTo>
                  <a:cubicBezTo>
                    <a:pt x="306625" y="300792"/>
                    <a:pt x="310423" y="300033"/>
                    <a:pt x="314600" y="301172"/>
                  </a:cubicBezTo>
                  <a:close/>
                  <a:moveTo>
                    <a:pt x="982972" y="298134"/>
                  </a:moveTo>
                  <a:cubicBezTo>
                    <a:pt x="987150" y="299273"/>
                    <a:pt x="991707" y="302311"/>
                    <a:pt x="996264" y="306868"/>
                  </a:cubicBezTo>
                  <a:cubicBezTo>
                    <a:pt x="1005378" y="315982"/>
                    <a:pt x="999302" y="325097"/>
                    <a:pt x="990188" y="331173"/>
                  </a:cubicBezTo>
                  <a:cubicBezTo>
                    <a:pt x="984111" y="334211"/>
                    <a:pt x="971959" y="337249"/>
                    <a:pt x="965883" y="325097"/>
                  </a:cubicBezTo>
                  <a:cubicBezTo>
                    <a:pt x="959807" y="312944"/>
                    <a:pt x="962845" y="306868"/>
                    <a:pt x="971959" y="300792"/>
                  </a:cubicBezTo>
                  <a:cubicBezTo>
                    <a:pt x="974997" y="297754"/>
                    <a:pt x="978795" y="296995"/>
                    <a:pt x="982972" y="298134"/>
                  </a:cubicBezTo>
                  <a:close/>
                  <a:moveTo>
                    <a:pt x="417898" y="298134"/>
                  </a:moveTo>
                  <a:cubicBezTo>
                    <a:pt x="422075" y="299273"/>
                    <a:pt x="426630" y="302311"/>
                    <a:pt x="431187" y="306868"/>
                  </a:cubicBezTo>
                  <a:cubicBezTo>
                    <a:pt x="440300" y="315982"/>
                    <a:pt x="434224" y="325097"/>
                    <a:pt x="425112" y="331173"/>
                  </a:cubicBezTo>
                  <a:cubicBezTo>
                    <a:pt x="419036" y="334211"/>
                    <a:pt x="406884" y="337249"/>
                    <a:pt x="400806" y="325097"/>
                  </a:cubicBezTo>
                  <a:cubicBezTo>
                    <a:pt x="394729" y="312944"/>
                    <a:pt x="394729" y="306868"/>
                    <a:pt x="406884" y="300792"/>
                  </a:cubicBezTo>
                  <a:cubicBezTo>
                    <a:pt x="409923" y="297754"/>
                    <a:pt x="413721" y="296995"/>
                    <a:pt x="417898" y="298134"/>
                  </a:cubicBezTo>
                  <a:close/>
                  <a:moveTo>
                    <a:pt x="858411" y="295096"/>
                  </a:moveTo>
                  <a:cubicBezTo>
                    <a:pt x="862589" y="296235"/>
                    <a:pt x="867146" y="299273"/>
                    <a:pt x="871703" y="303830"/>
                  </a:cubicBezTo>
                  <a:cubicBezTo>
                    <a:pt x="880817" y="312944"/>
                    <a:pt x="874741" y="322059"/>
                    <a:pt x="865627" y="328135"/>
                  </a:cubicBezTo>
                  <a:cubicBezTo>
                    <a:pt x="859550" y="331173"/>
                    <a:pt x="847398" y="334211"/>
                    <a:pt x="841322" y="322059"/>
                  </a:cubicBezTo>
                  <a:cubicBezTo>
                    <a:pt x="835246" y="309906"/>
                    <a:pt x="838284" y="303830"/>
                    <a:pt x="847398" y="297754"/>
                  </a:cubicBezTo>
                  <a:cubicBezTo>
                    <a:pt x="850436" y="294716"/>
                    <a:pt x="854234" y="293957"/>
                    <a:pt x="858411" y="295096"/>
                  </a:cubicBezTo>
                  <a:close/>
                  <a:moveTo>
                    <a:pt x="1095380" y="292058"/>
                  </a:moveTo>
                  <a:cubicBezTo>
                    <a:pt x="1099558" y="293197"/>
                    <a:pt x="1104115" y="296235"/>
                    <a:pt x="1108672" y="300792"/>
                  </a:cubicBezTo>
                  <a:cubicBezTo>
                    <a:pt x="1117786" y="309906"/>
                    <a:pt x="1111710" y="319021"/>
                    <a:pt x="1102596" y="325097"/>
                  </a:cubicBezTo>
                  <a:cubicBezTo>
                    <a:pt x="1096520" y="328135"/>
                    <a:pt x="1084367" y="331173"/>
                    <a:pt x="1078291" y="319021"/>
                  </a:cubicBezTo>
                  <a:cubicBezTo>
                    <a:pt x="1072215" y="303830"/>
                    <a:pt x="1075253" y="297754"/>
                    <a:pt x="1084367" y="294716"/>
                  </a:cubicBezTo>
                  <a:cubicBezTo>
                    <a:pt x="1087405" y="291678"/>
                    <a:pt x="1091203" y="290919"/>
                    <a:pt x="1095380" y="292058"/>
                  </a:cubicBezTo>
                  <a:close/>
                  <a:moveTo>
                    <a:pt x="108024" y="289020"/>
                  </a:moveTo>
                  <a:cubicBezTo>
                    <a:pt x="112201" y="290159"/>
                    <a:pt x="116759" y="293197"/>
                    <a:pt x="121316" y="297754"/>
                  </a:cubicBezTo>
                  <a:cubicBezTo>
                    <a:pt x="130429" y="306868"/>
                    <a:pt x="124354" y="315983"/>
                    <a:pt x="115240" y="322059"/>
                  </a:cubicBezTo>
                  <a:cubicBezTo>
                    <a:pt x="109164" y="325097"/>
                    <a:pt x="97011" y="328135"/>
                    <a:pt x="90935" y="315983"/>
                  </a:cubicBezTo>
                  <a:cubicBezTo>
                    <a:pt x="84859" y="300792"/>
                    <a:pt x="87897" y="294716"/>
                    <a:pt x="97011" y="291678"/>
                  </a:cubicBezTo>
                  <a:cubicBezTo>
                    <a:pt x="100049" y="288640"/>
                    <a:pt x="103846" y="287881"/>
                    <a:pt x="108024" y="289020"/>
                  </a:cubicBezTo>
                  <a:close/>
                  <a:moveTo>
                    <a:pt x="533338" y="270792"/>
                  </a:moveTo>
                  <a:cubicBezTo>
                    <a:pt x="537516" y="271931"/>
                    <a:pt x="542073" y="274969"/>
                    <a:pt x="546630" y="279526"/>
                  </a:cubicBezTo>
                  <a:cubicBezTo>
                    <a:pt x="555744" y="288640"/>
                    <a:pt x="549668" y="297755"/>
                    <a:pt x="540554" y="303831"/>
                  </a:cubicBezTo>
                  <a:cubicBezTo>
                    <a:pt x="534478" y="306869"/>
                    <a:pt x="522328" y="309907"/>
                    <a:pt x="516251" y="297755"/>
                  </a:cubicBezTo>
                  <a:cubicBezTo>
                    <a:pt x="510175" y="285602"/>
                    <a:pt x="513213" y="276488"/>
                    <a:pt x="522328" y="273450"/>
                  </a:cubicBezTo>
                  <a:cubicBezTo>
                    <a:pt x="525363" y="270412"/>
                    <a:pt x="529161" y="269653"/>
                    <a:pt x="533338" y="270792"/>
                  </a:cubicBezTo>
                  <a:close/>
                  <a:moveTo>
                    <a:pt x="633594" y="261678"/>
                  </a:moveTo>
                  <a:cubicBezTo>
                    <a:pt x="637772" y="262817"/>
                    <a:pt x="642329" y="265855"/>
                    <a:pt x="646886" y="270412"/>
                  </a:cubicBezTo>
                  <a:cubicBezTo>
                    <a:pt x="656000" y="279526"/>
                    <a:pt x="646886" y="291679"/>
                    <a:pt x="640810" y="294717"/>
                  </a:cubicBezTo>
                  <a:cubicBezTo>
                    <a:pt x="634734" y="297755"/>
                    <a:pt x="622581" y="300793"/>
                    <a:pt x="616505" y="288641"/>
                  </a:cubicBezTo>
                  <a:cubicBezTo>
                    <a:pt x="610429" y="276488"/>
                    <a:pt x="613467" y="267374"/>
                    <a:pt x="622581" y="264336"/>
                  </a:cubicBezTo>
                  <a:cubicBezTo>
                    <a:pt x="625619" y="261298"/>
                    <a:pt x="629417" y="260539"/>
                    <a:pt x="633594" y="261678"/>
                  </a:cubicBezTo>
                  <a:close/>
                  <a:moveTo>
                    <a:pt x="746003" y="258640"/>
                  </a:moveTo>
                  <a:cubicBezTo>
                    <a:pt x="750181" y="259779"/>
                    <a:pt x="754738" y="262817"/>
                    <a:pt x="759295" y="267374"/>
                  </a:cubicBezTo>
                  <a:cubicBezTo>
                    <a:pt x="768409" y="276488"/>
                    <a:pt x="759295" y="288641"/>
                    <a:pt x="753219" y="291679"/>
                  </a:cubicBezTo>
                  <a:cubicBezTo>
                    <a:pt x="747143" y="294717"/>
                    <a:pt x="734990" y="297755"/>
                    <a:pt x="728914" y="285603"/>
                  </a:cubicBezTo>
                  <a:cubicBezTo>
                    <a:pt x="722838" y="270412"/>
                    <a:pt x="725876" y="264336"/>
                    <a:pt x="734990" y="261298"/>
                  </a:cubicBezTo>
                  <a:cubicBezTo>
                    <a:pt x="738028" y="258260"/>
                    <a:pt x="741826" y="257500"/>
                    <a:pt x="746003" y="258640"/>
                  </a:cubicBezTo>
                  <a:close/>
                  <a:moveTo>
                    <a:pt x="1301968" y="225221"/>
                  </a:moveTo>
                  <a:cubicBezTo>
                    <a:pt x="1306146" y="226360"/>
                    <a:pt x="1310703" y="229398"/>
                    <a:pt x="1315260" y="233955"/>
                  </a:cubicBezTo>
                  <a:cubicBezTo>
                    <a:pt x="1324374" y="243069"/>
                    <a:pt x="1315260" y="255222"/>
                    <a:pt x="1309184" y="258260"/>
                  </a:cubicBezTo>
                  <a:cubicBezTo>
                    <a:pt x="1303107" y="261298"/>
                    <a:pt x="1290955" y="264336"/>
                    <a:pt x="1284879" y="252184"/>
                  </a:cubicBezTo>
                  <a:cubicBezTo>
                    <a:pt x="1278803" y="240031"/>
                    <a:pt x="1281841" y="233955"/>
                    <a:pt x="1290955" y="227879"/>
                  </a:cubicBezTo>
                  <a:cubicBezTo>
                    <a:pt x="1293993" y="224841"/>
                    <a:pt x="1297791" y="224081"/>
                    <a:pt x="1301968" y="225221"/>
                  </a:cubicBezTo>
                  <a:close/>
                  <a:moveTo>
                    <a:pt x="7756" y="225221"/>
                  </a:moveTo>
                  <a:cubicBezTo>
                    <a:pt x="11933" y="226360"/>
                    <a:pt x="16491" y="229398"/>
                    <a:pt x="21048" y="233955"/>
                  </a:cubicBezTo>
                  <a:cubicBezTo>
                    <a:pt x="30162" y="243069"/>
                    <a:pt x="21048" y="255222"/>
                    <a:pt x="14972" y="258260"/>
                  </a:cubicBezTo>
                  <a:cubicBezTo>
                    <a:pt x="11934" y="259779"/>
                    <a:pt x="7376" y="261298"/>
                    <a:pt x="2819" y="260918"/>
                  </a:cubicBezTo>
                  <a:lnTo>
                    <a:pt x="0" y="258892"/>
                  </a:lnTo>
                  <a:lnTo>
                    <a:pt x="0" y="227093"/>
                  </a:lnTo>
                  <a:close/>
                  <a:moveTo>
                    <a:pt x="180938" y="210031"/>
                  </a:moveTo>
                  <a:cubicBezTo>
                    <a:pt x="185115" y="211170"/>
                    <a:pt x="189672" y="214208"/>
                    <a:pt x="194229" y="218765"/>
                  </a:cubicBezTo>
                  <a:cubicBezTo>
                    <a:pt x="203343" y="227879"/>
                    <a:pt x="194229" y="240032"/>
                    <a:pt x="188153" y="243070"/>
                  </a:cubicBezTo>
                  <a:cubicBezTo>
                    <a:pt x="182077" y="246108"/>
                    <a:pt x="169925" y="249146"/>
                    <a:pt x="163849" y="236994"/>
                  </a:cubicBezTo>
                  <a:cubicBezTo>
                    <a:pt x="157773" y="224841"/>
                    <a:pt x="160811" y="215727"/>
                    <a:pt x="169925" y="212689"/>
                  </a:cubicBezTo>
                  <a:cubicBezTo>
                    <a:pt x="172962" y="209651"/>
                    <a:pt x="176760" y="208891"/>
                    <a:pt x="180938" y="210031"/>
                  </a:cubicBezTo>
                  <a:close/>
                  <a:moveTo>
                    <a:pt x="1183484" y="203954"/>
                  </a:moveTo>
                  <a:cubicBezTo>
                    <a:pt x="1187662" y="205093"/>
                    <a:pt x="1192219" y="208131"/>
                    <a:pt x="1196776" y="212688"/>
                  </a:cubicBezTo>
                  <a:cubicBezTo>
                    <a:pt x="1205890" y="221802"/>
                    <a:pt x="1199814" y="230917"/>
                    <a:pt x="1190700" y="236993"/>
                  </a:cubicBezTo>
                  <a:cubicBezTo>
                    <a:pt x="1184624" y="240031"/>
                    <a:pt x="1172471" y="243069"/>
                    <a:pt x="1166395" y="230917"/>
                  </a:cubicBezTo>
                  <a:cubicBezTo>
                    <a:pt x="1160319" y="218764"/>
                    <a:pt x="1160319" y="212688"/>
                    <a:pt x="1172471" y="206612"/>
                  </a:cubicBezTo>
                  <a:cubicBezTo>
                    <a:pt x="1175509" y="203574"/>
                    <a:pt x="1179307" y="202814"/>
                    <a:pt x="1183484" y="203954"/>
                  </a:cubicBezTo>
                  <a:close/>
                  <a:moveTo>
                    <a:pt x="946515" y="197878"/>
                  </a:moveTo>
                  <a:cubicBezTo>
                    <a:pt x="950693" y="199017"/>
                    <a:pt x="955250" y="202055"/>
                    <a:pt x="959807" y="206612"/>
                  </a:cubicBezTo>
                  <a:cubicBezTo>
                    <a:pt x="968921" y="215726"/>
                    <a:pt x="962845" y="224841"/>
                    <a:pt x="953731" y="230917"/>
                  </a:cubicBezTo>
                  <a:cubicBezTo>
                    <a:pt x="947655" y="233955"/>
                    <a:pt x="935502" y="236993"/>
                    <a:pt x="929426" y="224841"/>
                  </a:cubicBezTo>
                  <a:cubicBezTo>
                    <a:pt x="923350" y="209650"/>
                    <a:pt x="926388" y="203574"/>
                    <a:pt x="935502" y="200536"/>
                  </a:cubicBezTo>
                  <a:cubicBezTo>
                    <a:pt x="938540" y="197498"/>
                    <a:pt x="942338" y="196739"/>
                    <a:pt x="946515" y="197878"/>
                  </a:cubicBezTo>
                  <a:close/>
                  <a:moveTo>
                    <a:pt x="466501" y="197878"/>
                  </a:moveTo>
                  <a:cubicBezTo>
                    <a:pt x="470678" y="199017"/>
                    <a:pt x="475236" y="202055"/>
                    <a:pt x="479793" y="206612"/>
                  </a:cubicBezTo>
                  <a:cubicBezTo>
                    <a:pt x="488908" y="215726"/>
                    <a:pt x="479793" y="227879"/>
                    <a:pt x="473717" y="230917"/>
                  </a:cubicBezTo>
                  <a:cubicBezTo>
                    <a:pt x="467641" y="233955"/>
                    <a:pt x="455486" y="236993"/>
                    <a:pt x="449412" y="224841"/>
                  </a:cubicBezTo>
                  <a:cubicBezTo>
                    <a:pt x="443337" y="212688"/>
                    <a:pt x="446374" y="206612"/>
                    <a:pt x="455486" y="200536"/>
                  </a:cubicBezTo>
                  <a:cubicBezTo>
                    <a:pt x="458524" y="197498"/>
                    <a:pt x="462322" y="196739"/>
                    <a:pt x="466501" y="197878"/>
                  </a:cubicBezTo>
                  <a:close/>
                  <a:moveTo>
                    <a:pt x="323717" y="197878"/>
                  </a:moveTo>
                  <a:cubicBezTo>
                    <a:pt x="327895" y="199017"/>
                    <a:pt x="332452" y="202055"/>
                    <a:pt x="337009" y="206612"/>
                  </a:cubicBezTo>
                  <a:cubicBezTo>
                    <a:pt x="346123" y="215726"/>
                    <a:pt x="337009" y="227879"/>
                    <a:pt x="330933" y="230917"/>
                  </a:cubicBezTo>
                  <a:cubicBezTo>
                    <a:pt x="324857" y="233955"/>
                    <a:pt x="312704" y="236993"/>
                    <a:pt x="306628" y="224841"/>
                  </a:cubicBezTo>
                  <a:cubicBezTo>
                    <a:pt x="300552" y="209650"/>
                    <a:pt x="303590" y="203574"/>
                    <a:pt x="312704" y="200536"/>
                  </a:cubicBezTo>
                  <a:cubicBezTo>
                    <a:pt x="315742" y="197498"/>
                    <a:pt x="319540" y="196739"/>
                    <a:pt x="323717" y="197878"/>
                  </a:cubicBezTo>
                  <a:close/>
                  <a:moveTo>
                    <a:pt x="1074113" y="188764"/>
                  </a:moveTo>
                  <a:cubicBezTo>
                    <a:pt x="1078291" y="189903"/>
                    <a:pt x="1082848" y="192941"/>
                    <a:pt x="1087405" y="197498"/>
                  </a:cubicBezTo>
                  <a:cubicBezTo>
                    <a:pt x="1096519" y="206612"/>
                    <a:pt x="1087405" y="218765"/>
                    <a:pt x="1081329" y="221803"/>
                  </a:cubicBezTo>
                  <a:cubicBezTo>
                    <a:pt x="1075252" y="224841"/>
                    <a:pt x="1063100" y="227879"/>
                    <a:pt x="1057024" y="215727"/>
                  </a:cubicBezTo>
                  <a:cubicBezTo>
                    <a:pt x="1050948" y="200536"/>
                    <a:pt x="1053986" y="194460"/>
                    <a:pt x="1063100" y="191422"/>
                  </a:cubicBezTo>
                  <a:cubicBezTo>
                    <a:pt x="1066138" y="188384"/>
                    <a:pt x="1069936" y="187625"/>
                    <a:pt x="1074113" y="188764"/>
                  </a:cubicBezTo>
                  <a:close/>
                  <a:moveTo>
                    <a:pt x="846259" y="188764"/>
                  </a:moveTo>
                  <a:cubicBezTo>
                    <a:pt x="850437" y="189903"/>
                    <a:pt x="854994" y="192941"/>
                    <a:pt x="859551" y="197498"/>
                  </a:cubicBezTo>
                  <a:cubicBezTo>
                    <a:pt x="868665" y="206612"/>
                    <a:pt x="862589" y="215727"/>
                    <a:pt x="853475" y="221803"/>
                  </a:cubicBezTo>
                  <a:cubicBezTo>
                    <a:pt x="847399" y="224841"/>
                    <a:pt x="835246" y="227879"/>
                    <a:pt x="829170" y="215727"/>
                  </a:cubicBezTo>
                  <a:cubicBezTo>
                    <a:pt x="823094" y="203574"/>
                    <a:pt x="826132" y="194460"/>
                    <a:pt x="835246" y="191422"/>
                  </a:cubicBezTo>
                  <a:cubicBezTo>
                    <a:pt x="838284" y="188384"/>
                    <a:pt x="842082" y="187624"/>
                    <a:pt x="846259" y="188764"/>
                  </a:cubicBezTo>
                  <a:close/>
                  <a:moveTo>
                    <a:pt x="694356" y="164460"/>
                  </a:moveTo>
                  <a:cubicBezTo>
                    <a:pt x="698534" y="165599"/>
                    <a:pt x="703091" y="168637"/>
                    <a:pt x="707648" y="173194"/>
                  </a:cubicBezTo>
                  <a:cubicBezTo>
                    <a:pt x="716762" y="182308"/>
                    <a:pt x="710686" y="191423"/>
                    <a:pt x="701572" y="197499"/>
                  </a:cubicBezTo>
                  <a:cubicBezTo>
                    <a:pt x="695496" y="200537"/>
                    <a:pt x="683343" y="203575"/>
                    <a:pt x="677267" y="191423"/>
                  </a:cubicBezTo>
                  <a:cubicBezTo>
                    <a:pt x="671191" y="179270"/>
                    <a:pt x="674229" y="173194"/>
                    <a:pt x="683343" y="167118"/>
                  </a:cubicBezTo>
                  <a:cubicBezTo>
                    <a:pt x="686381" y="164080"/>
                    <a:pt x="690179" y="163321"/>
                    <a:pt x="694356" y="164460"/>
                  </a:cubicBezTo>
                  <a:close/>
                  <a:moveTo>
                    <a:pt x="77635" y="152307"/>
                  </a:moveTo>
                  <a:cubicBezTo>
                    <a:pt x="81812" y="153446"/>
                    <a:pt x="86370" y="156484"/>
                    <a:pt x="90926" y="161041"/>
                  </a:cubicBezTo>
                  <a:cubicBezTo>
                    <a:pt x="100040" y="170155"/>
                    <a:pt x="93964" y="179270"/>
                    <a:pt x="84851" y="185346"/>
                  </a:cubicBezTo>
                  <a:cubicBezTo>
                    <a:pt x="78775" y="188384"/>
                    <a:pt x="66622" y="191422"/>
                    <a:pt x="60546" y="179270"/>
                  </a:cubicBezTo>
                  <a:cubicBezTo>
                    <a:pt x="54470" y="167117"/>
                    <a:pt x="57508" y="158003"/>
                    <a:pt x="66622" y="154965"/>
                  </a:cubicBezTo>
                  <a:cubicBezTo>
                    <a:pt x="69660" y="151927"/>
                    <a:pt x="73457" y="151167"/>
                    <a:pt x="77635" y="152307"/>
                  </a:cubicBezTo>
                  <a:close/>
                  <a:moveTo>
                    <a:pt x="1377919" y="146231"/>
                  </a:moveTo>
                  <a:cubicBezTo>
                    <a:pt x="1382097" y="147370"/>
                    <a:pt x="1386654" y="150408"/>
                    <a:pt x="1391211" y="154965"/>
                  </a:cubicBezTo>
                  <a:cubicBezTo>
                    <a:pt x="1400325" y="164079"/>
                    <a:pt x="1394249" y="173194"/>
                    <a:pt x="1385135" y="179270"/>
                  </a:cubicBezTo>
                  <a:cubicBezTo>
                    <a:pt x="1379058" y="182308"/>
                    <a:pt x="1366906" y="185346"/>
                    <a:pt x="1360830" y="173194"/>
                  </a:cubicBezTo>
                  <a:cubicBezTo>
                    <a:pt x="1354754" y="161041"/>
                    <a:pt x="1357792" y="154965"/>
                    <a:pt x="1366906" y="148889"/>
                  </a:cubicBezTo>
                  <a:cubicBezTo>
                    <a:pt x="1369944" y="145851"/>
                    <a:pt x="1373742" y="145092"/>
                    <a:pt x="1377919" y="146231"/>
                  </a:cubicBezTo>
                  <a:close/>
                  <a:moveTo>
                    <a:pt x="588024" y="143193"/>
                  </a:moveTo>
                  <a:cubicBezTo>
                    <a:pt x="592202" y="144332"/>
                    <a:pt x="596759" y="147370"/>
                    <a:pt x="601316" y="151927"/>
                  </a:cubicBezTo>
                  <a:cubicBezTo>
                    <a:pt x="610430" y="161041"/>
                    <a:pt x="604354" y="170156"/>
                    <a:pt x="595240" y="176232"/>
                  </a:cubicBezTo>
                  <a:cubicBezTo>
                    <a:pt x="589164" y="179270"/>
                    <a:pt x="577011" y="182308"/>
                    <a:pt x="570935" y="170156"/>
                  </a:cubicBezTo>
                  <a:cubicBezTo>
                    <a:pt x="564859" y="154965"/>
                    <a:pt x="567897" y="148889"/>
                    <a:pt x="577011" y="145851"/>
                  </a:cubicBezTo>
                  <a:cubicBezTo>
                    <a:pt x="580049" y="142813"/>
                    <a:pt x="583847" y="142053"/>
                    <a:pt x="588024" y="143193"/>
                  </a:cubicBezTo>
                  <a:close/>
                  <a:moveTo>
                    <a:pt x="241687" y="128003"/>
                  </a:moveTo>
                  <a:cubicBezTo>
                    <a:pt x="245865" y="129142"/>
                    <a:pt x="250422" y="132180"/>
                    <a:pt x="254979" y="136737"/>
                  </a:cubicBezTo>
                  <a:cubicBezTo>
                    <a:pt x="264093" y="145851"/>
                    <a:pt x="258017" y="154966"/>
                    <a:pt x="248903" y="161042"/>
                  </a:cubicBezTo>
                  <a:cubicBezTo>
                    <a:pt x="242827" y="164080"/>
                    <a:pt x="230674" y="167118"/>
                    <a:pt x="224598" y="154966"/>
                  </a:cubicBezTo>
                  <a:cubicBezTo>
                    <a:pt x="218522" y="139775"/>
                    <a:pt x="221560" y="133699"/>
                    <a:pt x="230674" y="130661"/>
                  </a:cubicBezTo>
                  <a:cubicBezTo>
                    <a:pt x="233712" y="127623"/>
                    <a:pt x="237510" y="126864"/>
                    <a:pt x="241687" y="128003"/>
                  </a:cubicBezTo>
                  <a:close/>
                  <a:moveTo>
                    <a:pt x="1259435" y="124965"/>
                  </a:moveTo>
                  <a:cubicBezTo>
                    <a:pt x="1263613" y="126104"/>
                    <a:pt x="1268170" y="129142"/>
                    <a:pt x="1272727" y="133699"/>
                  </a:cubicBezTo>
                  <a:cubicBezTo>
                    <a:pt x="1281841" y="142813"/>
                    <a:pt x="1272727" y="154966"/>
                    <a:pt x="1266651" y="158004"/>
                  </a:cubicBezTo>
                  <a:cubicBezTo>
                    <a:pt x="1260575" y="161042"/>
                    <a:pt x="1248422" y="164080"/>
                    <a:pt x="1242346" y="151928"/>
                  </a:cubicBezTo>
                  <a:cubicBezTo>
                    <a:pt x="1236270" y="136737"/>
                    <a:pt x="1239308" y="130661"/>
                    <a:pt x="1248422" y="127623"/>
                  </a:cubicBezTo>
                  <a:cubicBezTo>
                    <a:pt x="1251460" y="124585"/>
                    <a:pt x="1255258" y="123825"/>
                    <a:pt x="1259435" y="124965"/>
                  </a:cubicBezTo>
                  <a:close/>
                  <a:moveTo>
                    <a:pt x="399672" y="118889"/>
                  </a:moveTo>
                  <a:cubicBezTo>
                    <a:pt x="403852" y="120028"/>
                    <a:pt x="408409" y="123066"/>
                    <a:pt x="412966" y="127623"/>
                  </a:cubicBezTo>
                  <a:cubicBezTo>
                    <a:pt x="422078" y="136737"/>
                    <a:pt x="416004" y="145852"/>
                    <a:pt x="406890" y="151928"/>
                  </a:cubicBezTo>
                  <a:cubicBezTo>
                    <a:pt x="400812" y="154966"/>
                    <a:pt x="388658" y="158004"/>
                    <a:pt x="382584" y="145852"/>
                  </a:cubicBezTo>
                  <a:cubicBezTo>
                    <a:pt x="376513" y="133699"/>
                    <a:pt x="379551" y="127623"/>
                    <a:pt x="388658" y="121547"/>
                  </a:cubicBezTo>
                  <a:cubicBezTo>
                    <a:pt x="391694" y="118509"/>
                    <a:pt x="395492" y="117750"/>
                    <a:pt x="399672" y="118889"/>
                  </a:cubicBezTo>
                  <a:close/>
                  <a:moveTo>
                    <a:pt x="1004238" y="112813"/>
                  </a:moveTo>
                  <a:cubicBezTo>
                    <a:pt x="1008416" y="113952"/>
                    <a:pt x="1012973" y="116990"/>
                    <a:pt x="1017530" y="121547"/>
                  </a:cubicBezTo>
                  <a:cubicBezTo>
                    <a:pt x="1026644" y="130661"/>
                    <a:pt x="1020568" y="139776"/>
                    <a:pt x="1011454" y="145852"/>
                  </a:cubicBezTo>
                  <a:cubicBezTo>
                    <a:pt x="1005378" y="148890"/>
                    <a:pt x="993225" y="151928"/>
                    <a:pt x="987149" y="139776"/>
                  </a:cubicBezTo>
                  <a:cubicBezTo>
                    <a:pt x="981073" y="127623"/>
                    <a:pt x="984111" y="121547"/>
                    <a:pt x="993225" y="115471"/>
                  </a:cubicBezTo>
                  <a:cubicBezTo>
                    <a:pt x="996263" y="112433"/>
                    <a:pt x="1000061" y="111674"/>
                    <a:pt x="1004238" y="112813"/>
                  </a:cubicBezTo>
                  <a:close/>
                  <a:moveTo>
                    <a:pt x="800688" y="97622"/>
                  </a:moveTo>
                  <a:cubicBezTo>
                    <a:pt x="804866" y="98761"/>
                    <a:pt x="809423" y="101799"/>
                    <a:pt x="813980" y="106356"/>
                  </a:cubicBezTo>
                  <a:cubicBezTo>
                    <a:pt x="823094" y="115470"/>
                    <a:pt x="817018" y="124585"/>
                    <a:pt x="807904" y="130661"/>
                  </a:cubicBezTo>
                  <a:cubicBezTo>
                    <a:pt x="801828" y="133699"/>
                    <a:pt x="789675" y="136737"/>
                    <a:pt x="783599" y="124585"/>
                  </a:cubicBezTo>
                  <a:cubicBezTo>
                    <a:pt x="777523" y="112432"/>
                    <a:pt x="780561" y="106356"/>
                    <a:pt x="789675" y="100280"/>
                  </a:cubicBezTo>
                  <a:cubicBezTo>
                    <a:pt x="792713" y="97242"/>
                    <a:pt x="796511" y="96482"/>
                    <a:pt x="800688" y="97622"/>
                  </a:cubicBezTo>
                  <a:close/>
                  <a:moveTo>
                    <a:pt x="1128799" y="85470"/>
                  </a:moveTo>
                  <a:cubicBezTo>
                    <a:pt x="1132976" y="86609"/>
                    <a:pt x="1137533" y="89647"/>
                    <a:pt x="1142090" y="94204"/>
                  </a:cubicBezTo>
                  <a:cubicBezTo>
                    <a:pt x="1151204" y="103318"/>
                    <a:pt x="1142090" y="115471"/>
                    <a:pt x="1136014" y="118509"/>
                  </a:cubicBezTo>
                  <a:cubicBezTo>
                    <a:pt x="1129938" y="121547"/>
                    <a:pt x="1117785" y="124585"/>
                    <a:pt x="1111709" y="112433"/>
                  </a:cubicBezTo>
                  <a:cubicBezTo>
                    <a:pt x="1105633" y="97242"/>
                    <a:pt x="1108671" y="91166"/>
                    <a:pt x="1117785" y="88128"/>
                  </a:cubicBezTo>
                  <a:cubicBezTo>
                    <a:pt x="1120824" y="85090"/>
                    <a:pt x="1124621" y="84331"/>
                    <a:pt x="1128799" y="85470"/>
                  </a:cubicBezTo>
                  <a:close/>
                  <a:moveTo>
                    <a:pt x="515112" y="85470"/>
                  </a:moveTo>
                  <a:cubicBezTo>
                    <a:pt x="519291" y="86609"/>
                    <a:pt x="523848" y="89647"/>
                    <a:pt x="528402" y="94204"/>
                  </a:cubicBezTo>
                  <a:cubicBezTo>
                    <a:pt x="537516" y="103318"/>
                    <a:pt x="531440" y="112433"/>
                    <a:pt x="522328" y="118509"/>
                  </a:cubicBezTo>
                  <a:cubicBezTo>
                    <a:pt x="516251" y="121547"/>
                    <a:pt x="504099" y="124585"/>
                    <a:pt x="498023" y="112433"/>
                  </a:cubicBezTo>
                  <a:cubicBezTo>
                    <a:pt x="491947" y="100280"/>
                    <a:pt x="491947" y="94204"/>
                    <a:pt x="504099" y="88128"/>
                  </a:cubicBezTo>
                  <a:cubicBezTo>
                    <a:pt x="507138" y="85090"/>
                    <a:pt x="510935" y="84331"/>
                    <a:pt x="515112" y="85470"/>
                  </a:cubicBezTo>
                  <a:close/>
                  <a:moveTo>
                    <a:pt x="682203" y="73318"/>
                  </a:moveTo>
                  <a:cubicBezTo>
                    <a:pt x="686381" y="74457"/>
                    <a:pt x="690938" y="77495"/>
                    <a:pt x="695495" y="82052"/>
                  </a:cubicBezTo>
                  <a:cubicBezTo>
                    <a:pt x="704609" y="91166"/>
                    <a:pt x="698533" y="100281"/>
                    <a:pt x="689419" y="106357"/>
                  </a:cubicBezTo>
                  <a:cubicBezTo>
                    <a:pt x="683343" y="109395"/>
                    <a:pt x="671190" y="112433"/>
                    <a:pt x="665114" y="100281"/>
                  </a:cubicBezTo>
                  <a:cubicBezTo>
                    <a:pt x="659038" y="88128"/>
                    <a:pt x="662076" y="79014"/>
                    <a:pt x="671190" y="75976"/>
                  </a:cubicBezTo>
                  <a:cubicBezTo>
                    <a:pt x="674228" y="72938"/>
                    <a:pt x="678026" y="72178"/>
                    <a:pt x="682203" y="73318"/>
                  </a:cubicBezTo>
                  <a:close/>
                  <a:moveTo>
                    <a:pt x="159669" y="67242"/>
                  </a:moveTo>
                  <a:cubicBezTo>
                    <a:pt x="163846" y="68381"/>
                    <a:pt x="168403" y="71419"/>
                    <a:pt x="172960" y="75976"/>
                  </a:cubicBezTo>
                  <a:cubicBezTo>
                    <a:pt x="182074" y="85090"/>
                    <a:pt x="175998" y="94205"/>
                    <a:pt x="166884" y="100281"/>
                  </a:cubicBezTo>
                  <a:cubicBezTo>
                    <a:pt x="160807" y="103319"/>
                    <a:pt x="148655" y="106357"/>
                    <a:pt x="142579" y="94205"/>
                  </a:cubicBezTo>
                  <a:cubicBezTo>
                    <a:pt x="136504" y="82052"/>
                    <a:pt x="139542" y="75976"/>
                    <a:pt x="148655" y="69900"/>
                  </a:cubicBezTo>
                  <a:cubicBezTo>
                    <a:pt x="151694" y="66862"/>
                    <a:pt x="155491" y="66102"/>
                    <a:pt x="159669" y="67242"/>
                  </a:cubicBezTo>
                  <a:close/>
                  <a:moveTo>
                    <a:pt x="1453871" y="58127"/>
                  </a:moveTo>
                  <a:cubicBezTo>
                    <a:pt x="1458049" y="59266"/>
                    <a:pt x="1462606" y="62304"/>
                    <a:pt x="1467163" y="66861"/>
                  </a:cubicBezTo>
                  <a:cubicBezTo>
                    <a:pt x="1476277" y="75975"/>
                    <a:pt x="1467163" y="88128"/>
                    <a:pt x="1461087" y="91166"/>
                  </a:cubicBezTo>
                  <a:cubicBezTo>
                    <a:pt x="1455010" y="94204"/>
                    <a:pt x="1442858" y="97242"/>
                    <a:pt x="1436782" y="85090"/>
                  </a:cubicBezTo>
                  <a:cubicBezTo>
                    <a:pt x="1430706" y="72937"/>
                    <a:pt x="1430706" y="66861"/>
                    <a:pt x="1442858" y="60785"/>
                  </a:cubicBezTo>
                  <a:cubicBezTo>
                    <a:pt x="1445896" y="57747"/>
                    <a:pt x="1449694" y="56987"/>
                    <a:pt x="1453871" y="58127"/>
                  </a:cubicBezTo>
                  <a:close/>
                  <a:moveTo>
                    <a:pt x="47254" y="58127"/>
                  </a:moveTo>
                  <a:cubicBezTo>
                    <a:pt x="51432" y="59266"/>
                    <a:pt x="55989" y="62304"/>
                    <a:pt x="60546" y="66861"/>
                  </a:cubicBezTo>
                  <a:cubicBezTo>
                    <a:pt x="69660" y="75975"/>
                    <a:pt x="63584" y="85090"/>
                    <a:pt x="54470" y="91166"/>
                  </a:cubicBezTo>
                  <a:cubicBezTo>
                    <a:pt x="48394" y="94204"/>
                    <a:pt x="36241" y="97242"/>
                    <a:pt x="30165" y="85090"/>
                  </a:cubicBezTo>
                  <a:cubicBezTo>
                    <a:pt x="24089" y="72937"/>
                    <a:pt x="24089" y="66861"/>
                    <a:pt x="36241" y="60785"/>
                  </a:cubicBezTo>
                  <a:cubicBezTo>
                    <a:pt x="39279" y="57747"/>
                    <a:pt x="43077" y="56987"/>
                    <a:pt x="47254" y="58127"/>
                  </a:cubicBezTo>
                  <a:close/>
                  <a:moveTo>
                    <a:pt x="314611" y="55089"/>
                  </a:moveTo>
                  <a:cubicBezTo>
                    <a:pt x="318789" y="56228"/>
                    <a:pt x="323346" y="59266"/>
                    <a:pt x="327903" y="63823"/>
                  </a:cubicBezTo>
                  <a:cubicBezTo>
                    <a:pt x="337017" y="72937"/>
                    <a:pt x="327903" y="85090"/>
                    <a:pt x="321827" y="88128"/>
                  </a:cubicBezTo>
                  <a:cubicBezTo>
                    <a:pt x="315751" y="91166"/>
                    <a:pt x="303598" y="94204"/>
                    <a:pt x="297522" y="82052"/>
                  </a:cubicBezTo>
                  <a:cubicBezTo>
                    <a:pt x="291446" y="69899"/>
                    <a:pt x="294484" y="60785"/>
                    <a:pt x="303598" y="57747"/>
                  </a:cubicBezTo>
                  <a:cubicBezTo>
                    <a:pt x="306636" y="54709"/>
                    <a:pt x="310434" y="53949"/>
                    <a:pt x="314611" y="55089"/>
                  </a:cubicBezTo>
                  <a:close/>
                  <a:moveTo>
                    <a:pt x="885754" y="52051"/>
                  </a:moveTo>
                  <a:cubicBezTo>
                    <a:pt x="889932" y="53190"/>
                    <a:pt x="894489" y="56228"/>
                    <a:pt x="899046" y="60785"/>
                  </a:cubicBezTo>
                  <a:cubicBezTo>
                    <a:pt x="908160" y="69899"/>
                    <a:pt x="902084" y="79014"/>
                    <a:pt x="892970" y="85090"/>
                  </a:cubicBezTo>
                  <a:cubicBezTo>
                    <a:pt x="886894" y="88128"/>
                    <a:pt x="874741" y="91166"/>
                    <a:pt x="868665" y="79014"/>
                  </a:cubicBezTo>
                  <a:cubicBezTo>
                    <a:pt x="862589" y="63823"/>
                    <a:pt x="865627" y="57747"/>
                    <a:pt x="874741" y="54709"/>
                  </a:cubicBezTo>
                  <a:cubicBezTo>
                    <a:pt x="877779" y="51671"/>
                    <a:pt x="881577" y="50912"/>
                    <a:pt x="885754" y="52051"/>
                  </a:cubicBezTo>
                  <a:close/>
                  <a:moveTo>
                    <a:pt x="1341464" y="39899"/>
                  </a:moveTo>
                  <a:cubicBezTo>
                    <a:pt x="1345641" y="41038"/>
                    <a:pt x="1350198" y="44076"/>
                    <a:pt x="1354755" y="48633"/>
                  </a:cubicBezTo>
                  <a:cubicBezTo>
                    <a:pt x="1363869" y="57747"/>
                    <a:pt x="1357793" y="66862"/>
                    <a:pt x="1348679" y="72938"/>
                  </a:cubicBezTo>
                  <a:cubicBezTo>
                    <a:pt x="1342603" y="75976"/>
                    <a:pt x="1330450" y="79014"/>
                    <a:pt x="1324374" y="66862"/>
                  </a:cubicBezTo>
                  <a:cubicBezTo>
                    <a:pt x="1318298" y="51671"/>
                    <a:pt x="1321336" y="45595"/>
                    <a:pt x="1330450" y="42557"/>
                  </a:cubicBezTo>
                  <a:cubicBezTo>
                    <a:pt x="1333489" y="39519"/>
                    <a:pt x="1337286" y="38760"/>
                    <a:pt x="1341464" y="39899"/>
                  </a:cubicBezTo>
                  <a:close/>
                  <a:moveTo>
                    <a:pt x="1204751" y="27747"/>
                  </a:moveTo>
                  <a:cubicBezTo>
                    <a:pt x="1208928" y="28886"/>
                    <a:pt x="1213485" y="31924"/>
                    <a:pt x="1218042" y="36481"/>
                  </a:cubicBezTo>
                  <a:cubicBezTo>
                    <a:pt x="1227156" y="45595"/>
                    <a:pt x="1218042" y="57748"/>
                    <a:pt x="1211966" y="60786"/>
                  </a:cubicBezTo>
                  <a:cubicBezTo>
                    <a:pt x="1205890" y="63824"/>
                    <a:pt x="1193737" y="66862"/>
                    <a:pt x="1187661" y="54710"/>
                  </a:cubicBezTo>
                  <a:cubicBezTo>
                    <a:pt x="1181585" y="42557"/>
                    <a:pt x="1184623" y="33443"/>
                    <a:pt x="1193737" y="30405"/>
                  </a:cubicBezTo>
                  <a:cubicBezTo>
                    <a:pt x="1196776" y="27367"/>
                    <a:pt x="1200573" y="26608"/>
                    <a:pt x="1204751" y="27747"/>
                  </a:cubicBezTo>
                  <a:close/>
                  <a:moveTo>
                    <a:pt x="979933" y="21671"/>
                  </a:moveTo>
                  <a:cubicBezTo>
                    <a:pt x="984110" y="22810"/>
                    <a:pt x="988668" y="25848"/>
                    <a:pt x="993225" y="30405"/>
                  </a:cubicBezTo>
                  <a:cubicBezTo>
                    <a:pt x="1002339" y="39519"/>
                    <a:pt x="993225" y="51672"/>
                    <a:pt x="987149" y="54710"/>
                  </a:cubicBezTo>
                  <a:cubicBezTo>
                    <a:pt x="981072" y="57748"/>
                    <a:pt x="968920" y="60786"/>
                    <a:pt x="962844" y="48634"/>
                  </a:cubicBezTo>
                  <a:cubicBezTo>
                    <a:pt x="956768" y="36481"/>
                    <a:pt x="956768" y="27367"/>
                    <a:pt x="968920" y="24329"/>
                  </a:cubicBezTo>
                  <a:cubicBezTo>
                    <a:pt x="971958" y="21291"/>
                    <a:pt x="975756" y="20531"/>
                    <a:pt x="979933" y="21671"/>
                  </a:cubicBezTo>
                  <a:close/>
                  <a:moveTo>
                    <a:pt x="451312" y="8759"/>
                  </a:moveTo>
                  <a:cubicBezTo>
                    <a:pt x="455488" y="9899"/>
                    <a:pt x="460045" y="13696"/>
                    <a:pt x="464603" y="21291"/>
                  </a:cubicBezTo>
                  <a:cubicBezTo>
                    <a:pt x="473718" y="30405"/>
                    <a:pt x="464603" y="42558"/>
                    <a:pt x="458526" y="45596"/>
                  </a:cubicBezTo>
                  <a:cubicBezTo>
                    <a:pt x="452451" y="48634"/>
                    <a:pt x="440301" y="51672"/>
                    <a:pt x="434225" y="39520"/>
                  </a:cubicBezTo>
                  <a:cubicBezTo>
                    <a:pt x="428151" y="24329"/>
                    <a:pt x="431188" y="18253"/>
                    <a:pt x="440301" y="12177"/>
                  </a:cubicBezTo>
                  <a:cubicBezTo>
                    <a:pt x="443339" y="9139"/>
                    <a:pt x="447135" y="7620"/>
                    <a:pt x="451312" y="8759"/>
                  </a:cubicBezTo>
                  <a:close/>
                  <a:moveTo>
                    <a:pt x="1049824" y="0"/>
                  </a:moveTo>
                  <a:lnTo>
                    <a:pt x="1083563" y="0"/>
                  </a:lnTo>
                  <a:lnTo>
                    <a:pt x="1083987" y="2304"/>
                  </a:lnTo>
                  <a:cubicBezTo>
                    <a:pt x="1082089" y="6861"/>
                    <a:pt x="1078291" y="10659"/>
                    <a:pt x="1075253" y="12178"/>
                  </a:cubicBezTo>
                  <a:cubicBezTo>
                    <a:pt x="1069177" y="15216"/>
                    <a:pt x="1057024" y="18254"/>
                    <a:pt x="1050948" y="6102"/>
                  </a:cubicBezTo>
                  <a:close/>
                  <a:moveTo>
                    <a:pt x="773962" y="0"/>
                  </a:moveTo>
                  <a:lnTo>
                    <a:pt x="806875" y="0"/>
                  </a:lnTo>
                  <a:lnTo>
                    <a:pt x="798790" y="9140"/>
                  </a:lnTo>
                  <a:cubicBezTo>
                    <a:pt x="792714" y="12178"/>
                    <a:pt x="780561" y="15216"/>
                    <a:pt x="774485" y="3064"/>
                  </a:cubicBezTo>
                  <a:close/>
                  <a:moveTo>
                    <a:pt x="659033" y="0"/>
                  </a:moveTo>
                  <a:lnTo>
                    <a:pt x="688741" y="0"/>
                  </a:lnTo>
                  <a:lnTo>
                    <a:pt x="683343" y="6102"/>
                  </a:lnTo>
                  <a:cubicBezTo>
                    <a:pt x="677266" y="9140"/>
                    <a:pt x="665114" y="12178"/>
                    <a:pt x="659038" y="26"/>
                  </a:cubicBezTo>
                  <a:close/>
                  <a:moveTo>
                    <a:pt x="558807" y="0"/>
                  </a:moveTo>
                  <a:lnTo>
                    <a:pt x="589125" y="0"/>
                  </a:lnTo>
                  <a:lnTo>
                    <a:pt x="589163" y="25"/>
                  </a:lnTo>
                  <a:cubicBezTo>
                    <a:pt x="598277" y="9139"/>
                    <a:pt x="592201" y="18254"/>
                    <a:pt x="583087" y="24330"/>
                  </a:cubicBezTo>
                  <a:cubicBezTo>
                    <a:pt x="577011" y="27368"/>
                    <a:pt x="564858" y="30406"/>
                    <a:pt x="558782" y="18254"/>
                  </a:cubicBezTo>
                  <a:cubicBezTo>
                    <a:pt x="555744" y="12177"/>
                    <a:pt x="554985" y="6861"/>
                    <a:pt x="556124" y="2683"/>
                  </a:cubicBezTo>
                  <a:close/>
                  <a:moveTo>
                    <a:pt x="189731" y="0"/>
                  </a:moveTo>
                  <a:lnTo>
                    <a:pt x="223240" y="0"/>
                  </a:lnTo>
                  <a:lnTo>
                    <a:pt x="224224" y="5342"/>
                  </a:lnTo>
                  <a:cubicBezTo>
                    <a:pt x="222326" y="9899"/>
                    <a:pt x="218528" y="13697"/>
                    <a:pt x="215490" y="15216"/>
                  </a:cubicBezTo>
                  <a:cubicBezTo>
                    <a:pt x="209414" y="18254"/>
                    <a:pt x="197261" y="21292"/>
                    <a:pt x="191185" y="9140"/>
                  </a:cubicBezTo>
                  <a:close/>
                </a:path>
              </a:pathLst>
            </a:custGeom>
            <a:solidFill>
              <a:schemeClr val="bg1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850A57ED-177A-435B-C624-E7BABDDCC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525" y="200723"/>
            <a:ext cx="6441269" cy="8814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/>
            <a:r>
              <a:rPr lang="en-US" sz="47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Surface Brushing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DAD8C733-6C4A-DBD7-0BF2-6B947B1C7143}"/>
              </a:ext>
            </a:extLst>
          </p:cNvPr>
          <p:cNvSpPr txBox="1">
            <a:spLocks/>
          </p:cNvSpPr>
          <p:nvPr/>
        </p:nvSpPr>
        <p:spPr>
          <a:xfrm>
            <a:off x="22808" y="2165102"/>
            <a:ext cx="9331257" cy="29703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/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5" name="Title 2">
            <a:extLst>
              <a:ext uri="{FF2B5EF4-FFF2-40B4-BE49-F238E27FC236}">
                <a16:creationId xmlns:a16="http://schemas.microsoft.com/office/drawing/2014/main" id="{FB76B456-519D-DCE0-2C42-A484A0DD9493}"/>
              </a:ext>
            </a:extLst>
          </p:cNvPr>
          <p:cNvSpPr txBox="1">
            <a:spLocks/>
          </p:cNvSpPr>
          <p:nvPr/>
        </p:nvSpPr>
        <p:spPr>
          <a:xfrm>
            <a:off x="1345973" y="2015916"/>
            <a:ext cx="6441269" cy="299564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/>
            <a:r>
              <a:rPr lang="en-US" sz="1800" dirty="0">
                <a:solidFill>
                  <a:schemeClr val="bg1"/>
                </a:solidFill>
              </a:rPr>
              <a:t>. Sweep back and forth</a:t>
            </a:r>
          </a:p>
          <a:p>
            <a:pPr algn="l" defTabSz="914400"/>
            <a:r>
              <a:rPr lang="en-US" sz="1800" dirty="0">
                <a:solidFill>
                  <a:schemeClr val="bg1"/>
                </a:solidFill>
              </a:rPr>
              <a:t>. Back up</a:t>
            </a:r>
          </a:p>
          <a:p>
            <a:pPr algn="l" defTabSz="914400"/>
            <a:r>
              <a:rPr lang="en-US" sz="1800" dirty="0">
                <a:solidFill>
                  <a:schemeClr val="bg1"/>
                </a:solidFill>
              </a:rPr>
              <a:t>. Turn</a:t>
            </a:r>
          </a:p>
          <a:p>
            <a:pPr algn="l" defTabSz="914400"/>
            <a:r>
              <a:rPr lang="en-US" sz="1800" dirty="0">
                <a:solidFill>
                  <a:schemeClr val="bg1"/>
                </a:solidFill>
              </a:rPr>
              <a:t>. Go forward back to home base colored </a:t>
            </a:r>
            <a:r>
              <a:rPr lang="en-US" sz="1800" dirty="0">
                <a:solidFill>
                  <a:srgbClr val="FF0000"/>
                </a:solidFill>
              </a:rPr>
              <a:t>RED</a:t>
            </a:r>
          </a:p>
          <a:p>
            <a:pPr algn="l" defTabSz="914400"/>
            <a:r>
              <a:rPr lang="en-US" sz="1800" dirty="0">
                <a:solidFill>
                  <a:schemeClr val="bg1"/>
                </a:solidFill>
              </a:rPr>
              <a:t>. Learn what degrees is</a:t>
            </a:r>
          </a:p>
          <a:p>
            <a:pPr algn="l" defTabSz="914400"/>
            <a:r>
              <a:rPr lang="en-US" sz="1800" dirty="0">
                <a:solidFill>
                  <a:schemeClr val="bg1"/>
                </a:solidFill>
              </a:rPr>
              <a:t>. Whacker</a:t>
            </a:r>
          </a:p>
          <a:p>
            <a:pPr algn="l" defTabSz="914400"/>
            <a:r>
              <a:rPr lang="en-US" sz="1800" dirty="0">
                <a:solidFill>
                  <a:schemeClr val="bg1"/>
                </a:solidFill>
              </a:rPr>
              <a:t>. Finished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7337C90-C0B4-0EF2-D000-A6853F7DAB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972429" y="0"/>
            <a:ext cx="5063163" cy="777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092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7427488-068E-4B55-AC8D-CD070B8CD4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58400" cy="77724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31460D47-75CD-497D-BC88-FA41997D2E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0058398" cy="7772401"/>
            <a:chOff x="7467600" y="0"/>
            <a:chExt cx="4724400" cy="6858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9009592-A5E6-4C28-98E1-2066732DDB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5"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0D59619-E7E2-49E5-B842-23F79868B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7600" y="0"/>
              <a:ext cx="4724400" cy="6858000"/>
            </a:xfrm>
            <a:prstGeom prst="rect">
              <a:avLst/>
            </a:prstGeom>
            <a:solidFill>
              <a:schemeClr val="accent6">
                <a:lumMod val="20000"/>
                <a:lumOff val="8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E6A0E474-BC1B-4020-8F1C-5DB17CF64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58401" cy="7772400"/>
          </a:xfrm>
          <a:custGeom>
            <a:avLst/>
            <a:gdLst>
              <a:gd name="connsiteX0" fmla="*/ 369702 w 12192002"/>
              <a:gd name="connsiteY0" fmla="*/ 6712169 h 6858000"/>
              <a:gd name="connsiteX1" fmla="*/ 366575 w 12192002"/>
              <a:gd name="connsiteY1" fmla="*/ 6715556 h 6858000"/>
              <a:gd name="connsiteX2" fmla="*/ 371637 w 12192002"/>
              <a:gd name="connsiteY2" fmla="*/ 6713954 h 6858000"/>
              <a:gd name="connsiteX3" fmla="*/ 7392322 w 12192002"/>
              <a:gd name="connsiteY3" fmla="*/ 6658238 h 6858000"/>
              <a:gd name="connsiteX4" fmla="*/ 7611337 w 12192002"/>
              <a:gd name="connsiteY4" fmla="*/ 6732821 h 6858000"/>
              <a:gd name="connsiteX5" fmla="*/ 7955762 w 12192002"/>
              <a:gd name="connsiteY5" fmla="*/ 6842006 h 6858000"/>
              <a:gd name="connsiteX6" fmla="*/ 7512455 w 12192002"/>
              <a:gd name="connsiteY6" fmla="*/ 6674734 h 6858000"/>
              <a:gd name="connsiteX7" fmla="*/ 9928143 w 12192002"/>
              <a:gd name="connsiteY7" fmla="*/ 6515312 h 6858000"/>
              <a:gd name="connsiteX8" fmla="*/ 9753801 w 12192002"/>
              <a:gd name="connsiteY8" fmla="*/ 6525103 h 6858000"/>
              <a:gd name="connsiteX9" fmla="*/ 9578027 w 12192002"/>
              <a:gd name="connsiteY9" fmla="*/ 6532104 h 6858000"/>
              <a:gd name="connsiteX10" fmla="*/ 9424342 w 12192002"/>
              <a:gd name="connsiteY10" fmla="*/ 6528403 h 6858000"/>
              <a:gd name="connsiteX11" fmla="*/ 9001907 w 12192002"/>
              <a:gd name="connsiteY11" fmla="*/ 6560369 h 6858000"/>
              <a:gd name="connsiteX12" fmla="*/ 8922138 w 12192002"/>
              <a:gd name="connsiteY12" fmla="*/ 6591702 h 6858000"/>
              <a:gd name="connsiteX13" fmla="*/ 9087550 w 12192002"/>
              <a:gd name="connsiteY13" fmla="*/ 6599765 h 6858000"/>
              <a:gd name="connsiteX14" fmla="*/ 9512475 w 12192002"/>
              <a:gd name="connsiteY14" fmla="*/ 6563693 h 6858000"/>
              <a:gd name="connsiteX15" fmla="*/ 9928143 w 12192002"/>
              <a:gd name="connsiteY15" fmla="*/ 6515312 h 6858000"/>
              <a:gd name="connsiteX16" fmla="*/ 9351220 w 12192002"/>
              <a:gd name="connsiteY16" fmla="*/ 6459370 h 6858000"/>
              <a:gd name="connsiteX17" fmla="*/ 8999756 w 12192002"/>
              <a:gd name="connsiteY17" fmla="*/ 6529929 h 6858000"/>
              <a:gd name="connsiteX18" fmla="*/ 9425830 w 12192002"/>
              <a:gd name="connsiteY18" fmla="*/ 6498517 h 6858000"/>
              <a:gd name="connsiteX19" fmla="*/ 9578307 w 12192002"/>
              <a:gd name="connsiteY19" fmla="*/ 6502035 h 6858000"/>
              <a:gd name="connsiteX20" fmla="*/ 9752771 w 12192002"/>
              <a:gd name="connsiteY20" fmla="*/ 6495471 h 6858000"/>
              <a:gd name="connsiteX21" fmla="*/ 9852779 w 12192002"/>
              <a:gd name="connsiteY21" fmla="*/ 6489665 h 6858000"/>
              <a:gd name="connsiteX22" fmla="*/ 9694862 w 12192002"/>
              <a:gd name="connsiteY22" fmla="*/ 6473140 h 6858000"/>
              <a:gd name="connsiteX23" fmla="*/ 9351220 w 12192002"/>
              <a:gd name="connsiteY23" fmla="*/ 6459370 h 6858000"/>
              <a:gd name="connsiteX24" fmla="*/ 1019354 w 12192002"/>
              <a:gd name="connsiteY24" fmla="*/ 6315006 h 6858000"/>
              <a:gd name="connsiteX25" fmla="*/ 441046 w 12192002"/>
              <a:gd name="connsiteY25" fmla="*/ 6691153 h 6858000"/>
              <a:gd name="connsiteX26" fmla="*/ 1019354 w 12192002"/>
              <a:gd name="connsiteY26" fmla="*/ 6315006 h 6858000"/>
              <a:gd name="connsiteX27" fmla="*/ 991680 w 12192002"/>
              <a:gd name="connsiteY27" fmla="*/ 6298413 h 6858000"/>
              <a:gd name="connsiteX28" fmla="*/ 409060 w 12192002"/>
              <a:gd name="connsiteY28" fmla="*/ 6671470 h 6858000"/>
              <a:gd name="connsiteX29" fmla="*/ 991680 w 12192002"/>
              <a:gd name="connsiteY29" fmla="*/ 6298413 h 6858000"/>
              <a:gd name="connsiteX30" fmla="*/ 7254615 w 12192002"/>
              <a:gd name="connsiteY30" fmla="*/ 5911918 h 6858000"/>
              <a:gd name="connsiteX31" fmla="*/ 7312589 w 12192002"/>
              <a:gd name="connsiteY31" fmla="*/ 5982309 h 6858000"/>
              <a:gd name="connsiteX32" fmla="*/ 7580896 w 12192002"/>
              <a:gd name="connsiteY32" fmla="*/ 6402069 h 6858000"/>
              <a:gd name="connsiteX33" fmla="*/ 7990862 w 12192002"/>
              <a:gd name="connsiteY33" fmla="*/ 6807025 h 6858000"/>
              <a:gd name="connsiteX34" fmla="*/ 7871964 w 12192002"/>
              <a:gd name="connsiteY34" fmla="*/ 6649139 h 6858000"/>
              <a:gd name="connsiteX35" fmla="*/ 7859674 w 12192002"/>
              <a:gd name="connsiteY35" fmla="*/ 6636358 h 6858000"/>
              <a:gd name="connsiteX36" fmla="*/ 7545050 w 12192002"/>
              <a:gd name="connsiteY36" fmla="*/ 6260110 h 6858000"/>
              <a:gd name="connsiteX37" fmla="*/ 7254615 w 12192002"/>
              <a:gd name="connsiteY37" fmla="*/ 5911918 h 6858000"/>
              <a:gd name="connsiteX38" fmla="*/ 9078855 w 12192002"/>
              <a:gd name="connsiteY38" fmla="*/ 5884754 h 6858000"/>
              <a:gd name="connsiteX39" fmla="*/ 8825188 w 12192002"/>
              <a:gd name="connsiteY39" fmla="*/ 6496752 h 6858000"/>
              <a:gd name="connsiteX40" fmla="*/ 9078855 w 12192002"/>
              <a:gd name="connsiteY40" fmla="*/ 5884754 h 6858000"/>
              <a:gd name="connsiteX41" fmla="*/ 9113805 w 12192002"/>
              <a:gd name="connsiteY41" fmla="*/ 5883072 h 6858000"/>
              <a:gd name="connsiteX42" fmla="*/ 8855200 w 12192002"/>
              <a:gd name="connsiteY42" fmla="*/ 6494950 h 6858000"/>
              <a:gd name="connsiteX43" fmla="*/ 9113805 w 12192002"/>
              <a:gd name="connsiteY43" fmla="*/ 5883072 h 6858000"/>
              <a:gd name="connsiteX44" fmla="*/ 9123940 w 12192002"/>
              <a:gd name="connsiteY44" fmla="*/ 5825040 h 6858000"/>
              <a:gd name="connsiteX45" fmla="*/ 9120846 w 12192002"/>
              <a:gd name="connsiteY45" fmla="*/ 5829053 h 6858000"/>
              <a:gd name="connsiteX46" fmla="*/ 9123267 w 12192002"/>
              <a:gd name="connsiteY46" fmla="*/ 5829425 h 6858000"/>
              <a:gd name="connsiteX47" fmla="*/ 103333 w 12192002"/>
              <a:gd name="connsiteY47" fmla="*/ 5699602 h 6858000"/>
              <a:gd name="connsiteX48" fmla="*/ 233938 w 12192002"/>
              <a:gd name="connsiteY48" fmla="*/ 5809416 h 6858000"/>
              <a:gd name="connsiteX49" fmla="*/ 883580 w 12192002"/>
              <a:gd name="connsiteY49" fmla="*/ 6180710 h 6858000"/>
              <a:gd name="connsiteX50" fmla="*/ 487337 w 12192002"/>
              <a:gd name="connsiteY50" fmla="*/ 5950182 h 6858000"/>
              <a:gd name="connsiteX51" fmla="*/ 354051 w 12192002"/>
              <a:gd name="connsiteY51" fmla="*/ 5854912 h 6858000"/>
              <a:gd name="connsiteX52" fmla="*/ 195436 w 12192002"/>
              <a:gd name="connsiteY52" fmla="*/ 5755068 h 6858000"/>
              <a:gd name="connsiteX53" fmla="*/ 5539432 w 12192002"/>
              <a:gd name="connsiteY53" fmla="*/ 5642928 h 6858000"/>
              <a:gd name="connsiteX54" fmla="*/ 5555462 w 12192002"/>
              <a:gd name="connsiteY54" fmla="*/ 5694454 h 6858000"/>
              <a:gd name="connsiteX55" fmla="*/ 5828270 w 12192002"/>
              <a:gd name="connsiteY55" fmla="*/ 6320663 h 6858000"/>
              <a:gd name="connsiteX56" fmla="*/ 5947416 w 12192002"/>
              <a:gd name="connsiteY56" fmla="*/ 6574846 h 6858000"/>
              <a:gd name="connsiteX57" fmla="*/ 5539432 w 12192002"/>
              <a:gd name="connsiteY57" fmla="*/ 5642928 h 6858000"/>
              <a:gd name="connsiteX58" fmla="*/ 51253 w 12192002"/>
              <a:gd name="connsiteY58" fmla="*/ 5631825 h 6858000"/>
              <a:gd name="connsiteX59" fmla="*/ 211622 w 12192002"/>
              <a:gd name="connsiteY59" fmla="*/ 5728803 h 6858000"/>
              <a:gd name="connsiteX60" fmla="*/ 371652 w 12192002"/>
              <a:gd name="connsiteY60" fmla="*/ 5829062 h 6858000"/>
              <a:gd name="connsiteX61" fmla="*/ 505903 w 12192002"/>
              <a:gd name="connsiteY61" fmla="*/ 5925221 h 6858000"/>
              <a:gd name="connsiteX62" fmla="*/ 899240 w 12192002"/>
              <a:gd name="connsiteY62" fmla="*/ 6153068 h 6858000"/>
              <a:gd name="connsiteX63" fmla="*/ 988114 w 12192002"/>
              <a:gd name="connsiteY63" fmla="*/ 6174204 h 6858000"/>
              <a:gd name="connsiteX64" fmla="*/ 845971 w 12192002"/>
              <a:gd name="connsiteY64" fmla="*/ 6067177 h 6858000"/>
              <a:gd name="connsiteX65" fmla="*/ 448057 w 12192002"/>
              <a:gd name="connsiteY65" fmla="*/ 5841376 h 6858000"/>
              <a:gd name="connsiteX66" fmla="*/ 51253 w 12192002"/>
              <a:gd name="connsiteY66" fmla="*/ 5631825 h 6858000"/>
              <a:gd name="connsiteX67" fmla="*/ 2606687 w 12192002"/>
              <a:gd name="connsiteY67" fmla="*/ 5630718 h 6858000"/>
              <a:gd name="connsiteX68" fmla="*/ 2645658 w 12192002"/>
              <a:gd name="connsiteY68" fmla="*/ 6640259 h 6858000"/>
              <a:gd name="connsiteX69" fmla="*/ 2606687 w 12192002"/>
              <a:gd name="connsiteY69" fmla="*/ 5630718 h 6858000"/>
              <a:gd name="connsiteX70" fmla="*/ 10097724 w 12192002"/>
              <a:gd name="connsiteY70" fmla="*/ 5591852 h 6858000"/>
              <a:gd name="connsiteX71" fmla="*/ 9645248 w 12192002"/>
              <a:gd name="connsiteY71" fmla="*/ 5630119 h 6858000"/>
              <a:gd name="connsiteX72" fmla="*/ 9543858 w 12192002"/>
              <a:gd name="connsiteY72" fmla="*/ 5650510 h 6858000"/>
              <a:gd name="connsiteX73" fmla="*/ 9681648 w 12192002"/>
              <a:gd name="connsiteY73" fmla="*/ 5629828 h 6858000"/>
              <a:gd name="connsiteX74" fmla="*/ 10557846 w 12192002"/>
              <a:gd name="connsiteY74" fmla="*/ 5601337 h 6858000"/>
              <a:gd name="connsiteX75" fmla="*/ 10301704 w 12192002"/>
              <a:gd name="connsiteY75" fmla="*/ 5598847 h 6858000"/>
              <a:gd name="connsiteX76" fmla="*/ 10250553 w 12192002"/>
              <a:gd name="connsiteY76" fmla="*/ 5595539 h 6858000"/>
              <a:gd name="connsiteX77" fmla="*/ 10097724 w 12192002"/>
              <a:gd name="connsiteY77" fmla="*/ 5591852 h 6858000"/>
              <a:gd name="connsiteX78" fmla="*/ 3642057 w 12192002"/>
              <a:gd name="connsiteY78" fmla="*/ 5573487 h 6858000"/>
              <a:gd name="connsiteX79" fmla="*/ 3632981 w 12192002"/>
              <a:gd name="connsiteY79" fmla="*/ 5579437 h 6858000"/>
              <a:gd name="connsiteX80" fmla="*/ 3382436 w 12192002"/>
              <a:gd name="connsiteY80" fmla="*/ 5952726 h 6858000"/>
              <a:gd name="connsiteX81" fmla="*/ 3191929 w 12192002"/>
              <a:gd name="connsiteY81" fmla="*/ 6662669 h 6858000"/>
              <a:gd name="connsiteX82" fmla="*/ 3369898 w 12192002"/>
              <a:gd name="connsiteY82" fmla="*/ 6081771 h 6858000"/>
              <a:gd name="connsiteX83" fmla="*/ 3642057 w 12192002"/>
              <a:gd name="connsiteY83" fmla="*/ 5573487 h 6858000"/>
              <a:gd name="connsiteX84" fmla="*/ 7015907 w 12192002"/>
              <a:gd name="connsiteY84" fmla="*/ 5541548 h 6858000"/>
              <a:gd name="connsiteX85" fmla="*/ 7259646 w 12192002"/>
              <a:gd name="connsiteY85" fmla="*/ 5765985 h 6858000"/>
              <a:gd name="connsiteX86" fmla="*/ 7741483 w 12192002"/>
              <a:gd name="connsiteY86" fmla="*/ 6279980 h 6858000"/>
              <a:gd name="connsiteX87" fmla="*/ 8008941 w 12192002"/>
              <a:gd name="connsiteY87" fmla="*/ 6733560 h 6858000"/>
              <a:gd name="connsiteX88" fmla="*/ 7999234 w 12192002"/>
              <a:gd name="connsiteY88" fmla="*/ 6610993 h 6858000"/>
              <a:gd name="connsiteX89" fmla="*/ 7715154 w 12192002"/>
              <a:gd name="connsiteY89" fmla="*/ 6197148 h 6858000"/>
              <a:gd name="connsiteX90" fmla="*/ 7271900 w 12192002"/>
              <a:gd name="connsiteY90" fmla="*/ 5734551 h 6858000"/>
              <a:gd name="connsiteX91" fmla="*/ 7015907 w 12192002"/>
              <a:gd name="connsiteY91" fmla="*/ 5541548 h 6858000"/>
              <a:gd name="connsiteX92" fmla="*/ 2650666 w 12192002"/>
              <a:gd name="connsiteY92" fmla="*/ 5530686 h 6858000"/>
              <a:gd name="connsiteX93" fmla="*/ 2650249 w 12192002"/>
              <a:gd name="connsiteY93" fmla="*/ 5532101 h 6858000"/>
              <a:gd name="connsiteX94" fmla="*/ 2663808 w 12192002"/>
              <a:gd name="connsiteY94" fmla="*/ 6535215 h 6858000"/>
              <a:gd name="connsiteX95" fmla="*/ 2665418 w 12192002"/>
              <a:gd name="connsiteY95" fmla="*/ 6132756 h 6858000"/>
              <a:gd name="connsiteX96" fmla="*/ 2650666 w 12192002"/>
              <a:gd name="connsiteY96" fmla="*/ 5530686 h 6858000"/>
              <a:gd name="connsiteX97" fmla="*/ 10218664 w 12192002"/>
              <a:gd name="connsiteY97" fmla="*/ 5525300 h 6858000"/>
              <a:gd name="connsiteX98" fmla="*/ 10086154 w 12192002"/>
              <a:gd name="connsiteY98" fmla="*/ 5525937 h 6858000"/>
              <a:gd name="connsiteX99" fmla="*/ 9778614 w 12192002"/>
              <a:gd name="connsiteY99" fmla="*/ 5550189 h 6858000"/>
              <a:gd name="connsiteX100" fmla="*/ 9601703 w 12192002"/>
              <a:gd name="connsiteY100" fmla="*/ 5605852 h 6858000"/>
              <a:gd name="connsiteX101" fmla="*/ 9641684 w 12192002"/>
              <a:gd name="connsiteY101" fmla="*/ 5600203 h 6858000"/>
              <a:gd name="connsiteX102" fmla="*/ 10252799 w 12192002"/>
              <a:gd name="connsiteY102" fmla="*/ 5564971 h 6858000"/>
              <a:gd name="connsiteX103" fmla="*/ 10304297 w 12192002"/>
              <a:gd name="connsiteY103" fmla="*/ 5568822 h 6858000"/>
              <a:gd name="connsiteX104" fmla="*/ 10533945 w 12192002"/>
              <a:gd name="connsiteY104" fmla="*/ 5573703 h 6858000"/>
              <a:gd name="connsiteX105" fmla="*/ 10446061 w 12192002"/>
              <a:gd name="connsiteY105" fmla="*/ 5555562 h 6858000"/>
              <a:gd name="connsiteX106" fmla="*/ 10360877 w 12192002"/>
              <a:gd name="connsiteY106" fmla="*/ 5538004 h 6858000"/>
              <a:gd name="connsiteX107" fmla="*/ 10218664 w 12192002"/>
              <a:gd name="connsiteY107" fmla="*/ 5525300 h 6858000"/>
              <a:gd name="connsiteX108" fmla="*/ 6946849 w 12192002"/>
              <a:gd name="connsiteY108" fmla="*/ 5523271 h 6858000"/>
              <a:gd name="connsiteX109" fmla="*/ 6946972 w 12192002"/>
              <a:gd name="connsiteY109" fmla="*/ 5526491 h 6858000"/>
              <a:gd name="connsiteX110" fmla="*/ 7105827 w 12192002"/>
              <a:gd name="connsiteY110" fmla="*/ 5718700 h 6858000"/>
              <a:gd name="connsiteX111" fmla="*/ 7126431 w 12192002"/>
              <a:gd name="connsiteY111" fmla="*/ 5737872 h 6858000"/>
              <a:gd name="connsiteX112" fmla="*/ 7567269 w 12192002"/>
              <a:gd name="connsiteY112" fmla="*/ 6240461 h 6858000"/>
              <a:gd name="connsiteX113" fmla="*/ 7880270 w 12192002"/>
              <a:gd name="connsiteY113" fmla="*/ 6615176 h 6858000"/>
              <a:gd name="connsiteX114" fmla="*/ 7892560 w 12192002"/>
              <a:gd name="connsiteY114" fmla="*/ 6627949 h 6858000"/>
              <a:gd name="connsiteX115" fmla="*/ 7971643 w 12192002"/>
              <a:gd name="connsiteY115" fmla="*/ 6718236 h 6858000"/>
              <a:gd name="connsiteX116" fmla="*/ 7719359 w 12192002"/>
              <a:gd name="connsiteY116" fmla="*/ 6299011 h 6858000"/>
              <a:gd name="connsiteX117" fmla="*/ 7240170 w 12192002"/>
              <a:gd name="connsiteY117" fmla="*/ 5787985 h 6858000"/>
              <a:gd name="connsiteX118" fmla="*/ 6946849 w 12192002"/>
              <a:gd name="connsiteY118" fmla="*/ 5523271 h 6858000"/>
              <a:gd name="connsiteX119" fmla="*/ 2680277 w 12192002"/>
              <a:gd name="connsiteY119" fmla="*/ 5479204 h 6858000"/>
              <a:gd name="connsiteX120" fmla="*/ 2678972 w 12192002"/>
              <a:gd name="connsiteY120" fmla="*/ 5481582 h 6858000"/>
              <a:gd name="connsiteX121" fmla="*/ 2696666 w 12192002"/>
              <a:gd name="connsiteY121" fmla="*/ 6133836 h 6858000"/>
              <a:gd name="connsiteX122" fmla="*/ 2695769 w 12192002"/>
              <a:gd name="connsiteY122" fmla="*/ 6390955 h 6858000"/>
              <a:gd name="connsiteX123" fmla="*/ 2739893 w 12192002"/>
              <a:gd name="connsiteY123" fmla="*/ 6108357 h 6858000"/>
              <a:gd name="connsiteX124" fmla="*/ 2680277 w 12192002"/>
              <a:gd name="connsiteY124" fmla="*/ 5479204 h 6858000"/>
              <a:gd name="connsiteX125" fmla="*/ 1132195 w 12192002"/>
              <a:gd name="connsiteY125" fmla="*/ 5467980 h 6858000"/>
              <a:gd name="connsiteX126" fmla="*/ 1679056 w 12192002"/>
              <a:gd name="connsiteY126" fmla="*/ 5516907 h 6858000"/>
              <a:gd name="connsiteX127" fmla="*/ 2128648 w 12192002"/>
              <a:gd name="connsiteY127" fmla="*/ 5474249 h 6858000"/>
              <a:gd name="connsiteX128" fmla="*/ 1825619 w 12192002"/>
              <a:gd name="connsiteY128" fmla="*/ 5478447 h 6858000"/>
              <a:gd name="connsiteX129" fmla="*/ 1737798 w 12192002"/>
              <a:gd name="connsiteY129" fmla="*/ 5483353 h 6858000"/>
              <a:gd name="connsiteX130" fmla="*/ 1132195 w 12192002"/>
              <a:gd name="connsiteY130" fmla="*/ 5467980 h 6858000"/>
              <a:gd name="connsiteX131" fmla="*/ 10104407 w 12192002"/>
              <a:gd name="connsiteY131" fmla="*/ 5458317 h 6858000"/>
              <a:gd name="connsiteX132" fmla="*/ 9704375 w 12192002"/>
              <a:gd name="connsiteY132" fmla="*/ 5536349 h 6858000"/>
              <a:gd name="connsiteX133" fmla="*/ 9773804 w 12192002"/>
              <a:gd name="connsiteY133" fmla="*/ 5519543 h 6858000"/>
              <a:gd name="connsiteX134" fmla="*/ 10086605 w 12192002"/>
              <a:gd name="connsiteY134" fmla="*/ 5494992 h 6858000"/>
              <a:gd name="connsiteX135" fmla="*/ 10367276 w 12192002"/>
              <a:gd name="connsiteY135" fmla="*/ 5507848 h 6858000"/>
              <a:gd name="connsiteX136" fmla="*/ 10454262 w 12192002"/>
              <a:gd name="connsiteY136" fmla="*/ 5525798 h 6858000"/>
              <a:gd name="connsiteX137" fmla="*/ 10569223 w 12192002"/>
              <a:gd name="connsiteY137" fmla="*/ 5547311 h 6858000"/>
              <a:gd name="connsiteX138" fmla="*/ 10104407 w 12192002"/>
              <a:gd name="connsiteY138" fmla="*/ 5458317 h 6858000"/>
              <a:gd name="connsiteX139" fmla="*/ 6861797 w 12192002"/>
              <a:gd name="connsiteY139" fmla="*/ 5419899 h 6858000"/>
              <a:gd name="connsiteX140" fmla="*/ 6879594 w 12192002"/>
              <a:gd name="connsiteY140" fmla="*/ 5424547 h 6858000"/>
              <a:gd name="connsiteX141" fmla="*/ 7789028 w 12192002"/>
              <a:gd name="connsiteY141" fmla="*/ 6212316 h 6858000"/>
              <a:gd name="connsiteX142" fmla="*/ 8093600 w 12192002"/>
              <a:gd name="connsiteY142" fmla="*/ 6710671 h 6858000"/>
              <a:gd name="connsiteX143" fmla="*/ 8129425 w 12192002"/>
              <a:gd name="connsiteY143" fmla="*/ 6854298 h 6858000"/>
              <a:gd name="connsiteX144" fmla="*/ 8130898 w 12192002"/>
              <a:gd name="connsiteY144" fmla="*/ 6857998 h 6858000"/>
              <a:gd name="connsiteX145" fmla="*/ 7899365 w 12192002"/>
              <a:gd name="connsiteY145" fmla="*/ 6857998 h 6858000"/>
              <a:gd name="connsiteX146" fmla="*/ 7761176 w 12192002"/>
              <a:gd name="connsiteY146" fmla="*/ 6816656 h 6858000"/>
              <a:gd name="connsiteX147" fmla="*/ 7602080 w 12192002"/>
              <a:gd name="connsiteY147" fmla="*/ 6760867 h 6858000"/>
              <a:gd name="connsiteX148" fmla="*/ 7289862 w 12192002"/>
              <a:gd name="connsiteY148" fmla="*/ 6659827 h 6858000"/>
              <a:gd name="connsiteX149" fmla="*/ 7582411 w 12192002"/>
              <a:gd name="connsiteY149" fmla="*/ 6784122 h 6858000"/>
              <a:gd name="connsiteX150" fmla="*/ 7605759 w 12192002"/>
              <a:gd name="connsiteY150" fmla="*/ 6793465 h 6858000"/>
              <a:gd name="connsiteX151" fmla="*/ 7737910 w 12192002"/>
              <a:gd name="connsiteY151" fmla="*/ 6840638 h 6858000"/>
              <a:gd name="connsiteX152" fmla="*/ 7826532 w 12192002"/>
              <a:gd name="connsiteY152" fmla="*/ 6857999 h 6858000"/>
              <a:gd name="connsiteX153" fmla="*/ 7696096 w 12192002"/>
              <a:gd name="connsiteY153" fmla="*/ 6857999 h 6858000"/>
              <a:gd name="connsiteX154" fmla="*/ 7594081 w 12192002"/>
              <a:gd name="connsiteY154" fmla="*/ 6821149 h 6858000"/>
              <a:gd name="connsiteX155" fmla="*/ 7570734 w 12192002"/>
              <a:gd name="connsiteY155" fmla="*/ 6811799 h 6858000"/>
              <a:gd name="connsiteX156" fmla="*/ 7271814 w 12192002"/>
              <a:gd name="connsiteY156" fmla="*/ 6684601 h 6858000"/>
              <a:gd name="connsiteX157" fmla="*/ 7585232 w 12192002"/>
              <a:gd name="connsiteY157" fmla="*/ 6850060 h 6858000"/>
              <a:gd name="connsiteX158" fmla="*/ 7613775 w 12192002"/>
              <a:gd name="connsiteY158" fmla="*/ 6857998 h 6858000"/>
              <a:gd name="connsiteX159" fmla="*/ 7522197 w 12192002"/>
              <a:gd name="connsiteY159" fmla="*/ 6857998 h 6858000"/>
              <a:gd name="connsiteX160" fmla="*/ 7410696 w 12192002"/>
              <a:gd name="connsiteY160" fmla="*/ 6803861 h 6858000"/>
              <a:gd name="connsiteX161" fmla="*/ 7088673 w 12192002"/>
              <a:gd name="connsiteY161" fmla="*/ 6610396 h 6858000"/>
              <a:gd name="connsiteX162" fmla="*/ 7090188 w 12192002"/>
              <a:gd name="connsiteY162" fmla="*/ 6584365 h 6858000"/>
              <a:gd name="connsiteX163" fmla="*/ 7780046 w 12192002"/>
              <a:gd name="connsiteY163" fmla="*/ 6711283 h 6858000"/>
              <a:gd name="connsiteX164" fmla="*/ 7944957 w 12192002"/>
              <a:gd name="connsiteY164" fmla="*/ 6799347 h 6858000"/>
              <a:gd name="connsiteX165" fmla="*/ 7601828 w 12192002"/>
              <a:gd name="connsiteY165" fmla="*/ 6503934 h 6858000"/>
              <a:gd name="connsiteX166" fmla="*/ 7042773 w 12192002"/>
              <a:gd name="connsiteY166" fmla="*/ 5734011 h 6858000"/>
              <a:gd name="connsiteX167" fmla="*/ 6844835 w 12192002"/>
              <a:gd name="connsiteY167" fmla="*/ 5424988 h 6858000"/>
              <a:gd name="connsiteX168" fmla="*/ 6861797 w 12192002"/>
              <a:gd name="connsiteY168" fmla="*/ 5419899 h 6858000"/>
              <a:gd name="connsiteX169" fmla="*/ 1456157 w 12192002"/>
              <a:gd name="connsiteY169" fmla="*/ 5371404 h 6858000"/>
              <a:gd name="connsiteX170" fmla="*/ 1244432 w 12192002"/>
              <a:gd name="connsiteY170" fmla="*/ 5385601 h 6858000"/>
              <a:gd name="connsiteX171" fmla="*/ 973990 w 12192002"/>
              <a:gd name="connsiteY171" fmla="*/ 5424940 h 6858000"/>
              <a:gd name="connsiteX172" fmla="*/ 1103809 w 12192002"/>
              <a:gd name="connsiteY172" fmla="*/ 5433720 h 6858000"/>
              <a:gd name="connsiteX173" fmla="*/ 1123454 w 12192002"/>
              <a:gd name="connsiteY173" fmla="*/ 5435727 h 6858000"/>
              <a:gd name="connsiteX174" fmla="*/ 1737017 w 12192002"/>
              <a:gd name="connsiteY174" fmla="*/ 5452183 h 6858000"/>
              <a:gd name="connsiteX175" fmla="*/ 1824397 w 12192002"/>
              <a:gd name="connsiteY175" fmla="*/ 5447757 h 6858000"/>
              <a:gd name="connsiteX176" fmla="*/ 2070059 w 12192002"/>
              <a:gd name="connsiteY176" fmla="*/ 5441660 h 6858000"/>
              <a:gd name="connsiteX177" fmla="*/ 1456157 w 12192002"/>
              <a:gd name="connsiteY177" fmla="*/ 5371404 h 6858000"/>
              <a:gd name="connsiteX178" fmla="*/ 4988186 w 12192002"/>
              <a:gd name="connsiteY178" fmla="*/ 5216467 h 6858000"/>
              <a:gd name="connsiteX179" fmla="*/ 4777334 w 12192002"/>
              <a:gd name="connsiteY179" fmla="*/ 5406072 h 6858000"/>
              <a:gd name="connsiteX180" fmla="*/ 4718341 w 12192002"/>
              <a:gd name="connsiteY180" fmla="*/ 5468043 h 6858000"/>
              <a:gd name="connsiteX181" fmla="*/ 4604655 w 12192002"/>
              <a:gd name="connsiteY181" fmla="*/ 5583434 h 6858000"/>
              <a:gd name="connsiteX182" fmla="*/ 4565074 w 12192002"/>
              <a:gd name="connsiteY182" fmla="*/ 5618550 h 6858000"/>
              <a:gd name="connsiteX183" fmla="*/ 4988186 w 12192002"/>
              <a:gd name="connsiteY183" fmla="*/ 5216467 h 6858000"/>
              <a:gd name="connsiteX184" fmla="*/ 4978032 w 12192002"/>
              <a:gd name="connsiteY184" fmla="*/ 5183809 h 6858000"/>
              <a:gd name="connsiteX185" fmla="*/ 4463413 w 12192002"/>
              <a:gd name="connsiteY185" fmla="*/ 5615162 h 6858000"/>
              <a:gd name="connsiteX186" fmla="*/ 4358134 w 12192002"/>
              <a:gd name="connsiteY186" fmla="*/ 5742791 h 6858000"/>
              <a:gd name="connsiteX187" fmla="*/ 4376219 w 12192002"/>
              <a:gd name="connsiteY187" fmla="*/ 5729027 h 6858000"/>
              <a:gd name="connsiteX188" fmla="*/ 4582340 w 12192002"/>
              <a:gd name="connsiteY188" fmla="*/ 5561037 h 6858000"/>
              <a:gd name="connsiteX189" fmla="*/ 4694684 w 12192002"/>
              <a:gd name="connsiteY189" fmla="*/ 5447098 h 6858000"/>
              <a:gd name="connsiteX190" fmla="*/ 4754123 w 12192002"/>
              <a:gd name="connsiteY190" fmla="*/ 5384643 h 6858000"/>
              <a:gd name="connsiteX191" fmla="*/ 4978032 w 12192002"/>
              <a:gd name="connsiteY191" fmla="*/ 5183809 h 6858000"/>
              <a:gd name="connsiteX192" fmla="*/ 7427076 w 12192002"/>
              <a:gd name="connsiteY192" fmla="*/ 5142684 h 6858000"/>
              <a:gd name="connsiteX193" fmla="*/ 7485963 w 12192002"/>
              <a:gd name="connsiteY193" fmla="*/ 5174783 h 6858000"/>
              <a:gd name="connsiteX194" fmla="*/ 7719410 w 12192002"/>
              <a:gd name="connsiteY194" fmla="*/ 5357281 h 6858000"/>
              <a:gd name="connsiteX195" fmla="*/ 7907163 w 12192002"/>
              <a:gd name="connsiteY195" fmla="*/ 5546863 h 6858000"/>
              <a:gd name="connsiteX196" fmla="*/ 7956656 w 12192002"/>
              <a:gd name="connsiteY196" fmla="*/ 5615961 h 6858000"/>
              <a:gd name="connsiteX197" fmla="*/ 8023445 w 12192002"/>
              <a:gd name="connsiteY197" fmla="*/ 5705642 h 6858000"/>
              <a:gd name="connsiteX198" fmla="*/ 7754656 w 12192002"/>
              <a:gd name="connsiteY198" fmla="*/ 5341546 h 6858000"/>
              <a:gd name="connsiteX199" fmla="*/ 7427076 w 12192002"/>
              <a:gd name="connsiteY199" fmla="*/ 5142684 h 6858000"/>
              <a:gd name="connsiteX200" fmla="*/ 7312201 w 12192002"/>
              <a:gd name="connsiteY200" fmla="*/ 5128278 h 6858000"/>
              <a:gd name="connsiteX201" fmla="*/ 7343603 w 12192002"/>
              <a:gd name="connsiteY201" fmla="*/ 5149746 h 6858000"/>
              <a:gd name="connsiteX202" fmla="*/ 7791759 w 12192002"/>
              <a:gd name="connsiteY202" fmla="*/ 5515717 h 6858000"/>
              <a:gd name="connsiteX203" fmla="*/ 7825280 w 12192002"/>
              <a:gd name="connsiteY203" fmla="*/ 5551608 h 6858000"/>
              <a:gd name="connsiteX204" fmla="*/ 7982410 w 12192002"/>
              <a:gd name="connsiteY204" fmla="*/ 5702551 h 6858000"/>
              <a:gd name="connsiteX205" fmla="*/ 7932408 w 12192002"/>
              <a:gd name="connsiteY205" fmla="*/ 5632736 h 6858000"/>
              <a:gd name="connsiteX206" fmla="*/ 7883927 w 12192002"/>
              <a:gd name="connsiteY206" fmla="*/ 5565087 h 6858000"/>
              <a:gd name="connsiteX207" fmla="*/ 7699832 w 12192002"/>
              <a:gd name="connsiteY207" fmla="*/ 5379904 h 6858000"/>
              <a:gd name="connsiteX208" fmla="*/ 7470240 w 12192002"/>
              <a:gd name="connsiteY208" fmla="*/ 5200559 h 6858000"/>
              <a:gd name="connsiteX209" fmla="*/ 7312201 w 12192002"/>
              <a:gd name="connsiteY209" fmla="*/ 5128278 h 6858000"/>
              <a:gd name="connsiteX210" fmla="*/ 7244057 w 12192002"/>
              <a:gd name="connsiteY210" fmla="*/ 5124233 h 6858000"/>
              <a:gd name="connsiteX211" fmla="*/ 7353035 w 12192002"/>
              <a:gd name="connsiteY211" fmla="*/ 5197318 h 6858000"/>
              <a:gd name="connsiteX212" fmla="*/ 7981878 w 12192002"/>
              <a:gd name="connsiteY212" fmla="*/ 5738345 h 6858000"/>
              <a:gd name="connsiteX213" fmla="*/ 7804780 w 12192002"/>
              <a:gd name="connsiteY213" fmla="*/ 5572174 h 6858000"/>
              <a:gd name="connsiteX214" fmla="*/ 7771164 w 12192002"/>
              <a:gd name="connsiteY214" fmla="*/ 5536908 h 6858000"/>
              <a:gd name="connsiteX215" fmla="*/ 7327465 w 12192002"/>
              <a:gd name="connsiteY215" fmla="*/ 5174181 h 6858000"/>
              <a:gd name="connsiteX216" fmla="*/ 7244057 w 12192002"/>
              <a:gd name="connsiteY216" fmla="*/ 5124233 h 6858000"/>
              <a:gd name="connsiteX217" fmla="*/ 7133363 w 12192002"/>
              <a:gd name="connsiteY217" fmla="*/ 5050246 h 6858000"/>
              <a:gd name="connsiteX218" fmla="*/ 8128687 w 12192002"/>
              <a:gd name="connsiteY218" fmla="*/ 5790959 h 6858000"/>
              <a:gd name="connsiteX219" fmla="*/ 8497002 w 12192002"/>
              <a:gd name="connsiteY219" fmla="*/ 6204913 h 6858000"/>
              <a:gd name="connsiteX220" fmla="*/ 8514292 w 12192002"/>
              <a:gd name="connsiteY220" fmla="*/ 6015372 h 6858000"/>
              <a:gd name="connsiteX221" fmla="*/ 8491838 w 12192002"/>
              <a:gd name="connsiteY221" fmla="*/ 5336275 h 6858000"/>
              <a:gd name="connsiteX222" fmla="*/ 8605731 w 12192002"/>
              <a:gd name="connsiteY222" fmla="*/ 5600804 h 6858000"/>
              <a:gd name="connsiteX223" fmla="*/ 8594880 w 12192002"/>
              <a:gd name="connsiteY223" fmla="*/ 6039262 h 6858000"/>
              <a:gd name="connsiteX224" fmla="*/ 8494242 w 12192002"/>
              <a:gd name="connsiteY224" fmla="*/ 6792600 h 6858000"/>
              <a:gd name="connsiteX225" fmla="*/ 8794675 w 12192002"/>
              <a:gd name="connsiteY225" fmla="*/ 6590735 h 6858000"/>
              <a:gd name="connsiteX226" fmla="*/ 8800448 w 12192002"/>
              <a:gd name="connsiteY226" fmla="*/ 6581371 h 6858000"/>
              <a:gd name="connsiteX227" fmla="*/ 8788186 w 12192002"/>
              <a:gd name="connsiteY227" fmla="*/ 6572441 h 6858000"/>
              <a:gd name="connsiteX228" fmla="*/ 9137232 w 12192002"/>
              <a:gd name="connsiteY228" fmla="*/ 5665639 h 6858000"/>
              <a:gd name="connsiteX229" fmla="*/ 9216765 w 12192002"/>
              <a:gd name="connsiteY229" fmla="*/ 5696416 h 6858000"/>
              <a:gd name="connsiteX230" fmla="*/ 8969849 w 12192002"/>
              <a:gd name="connsiteY230" fmla="*/ 6466405 h 6858000"/>
              <a:gd name="connsiteX231" fmla="*/ 9706237 w 12192002"/>
              <a:gd name="connsiteY231" fmla="*/ 6419148 h 6858000"/>
              <a:gd name="connsiteX232" fmla="*/ 10110375 w 12192002"/>
              <a:gd name="connsiteY232" fmla="*/ 6563116 h 6858000"/>
              <a:gd name="connsiteX233" fmla="*/ 10096281 w 12192002"/>
              <a:gd name="connsiteY233" fmla="*/ 6578254 h 6858000"/>
              <a:gd name="connsiteX234" fmla="*/ 9067672 w 12192002"/>
              <a:gd name="connsiteY234" fmla="*/ 6648608 h 6858000"/>
              <a:gd name="connsiteX235" fmla="*/ 8859441 w 12192002"/>
              <a:gd name="connsiteY235" fmla="*/ 6641028 h 6858000"/>
              <a:gd name="connsiteX236" fmla="*/ 8857528 w 12192002"/>
              <a:gd name="connsiteY236" fmla="*/ 6641375 h 6858000"/>
              <a:gd name="connsiteX237" fmla="*/ 8848579 w 12192002"/>
              <a:gd name="connsiteY237" fmla="*/ 6643204 h 6858000"/>
              <a:gd name="connsiteX238" fmla="*/ 8576285 w 12192002"/>
              <a:gd name="connsiteY238" fmla="*/ 6824788 h 6858000"/>
              <a:gd name="connsiteX239" fmla="*/ 8519159 w 12192002"/>
              <a:gd name="connsiteY239" fmla="*/ 6857998 h 6858000"/>
              <a:gd name="connsiteX240" fmla="*/ 8393540 w 12192002"/>
              <a:gd name="connsiteY240" fmla="*/ 6857998 h 6858000"/>
              <a:gd name="connsiteX241" fmla="*/ 8417346 w 12192002"/>
              <a:gd name="connsiteY241" fmla="*/ 6745652 h 6858000"/>
              <a:gd name="connsiteX242" fmla="*/ 8485502 w 12192002"/>
              <a:gd name="connsiteY242" fmla="*/ 6308216 h 6858000"/>
              <a:gd name="connsiteX243" fmla="*/ 8480214 w 12192002"/>
              <a:gd name="connsiteY243" fmla="*/ 6302278 h 6858000"/>
              <a:gd name="connsiteX244" fmla="*/ 8112215 w 12192002"/>
              <a:gd name="connsiteY244" fmla="*/ 5837768 h 6858000"/>
              <a:gd name="connsiteX245" fmla="*/ 8095146 w 12192002"/>
              <a:gd name="connsiteY245" fmla="*/ 5831943 h 6858000"/>
              <a:gd name="connsiteX246" fmla="*/ 7131946 w 12192002"/>
              <a:gd name="connsiteY246" fmla="*/ 5075653 h 6858000"/>
              <a:gd name="connsiteX247" fmla="*/ 7133363 w 12192002"/>
              <a:gd name="connsiteY247" fmla="*/ 5050246 h 6858000"/>
              <a:gd name="connsiteX248" fmla="*/ 1903353 w 12192002"/>
              <a:gd name="connsiteY248" fmla="*/ 5044827 h 6858000"/>
              <a:gd name="connsiteX249" fmla="*/ 1936931 w 12192002"/>
              <a:gd name="connsiteY249" fmla="*/ 5093954 h 6858000"/>
              <a:gd name="connsiteX250" fmla="*/ 2195868 w 12192002"/>
              <a:gd name="connsiteY250" fmla="*/ 5396574 h 6858000"/>
              <a:gd name="connsiteX251" fmla="*/ 2088852 w 12192002"/>
              <a:gd name="connsiteY251" fmla="*/ 5166123 h 6858000"/>
              <a:gd name="connsiteX252" fmla="*/ 1958241 w 12192002"/>
              <a:gd name="connsiteY252" fmla="*/ 5067955 h 6858000"/>
              <a:gd name="connsiteX253" fmla="*/ 1903353 w 12192002"/>
              <a:gd name="connsiteY253" fmla="*/ 5044827 h 6858000"/>
              <a:gd name="connsiteX254" fmla="*/ 11544294 w 12192002"/>
              <a:gd name="connsiteY254" fmla="*/ 4944364 h 6858000"/>
              <a:gd name="connsiteX255" fmla="*/ 11755210 w 12192002"/>
              <a:gd name="connsiteY255" fmla="*/ 5588157 h 6858000"/>
              <a:gd name="connsiteX256" fmla="*/ 11544294 w 12192002"/>
              <a:gd name="connsiteY256" fmla="*/ 4944364 h 6858000"/>
              <a:gd name="connsiteX257" fmla="*/ 11571408 w 12192002"/>
              <a:gd name="connsiteY257" fmla="*/ 4918599 h 6858000"/>
              <a:gd name="connsiteX258" fmla="*/ 11778250 w 12192002"/>
              <a:gd name="connsiteY258" fmla="*/ 5565760 h 6858000"/>
              <a:gd name="connsiteX259" fmla="*/ 11571408 w 12192002"/>
              <a:gd name="connsiteY259" fmla="*/ 4918599 h 6858000"/>
              <a:gd name="connsiteX260" fmla="*/ 11540154 w 12192002"/>
              <a:gd name="connsiteY260" fmla="*/ 4867303 h 6858000"/>
              <a:gd name="connsiteX261" fmla="*/ 11540380 w 12192002"/>
              <a:gd name="connsiteY261" fmla="*/ 4872526 h 6858000"/>
              <a:gd name="connsiteX262" fmla="*/ 11542590 w 12192002"/>
              <a:gd name="connsiteY262" fmla="*/ 4871112 h 6858000"/>
              <a:gd name="connsiteX263" fmla="*/ 10567662 w 12192002"/>
              <a:gd name="connsiteY263" fmla="*/ 4866948 h 6858000"/>
              <a:gd name="connsiteX264" fmla="*/ 10431225 w 12192002"/>
              <a:gd name="connsiteY264" fmla="*/ 4877568 h 6858000"/>
              <a:gd name="connsiteX265" fmla="*/ 10277556 w 12192002"/>
              <a:gd name="connsiteY265" fmla="*/ 4889247 h 6858000"/>
              <a:gd name="connsiteX266" fmla="*/ 10155875 w 12192002"/>
              <a:gd name="connsiteY266" fmla="*/ 4882769 h 6858000"/>
              <a:gd name="connsiteX267" fmla="*/ 10072733 w 12192002"/>
              <a:gd name="connsiteY267" fmla="*/ 4876924 h 6858000"/>
              <a:gd name="connsiteX268" fmla="*/ 9882500 w 12192002"/>
              <a:gd name="connsiteY268" fmla="*/ 4881330 h 6858000"/>
              <a:gd name="connsiteX269" fmla="*/ 9685205 w 12192002"/>
              <a:gd name="connsiteY269" fmla="*/ 4885650 h 6858000"/>
              <a:gd name="connsiteX270" fmla="*/ 9666932 w 12192002"/>
              <a:gd name="connsiteY270" fmla="*/ 4885075 h 6858000"/>
              <a:gd name="connsiteX271" fmla="*/ 9608662 w 12192002"/>
              <a:gd name="connsiteY271" fmla="*/ 4884027 h 6858000"/>
              <a:gd name="connsiteX272" fmla="*/ 10026230 w 12192002"/>
              <a:gd name="connsiteY272" fmla="*/ 4938088 h 6858000"/>
              <a:gd name="connsiteX273" fmla="*/ 10567662 w 12192002"/>
              <a:gd name="connsiteY273" fmla="*/ 4866948 h 6858000"/>
              <a:gd name="connsiteX274" fmla="*/ 10221015 w 12192002"/>
              <a:gd name="connsiteY274" fmla="*/ 4783657 h 6858000"/>
              <a:gd name="connsiteX275" fmla="*/ 10107121 w 12192002"/>
              <a:gd name="connsiteY275" fmla="*/ 4785091 h 6858000"/>
              <a:gd name="connsiteX276" fmla="*/ 9660668 w 12192002"/>
              <a:gd name="connsiteY276" fmla="*/ 4854595 h 6858000"/>
              <a:gd name="connsiteX277" fmla="*/ 9669531 w 12192002"/>
              <a:gd name="connsiteY277" fmla="*/ 4855057 h 6858000"/>
              <a:gd name="connsiteX278" fmla="*/ 9687254 w 12192002"/>
              <a:gd name="connsiteY278" fmla="*/ 4855986 h 6858000"/>
              <a:gd name="connsiteX279" fmla="*/ 9881290 w 12192002"/>
              <a:gd name="connsiteY279" fmla="*/ 4851445 h 6858000"/>
              <a:gd name="connsiteX280" fmla="*/ 10074432 w 12192002"/>
              <a:gd name="connsiteY280" fmla="*/ 4846715 h 6858000"/>
              <a:gd name="connsiteX281" fmla="*/ 10159369 w 12192002"/>
              <a:gd name="connsiteY281" fmla="*/ 4852935 h 6858000"/>
              <a:gd name="connsiteX282" fmla="*/ 10278706 w 12192002"/>
              <a:gd name="connsiteY282" fmla="*/ 4859393 h 6858000"/>
              <a:gd name="connsiteX283" fmla="*/ 10429120 w 12192002"/>
              <a:gd name="connsiteY283" fmla="*/ 4847493 h 6858000"/>
              <a:gd name="connsiteX284" fmla="*/ 10538565 w 12192002"/>
              <a:gd name="connsiteY284" fmla="*/ 4837270 h 6858000"/>
              <a:gd name="connsiteX285" fmla="*/ 10221015 w 12192002"/>
              <a:gd name="connsiteY285" fmla="*/ 4783657 h 6858000"/>
              <a:gd name="connsiteX286" fmla="*/ 1979378 w 12192002"/>
              <a:gd name="connsiteY286" fmla="*/ 4769504 h 6858000"/>
              <a:gd name="connsiteX287" fmla="*/ 2882120 w 12192002"/>
              <a:gd name="connsiteY287" fmla="*/ 5064547 h 6858000"/>
              <a:gd name="connsiteX288" fmla="*/ 2793103 w 12192002"/>
              <a:gd name="connsiteY288" fmla="*/ 5039699 h 6858000"/>
              <a:gd name="connsiteX289" fmla="*/ 2770041 w 12192002"/>
              <a:gd name="connsiteY289" fmla="*/ 5033634 h 6858000"/>
              <a:gd name="connsiteX290" fmla="*/ 1979378 w 12192002"/>
              <a:gd name="connsiteY290" fmla="*/ 4769504 h 6858000"/>
              <a:gd name="connsiteX291" fmla="*/ 1927410 w 12192002"/>
              <a:gd name="connsiteY291" fmla="*/ 4716164 h 6858000"/>
              <a:gd name="connsiteX292" fmla="*/ 1959587 w 12192002"/>
              <a:gd name="connsiteY292" fmla="*/ 4728849 h 6858000"/>
              <a:gd name="connsiteX293" fmla="*/ 2777707 w 12192002"/>
              <a:gd name="connsiteY293" fmla="*/ 5003991 h 6858000"/>
              <a:gd name="connsiteX294" fmla="*/ 2800768 w 12192002"/>
              <a:gd name="connsiteY294" fmla="*/ 5010056 h 6858000"/>
              <a:gd name="connsiteX295" fmla="*/ 2879408 w 12192002"/>
              <a:gd name="connsiteY295" fmla="*/ 5031590 h 6858000"/>
              <a:gd name="connsiteX296" fmla="*/ 2862295 w 12192002"/>
              <a:gd name="connsiteY296" fmla="*/ 5022958 h 6858000"/>
              <a:gd name="connsiteX297" fmla="*/ 2813343 w 12192002"/>
              <a:gd name="connsiteY297" fmla="*/ 4998369 h 6858000"/>
              <a:gd name="connsiteX298" fmla="*/ 2646245 w 12192002"/>
              <a:gd name="connsiteY298" fmla="*/ 4930999 h 6858000"/>
              <a:gd name="connsiteX299" fmla="*/ 1999243 w 12192002"/>
              <a:gd name="connsiteY299" fmla="*/ 4730524 h 6858000"/>
              <a:gd name="connsiteX300" fmla="*/ 1979527 w 12192002"/>
              <a:gd name="connsiteY300" fmla="*/ 4726651 h 6858000"/>
              <a:gd name="connsiteX301" fmla="*/ 1997014 w 12192002"/>
              <a:gd name="connsiteY301" fmla="*/ 4698007 h 6858000"/>
              <a:gd name="connsiteX302" fmla="*/ 2005458 w 12192002"/>
              <a:gd name="connsiteY302" fmla="*/ 4699540 h 6858000"/>
              <a:gd name="connsiteX303" fmla="*/ 2657186 w 12192002"/>
              <a:gd name="connsiteY303" fmla="*/ 4901687 h 6858000"/>
              <a:gd name="connsiteX304" fmla="*/ 2826662 w 12192002"/>
              <a:gd name="connsiteY304" fmla="*/ 4970362 h 6858000"/>
              <a:gd name="connsiteX305" fmla="*/ 2876100 w 12192002"/>
              <a:gd name="connsiteY305" fmla="*/ 4995397 h 6858000"/>
              <a:gd name="connsiteX306" fmla="*/ 3042600 w 12192002"/>
              <a:gd name="connsiteY306" fmla="*/ 5059532 h 6858000"/>
              <a:gd name="connsiteX307" fmla="*/ 1997014 w 12192002"/>
              <a:gd name="connsiteY307" fmla="*/ 4698007 h 6858000"/>
              <a:gd name="connsiteX308" fmla="*/ 9857254 w 12192002"/>
              <a:gd name="connsiteY308" fmla="*/ 4275904 h 6858000"/>
              <a:gd name="connsiteX309" fmla="*/ 8989866 w 12192002"/>
              <a:gd name="connsiteY309" fmla="*/ 4472742 h 6858000"/>
              <a:gd name="connsiteX310" fmla="*/ 8931614 w 12192002"/>
              <a:gd name="connsiteY310" fmla="*/ 4498508 h 6858000"/>
              <a:gd name="connsiteX311" fmla="*/ 8843711 w 12192002"/>
              <a:gd name="connsiteY311" fmla="*/ 4536334 h 6858000"/>
              <a:gd name="connsiteX312" fmla="*/ 8966093 w 12192002"/>
              <a:gd name="connsiteY312" fmla="*/ 4502509 h 6858000"/>
              <a:gd name="connsiteX313" fmla="*/ 9299227 w 12192002"/>
              <a:gd name="connsiteY313" fmla="*/ 4454994 h 6858000"/>
              <a:gd name="connsiteX314" fmla="*/ 9857254 w 12192002"/>
              <a:gd name="connsiteY314" fmla="*/ 4275904 h 6858000"/>
              <a:gd name="connsiteX315" fmla="*/ 9615182 w 12192002"/>
              <a:gd name="connsiteY315" fmla="*/ 4220499 h 6858000"/>
              <a:gd name="connsiteX316" fmla="*/ 9023688 w 12192002"/>
              <a:gd name="connsiteY316" fmla="*/ 4425819 h 6858000"/>
              <a:gd name="connsiteX317" fmla="*/ 9814527 w 12192002"/>
              <a:gd name="connsiteY317" fmla="*/ 4248048 h 6858000"/>
              <a:gd name="connsiteX318" fmla="*/ 9615182 w 12192002"/>
              <a:gd name="connsiteY318" fmla="*/ 4220499 h 6858000"/>
              <a:gd name="connsiteX319" fmla="*/ 2305292 w 12192002"/>
              <a:gd name="connsiteY319" fmla="*/ 4219492 h 6858000"/>
              <a:gd name="connsiteX320" fmla="*/ 3360922 w 12192002"/>
              <a:gd name="connsiteY320" fmla="*/ 4529373 h 6858000"/>
              <a:gd name="connsiteX321" fmla="*/ 3492420 w 12192002"/>
              <a:gd name="connsiteY321" fmla="*/ 4510145 h 6858000"/>
              <a:gd name="connsiteX322" fmla="*/ 3364086 w 12192002"/>
              <a:gd name="connsiteY322" fmla="*/ 4480340 h 6858000"/>
              <a:gd name="connsiteX323" fmla="*/ 3225818 w 12192002"/>
              <a:gd name="connsiteY323" fmla="*/ 4411822 h 6858000"/>
              <a:gd name="connsiteX324" fmla="*/ 3129696 w 12192002"/>
              <a:gd name="connsiteY324" fmla="*/ 4360704 h 6858000"/>
              <a:gd name="connsiteX325" fmla="*/ 2814545 w 12192002"/>
              <a:gd name="connsiteY325" fmla="*/ 4282955 h 6858000"/>
              <a:gd name="connsiteX326" fmla="*/ 2305292 w 12192002"/>
              <a:gd name="connsiteY326" fmla="*/ 4219492 h 6858000"/>
              <a:gd name="connsiteX327" fmla="*/ 2626982 w 12192002"/>
              <a:gd name="connsiteY327" fmla="*/ 4206450 h 6858000"/>
              <a:gd name="connsiteX328" fmla="*/ 2490617 w 12192002"/>
              <a:gd name="connsiteY328" fmla="*/ 4206951 h 6858000"/>
              <a:gd name="connsiteX329" fmla="*/ 2819869 w 12192002"/>
              <a:gd name="connsiteY329" fmla="*/ 4252936 h 6858000"/>
              <a:gd name="connsiteX330" fmla="*/ 3143018 w 12192002"/>
              <a:gd name="connsiteY330" fmla="*/ 4332698 h 6858000"/>
              <a:gd name="connsiteX331" fmla="*/ 3241520 w 12192002"/>
              <a:gd name="connsiteY331" fmla="*/ 4385112 h 6858000"/>
              <a:gd name="connsiteX332" fmla="*/ 3374575 w 12192002"/>
              <a:gd name="connsiteY332" fmla="*/ 4451517 h 6858000"/>
              <a:gd name="connsiteX333" fmla="*/ 3505221 w 12192002"/>
              <a:gd name="connsiteY333" fmla="*/ 4480757 h 6858000"/>
              <a:gd name="connsiteX334" fmla="*/ 2626982 w 12192002"/>
              <a:gd name="connsiteY334" fmla="*/ 4206450 h 6858000"/>
              <a:gd name="connsiteX335" fmla="*/ 9258094 w 12192002"/>
              <a:gd name="connsiteY335" fmla="*/ 3958602 h 6858000"/>
              <a:gd name="connsiteX336" fmla="*/ 8526712 w 12192002"/>
              <a:gd name="connsiteY336" fmla="*/ 4119804 h 6858000"/>
              <a:gd name="connsiteX337" fmla="*/ 9258094 w 12192002"/>
              <a:gd name="connsiteY337" fmla="*/ 3958602 h 6858000"/>
              <a:gd name="connsiteX338" fmla="*/ 1310106 w 12192002"/>
              <a:gd name="connsiteY338" fmla="*/ 3943217 h 6858000"/>
              <a:gd name="connsiteX339" fmla="*/ 854994 w 12192002"/>
              <a:gd name="connsiteY339" fmla="*/ 4399136 h 6858000"/>
              <a:gd name="connsiteX340" fmla="*/ 742462 w 12192002"/>
              <a:gd name="connsiteY340" fmla="*/ 4594648 h 6858000"/>
              <a:gd name="connsiteX341" fmla="*/ 820602 w 12192002"/>
              <a:gd name="connsiteY341" fmla="*/ 4485915 h 6858000"/>
              <a:gd name="connsiteX342" fmla="*/ 878295 w 12192002"/>
              <a:gd name="connsiteY342" fmla="*/ 4403594 h 6858000"/>
              <a:gd name="connsiteX343" fmla="*/ 1240607 w 12192002"/>
              <a:gd name="connsiteY343" fmla="*/ 4010401 h 6858000"/>
              <a:gd name="connsiteX344" fmla="*/ 11225213 w 12192002"/>
              <a:gd name="connsiteY344" fmla="*/ 3936722 h 6858000"/>
              <a:gd name="connsiteX345" fmla="*/ 11182914 w 12192002"/>
              <a:gd name="connsiteY345" fmla="*/ 4196771 h 6858000"/>
              <a:gd name="connsiteX346" fmla="*/ 11099211 w 12192002"/>
              <a:gd name="connsiteY346" fmla="*/ 4613594 h 6858000"/>
              <a:gd name="connsiteX347" fmla="*/ 11064509 w 12192002"/>
              <a:gd name="connsiteY347" fmla="*/ 4707830 h 6858000"/>
              <a:gd name="connsiteX348" fmla="*/ 11049349 w 12192002"/>
              <a:gd name="connsiteY348" fmla="*/ 4747418 h 6858000"/>
              <a:gd name="connsiteX349" fmla="*/ 10978260 w 12192002"/>
              <a:gd name="connsiteY349" fmla="*/ 4966094 h 6858000"/>
              <a:gd name="connsiteX350" fmla="*/ 11225213 w 12192002"/>
              <a:gd name="connsiteY350" fmla="*/ 3936722 h 6858000"/>
              <a:gd name="connsiteX351" fmla="*/ 9168987 w 12192002"/>
              <a:gd name="connsiteY351" fmla="*/ 3919232 h 6858000"/>
              <a:gd name="connsiteX352" fmla="*/ 8603910 w 12192002"/>
              <a:gd name="connsiteY352" fmla="*/ 4068895 h 6858000"/>
              <a:gd name="connsiteX353" fmla="*/ 9252382 w 12192002"/>
              <a:gd name="connsiteY353" fmla="*/ 3927759 h 6858000"/>
              <a:gd name="connsiteX354" fmla="*/ 9168987 w 12192002"/>
              <a:gd name="connsiteY354" fmla="*/ 3919232 h 6858000"/>
              <a:gd name="connsiteX355" fmla="*/ 11201005 w 12192002"/>
              <a:gd name="connsiteY355" fmla="*/ 3900089 h 6858000"/>
              <a:gd name="connsiteX356" fmla="*/ 10968432 w 12192002"/>
              <a:gd name="connsiteY356" fmla="*/ 4885010 h 6858000"/>
              <a:gd name="connsiteX357" fmla="*/ 11019967 w 12192002"/>
              <a:gd name="connsiteY357" fmla="*/ 4735553 h 6858000"/>
              <a:gd name="connsiteX358" fmla="*/ 11035125 w 12192002"/>
              <a:gd name="connsiteY358" fmla="*/ 4695966 h 6858000"/>
              <a:gd name="connsiteX359" fmla="*/ 11069972 w 12192002"/>
              <a:gd name="connsiteY359" fmla="*/ 4603168 h 6858000"/>
              <a:gd name="connsiteX360" fmla="*/ 11152239 w 12192002"/>
              <a:gd name="connsiteY360" fmla="*/ 4192628 h 6858000"/>
              <a:gd name="connsiteX361" fmla="*/ 11201005 w 12192002"/>
              <a:gd name="connsiteY361" fmla="*/ 3900089 h 6858000"/>
              <a:gd name="connsiteX362" fmla="*/ 1423113 w 12192002"/>
              <a:gd name="connsiteY362" fmla="*/ 3874565 h 6858000"/>
              <a:gd name="connsiteX363" fmla="*/ 1260565 w 12192002"/>
              <a:gd name="connsiteY363" fmla="*/ 4031982 h 6858000"/>
              <a:gd name="connsiteX364" fmla="*/ 901900 w 12192002"/>
              <a:gd name="connsiteY364" fmla="*/ 4421236 h 6858000"/>
              <a:gd name="connsiteX365" fmla="*/ 845044 w 12192002"/>
              <a:gd name="connsiteY365" fmla="*/ 4502436 h 6858000"/>
              <a:gd name="connsiteX366" fmla="*/ 685926 w 12192002"/>
              <a:gd name="connsiteY366" fmla="*/ 4703069 h 6858000"/>
              <a:gd name="connsiteX367" fmla="*/ 684248 w 12192002"/>
              <a:gd name="connsiteY367" fmla="*/ 4706721 h 6858000"/>
              <a:gd name="connsiteX368" fmla="*/ 1423113 w 12192002"/>
              <a:gd name="connsiteY368" fmla="*/ 3874565 h 6858000"/>
              <a:gd name="connsiteX369" fmla="*/ 3316479 w 12192002"/>
              <a:gd name="connsiteY369" fmla="*/ 3872136 h 6858000"/>
              <a:gd name="connsiteX370" fmla="*/ 3546806 w 12192002"/>
              <a:gd name="connsiteY370" fmla="*/ 4356139 h 6858000"/>
              <a:gd name="connsiteX371" fmla="*/ 3364433 w 12192002"/>
              <a:gd name="connsiteY371" fmla="*/ 3953121 h 6858000"/>
              <a:gd name="connsiteX372" fmla="*/ 10268559 w 12192002"/>
              <a:gd name="connsiteY372" fmla="*/ 3871054 h 6858000"/>
              <a:gd name="connsiteX373" fmla="*/ 10494169 w 12192002"/>
              <a:gd name="connsiteY373" fmla="*/ 4520780 h 6858000"/>
              <a:gd name="connsiteX374" fmla="*/ 10356661 w 12192002"/>
              <a:gd name="connsiteY374" fmla="*/ 4157302 h 6858000"/>
              <a:gd name="connsiteX375" fmla="*/ 10268559 w 12192002"/>
              <a:gd name="connsiteY375" fmla="*/ 3871054 h 6858000"/>
              <a:gd name="connsiteX376" fmla="*/ 3291335 w 12192002"/>
              <a:gd name="connsiteY376" fmla="*/ 3767420 h 6858000"/>
              <a:gd name="connsiteX377" fmla="*/ 3390805 w 12192002"/>
              <a:gd name="connsiteY377" fmla="*/ 3937163 h 6858000"/>
              <a:gd name="connsiteX378" fmla="*/ 3579062 w 12192002"/>
              <a:gd name="connsiteY378" fmla="*/ 4359040 h 6858000"/>
              <a:gd name="connsiteX379" fmla="*/ 3467355 w 12192002"/>
              <a:gd name="connsiteY379" fmla="*/ 3988130 h 6858000"/>
              <a:gd name="connsiteX380" fmla="*/ 3310753 w 12192002"/>
              <a:gd name="connsiteY380" fmla="*/ 3787140 h 6858000"/>
              <a:gd name="connsiteX381" fmla="*/ 3291335 w 12192002"/>
              <a:gd name="connsiteY381" fmla="*/ 3767420 h 6858000"/>
              <a:gd name="connsiteX382" fmla="*/ 1635889 w 12192002"/>
              <a:gd name="connsiteY382" fmla="*/ 3709494 h 6858000"/>
              <a:gd name="connsiteX383" fmla="*/ 1634800 w 12192002"/>
              <a:gd name="connsiteY383" fmla="*/ 3731111 h 6858000"/>
              <a:gd name="connsiteX384" fmla="*/ 1635889 w 12192002"/>
              <a:gd name="connsiteY384" fmla="*/ 3709494 h 6858000"/>
              <a:gd name="connsiteX385" fmla="*/ 10277529 w 12192002"/>
              <a:gd name="connsiteY385" fmla="*/ 3701307 h 6858000"/>
              <a:gd name="connsiteX386" fmla="*/ 10276797 w 12192002"/>
              <a:gd name="connsiteY386" fmla="*/ 3708672 h 6858000"/>
              <a:gd name="connsiteX387" fmla="*/ 10385906 w 12192002"/>
              <a:gd name="connsiteY387" fmla="*/ 4147031 h 6858000"/>
              <a:gd name="connsiteX388" fmla="*/ 10536458 w 12192002"/>
              <a:gd name="connsiteY388" fmla="*/ 4544310 h 6858000"/>
              <a:gd name="connsiteX389" fmla="*/ 10436479 w 12192002"/>
              <a:gd name="connsiteY389" fmla="*/ 4144570 h 6858000"/>
              <a:gd name="connsiteX390" fmla="*/ 10277529 w 12192002"/>
              <a:gd name="connsiteY390" fmla="*/ 3701307 h 6858000"/>
              <a:gd name="connsiteX391" fmla="*/ 1510397 w 12192002"/>
              <a:gd name="connsiteY391" fmla="*/ 3684705 h 6858000"/>
              <a:gd name="connsiteX392" fmla="*/ 1146550 w 12192002"/>
              <a:gd name="connsiteY392" fmla="*/ 3802012 h 6858000"/>
              <a:gd name="connsiteX393" fmla="*/ 698834 w 12192002"/>
              <a:gd name="connsiteY393" fmla="*/ 3952272 h 6858000"/>
              <a:gd name="connsiteX394" fmla="*/ 34256 w 12192002"/>
              <a:gd name="connsiteY394" fmla="*/ 4347603 h 6858000"/>
              <a:gd name="connsiteX395" fmla="*/ 527241 w 12192002"/>
              <a:gd name="connsiteY395" fmla="*/ 4065078 h 6858000"/>
              <a:gd name="connsiteX396" fmla="*/ 1510397 w 12192002"/>
              <a:gd name="connsiteY396" fmla="*/ 3684705 h 6858000"/>
              <a:gd name="connsiteX397" fmla="*/ 1313114 w 12192002"/>
              <a:gd name="connsiteY397" fmla="*/ 3655216 h 6858000"/>
              <a:gd name="connsiteX398" fmla="*/ 1109304 w 12192002"/>
              <a:gd name="connsiteY398" fmla="*/ 3669030 h 6858000"/>
              <a:gd name="connsiteX399" fmla="*/ 8129 w 12192002"/>
              <a:gd name="connsiteY399" fmla="*/ 4330519 h 6858000"/>
              <a:gd name="connsiteX400" fmla="*/ 687572 w 12192002"/>
              <a:gd name="connsiteY400" fmla="*/ 3925629 h 6858000"/>
              <a:gd name="connsiteX401" fmla="*/ 1138365 w 12192002"/>
              <a:gd name="connsiteY401" fmla="*/ 3774515 h 6858000"/>
              <a:gd name="connsiteX402" fmla="*/ 1505579 w 12192002"/>
              <a:gd name="connsiteY402" fmla="*/ 3655526 h 6858000"/>
              <a:gd name="connsiteX403" fmla="*/ 1313114 w 12192002"/>
              <a:gd name="connsiteY403" fmla="*/ 3655216 h 6858000"/>
              <a:gd name="connsiteX404" fmla="*/ 3655073 w 12192002"/>
              <a:gd name="connsiteY404" fmla="*/ 3650884 h 6858000"/>
              <a:gd name="connsiteX405" fmla="*/ 3989938 w 12192002"/>
              <a:gd name="connsiteY405" fmla="*/ 3991685 h 6858000"/>
              <a:gd name="connsiteX406" fmla="*/ 4393907 w 12192002"/>
              <a:gd name="connsiteY406" fmla="*/ 4261258 h 6858000"/>
              <a:gd name="connsiteX407" fmla="*/ 4648051 w 12192002"/>
              <a:gd name="connsiteY407" fmla="*/ 4374051 h 6858000"/>
              <a:gd name="connsiteX408" fmla="*/ 4383389 w 12192002"/>
              <a:gd name="connsiteY408" fmla="*/ 4184369 h 6858000"/>
              <a:gd name="connsiteX409" fmla="*/ 4165508 w 12192002"/>
              <a:gd name="connsiteY409" fmla="*/ 4035196 h 6858000"/>
              <a:gd name="connsiteX410" fmla="*/ 4068162 w 12192002"/>
              <a:gd name="connsiteY410" fmla="*/ 3953394 h 6858000"/>
              <a:gd name="connsiteX411" fmla="*/ 3981416 w 12192002"/>
              <a:gd name="connsiteY411" fmla="*/ 3880482 h 6858000"/>
              <a:gd name="connsiteX412" fmla="*/ 3800147 w 12192002"/>
              <a:gd name="connsiteY412" fmla="*/ 3749872 h 6858000"/>
              <a:gd name="connsiteX413" fmla="*/ 3670252 w 12192002"/>
              <a:gd name="connsiteY413" fmla="*/ 3622798 h 6858000"/>
              <a:gd name="connsiteX414" fmla="*/ 3817258 w 12192002"/>
              <a:gd name="connsiteY414" fmla="*/ 3723577 h 6858000"/>
              <a:gd name="connsiteX415" fmla="*/ 4000461 w 12192002"/>
              <a:gd name="connsiteY415" fmla="*/ 3855966 h 6858000"/>
              <a:gd name="connsiteX416" fmla="*/ 4088180 w 12192002"/>
              <a:gd name="connsiteY416" fmla="*/ 3929774 h 6858000"/>
              <a:gd name="connsiteX417" fmla="*/ 4184555 w 12192002"/>
              <a:gd name="connsiteY417" fmla="*/ 4010683 h 6858000"/>
              <a:gd name="connsiteX418" fmla="*/ 4399563 w 12192002"/>
              <a:gd name="connsiteY418" fmla="*/ 4158106 h 6858000"/>
              <a:gd name="connsiteX419" fmla="*/ 4684469 w 12192002"/>
              <a:gd name="connsiteY419" fmla="*/ 4364680 h 6858000"/>
              <a:gd name="connsiteX420" fmla="*/ 4690271 w 12192002"/>
              <a:gd name="connsiteY420" fmla="*/ 4370034 h 6858000"/>
              <a:gd name="connsiteX421" fmla="*/ 4136093 w 12192002"/>
              <a:gd name="connsiteY421" fmla="*/ 3858466 h 6858000"/>
              <a:gd name="connsiteX422" fmla="*/ 3670252 w 12192002"/>
              <a:gd name="connsiteY422" fmla="*/ 3622798 h 6858000"/>
              <a:gd name="connsiteX423" fmla="*/ 9334796 w 12192002"/>
              <a:gd name="connsiteY423" fmla="*/ 3456584 h 6858000"/>
              <a:gd name="connsiteX424" fmla="*/ 9651570 w 12192002"/>
              <a:gd name="connsiteY424" fmla="*/ 3826505 h 6858000"/>
              <a:gd name="connsiteX425" fmla="*/ 9334796 w 12192002"/>
              <a:gd name="connsiteY425" fmla="*/ 3456584 h 6858000"/>
              <a:gd name="connsiteX426" fmla="*/ 4440129 w 12192002"/>
              <a:gd name="connsiteY426" fmla="*/ 3448571 h 6858000"/>
              <a:gd name="connsiteX427" fmla="*/ 4856525 w 12192002"/>
              <a:gd name="connsiteY427" fmla="*/ 3915351 h 6858000"/>
              <a:gd name="connsiteX428" fmla="*/ 5059055 w 12192002"/>
              <a:gd name="connsiteY428" fmla="*/ 4108918 h 6858000"/>
              <a:gd name="connsiteX429" fmla="*/ 5290070 w 12192002"/>
              <a:gd name="connsiteY429" fmla="*/ 4263619 h 6858000"/>
              <a:gd name="connsiteX430" fmla="*/ 4834991 w 12192002"/>
              <a:gd name="connsiteY430" fmla="*/ 3830985 h 6858000"/>
              <a:gd name="connsiteX431" fmla="*/ 4440129 w 12192002"/>
              <a:gd name="connsiteY431" fmla="*/ 3448571 h 6858000"/>
              <a:gd name="connsiteX432" fmla="*/ 4441737 w 12192002"/>
              <a:gd name="connsiteY432" fmla="*/ 3399734 h 6858000"/>
              <a:gd name="connsiteX433" fmla="*/ 4431236 w 12192002"/>
              <a:gd name="connsiteY433" fmla="*/ 3400954 h 6858000"/>
              <a:gd name="connsiteX434" fmla="*/ 4557150 w 12192002"/>
              <a:gd name="connsiteY434" fmla="*/ 3510023 h 6858000"/>
              <a:gd name="connsiteX435" fmla="*/ 4856936 w 12192002"/>
              <a:gd name="connsiteY435" fmla="*/ 3809146 h 6858000"/>
              <a:gd name="connsiteX436" fmla="*/ 5111996 w 12192002"/>
              <a:gd name="connsiteY436" fmla="*/ 4065759 h 6858000"/>
              <a:gd name="connsiteX437" fmla="*/ 5388877 w 12192002"/>
              <a:gd name="connsiteY437" fmla="*/ 4300185 h 6858000"/>
              <a:gd name="connsiteX438" fmla="*/ 5425556 w 12192002"/>
              <a:gd name="connsiteY438" fmla="*/ 4308967 h 6858000"/>
              <a:gd name="connsiteX439" fmla="*/ 4943646 w 12192002"/>
              <a:gd name="connsiteY439" fmla="*/ 3822916 h 6858000"/>
              <a:gd name="connsiteX440" fmla="*/ 4594837 w 12192002"/>
              <a:gd name="connsiteY440" fmla="*/ 3532274 h 6858000"/>
              <a:gd name="connsiteX441" fmla="*/ 4441737 w 12192002"/>
              <a:gd name="connsiteY441" fmla="*/ 3399734 h 6858000"/>
              <a:gd name="connsiteX442" fmla="*/ 5425834 w 12192002"/>
              <a:gd name="connsiteY442" fmla="*/ 3162785 h 6858000"/>
              <a:gd name="connsiteX443" fmla="*/ 5401644 w 12192002"/>
              <a:gd name="connsiteY443" fmla="*/ 3617847 h 6858000"/>
              <a:gd name="connsiteX444" fmla="*/ 5467256 w 12192002"/>
              <a:gd name="connsiteY444" fmla="*/ 4175494 h 6858000"/>
              <a:gd name="connsiteX445" fmla="*/ 5448069 w 12192002"/>
              <a:gd name="connsiteY445" fmla="*/ 3567554 h 6858000"/>
              <a:gd name="connsiteX446" fmla="*/ 1318687 w 12192002"/>
              <a:gd name="connsiteY446" fmla="*/ 3113840 h 6858000"/>
              <a:gd name="connsiteX447" fmla="*/ 1066793 w 12192002"/>
              <a:gd name="connsiteY447" fmla="*/ 3212171 h 6858000"/>
              <a:gd name="connsiteX448" fmla="*/ 993319 w 12192002"/>
              <a:gd name="connsiteY448" fmla="*/ 3247648 h 6858000"/>
              <a:gd name="connsiteX449" fmla="*/ 853081 w 12192002"/>
              <a:gd name="connsiteY449" fmla="*/ 3312410 h 6858000"/>
              <a:gd name="connsiteX450" fmla="*/ 805957 w 12192002"/>
              <a:gd name="connsiteY450" fmla="*/ 3330443 h 6858000"/>
              <a:gd name="connsiteX451" fmla="*/ 1318687 w 12192002"/>
              <a:gd name="connsiteY451" fmla="*/ 3113840 h 6858000"/>
              <a:gd name="connsiteX452" fmla="*/ 5453701 w 12192002"/>
              <a:gd name="connsiteY452" fmla="*/ 3090882 h 6858000"/>
              <a:gd name="connsiteX453" fmla="*/ 5480135 w 12192002"/>
              <a:gd name="connsiteY453" fmla="*/ 3565802 h 6858000"/>
              <a:gd name="connsiteX454" fmla="*/ 5499022 w 12192002"/>
              <a:gd name="connsiteY454" fmla="*/ 4166310 h 6858000"/>
              <a:gd name="connsiteX455" fmla="*/ 5547022 w 12192002"/>
              <a:gd name="connsiteY455" fmla="*/ 3607838 h 6858000"/>
              <a:gd name="connsiteX456" fmla="*/ 5515964 w 12192002"/>
              <a:gd name="connsiteY456" fmla="*/ 3378541 h 6858000"/>
              <a:gd name="connsiteX457" fmla="*/ 5453701 w 12192002"/>
              <a:gd name="connsiteY457" fmla="*/ 3090882 h 6858000"/>
              <a:gd name="connsiteX458" fmla="*/ 9790480 w 12192002"/>
              <a:gd name="connsiteY458" fmla="*/ 3078533 h 6858000"/>
              <a:gd name="connsiteX459" fmla="*/ 9763295 w 12192002"/>
              <a:gd name="connsiteY459" fmla="*/ 3245370 h 6858000"/>
              <a:gd name="connsiteX460" fmla="*/ 9736458 w 12192002"/>
              <a:gd name="connsiteY460" fmla="*/ 3758413 h 6858000"/>
              <a:gd name="connsiteX461" fmla="*/ 9763499 w 12192002"/>
              <a:gd name="connsiteY461" fmla="*/ 3528057 h 6858000"/>
              <a:gd name="connsiteX462" fmla="*/ 9793906 w 12192002"/>
              <a:gd name="connsiteY462" fmla="*/ 3231157 h 6858000"/>
              <a:gd name="connsiteX463" fmla="*/ 9791874 w 12192002"/>
              <a:gd name="connsiteY463" fmla="*/ 3142788 h 6858000"/>
              <a:gd name="connsiteX464" fmla="*/ 9790480 w 12192002"/>
              <a:gd name="connsiteY464" fmla="*/ 3078533 h 6858000"/>
              <a:gd name="connsiteX465" fmla="*/ 1238695 w 12192002"/>
              <a:gd name="connsiteY465" fmla="*/ 3076820 h 6858000"/>
              <a:gd name="connsiteX466" fmla="*/ 716371 w 12192002"/>
              <a:gd name="connsiteY466" fmla="*/ 3293249 h 6858000"/>
              <a:gd name="connsiteX467" fmla="*/ 579522 w 12192002"/>
              <a:gd name="connsiteY467" fmla="*/ 3371759 h 6858000"/>
              <a:gd name="connsiteX468" fmla="*/ 600288 w 12192002"/>
              <a:gd name="connsiteY468" fmla="*/ 3365555 h 6858000"/>
              <a:gd name="connsiteX469" fmla="*/ 840692 w 12192002"/>
              <a:gd name="connsiteY469" fmla="*/ 3284921 h 6858000"/>
              <a:gd name="connsiteX470" fmla="*/ 979248 w 12192002"/>
              <a:gd name="connsiteY470" fmla="*/ 3221003 h 6858000"/>
              <a:gd name="connsiteX471" fmla="*/ 1053282 w 12192002"/>
              <a:gd name="connsiteY471" fmla="*/ 3185247 h 6858000"/>
              <a:gd name="connsiteX472" fmla="*/ 1320603 w 12192002"/>
              <a:gd name="connsiteY472" fmla="*/ 3081281 h 6858000"/>
              <a:gd name="connsiteX473" fmla="*/ 1238695 w 12192002"/>
              <a:gd name="connsiteY473" fmla="*/ 3076820 h 6858000"/>
              <a:gd name="connsiteX474" fmla="*/ 5425627 w 12192002"/>
              <a:gd name="connsiteY474" fmla="*/ 2954192 h 6858000"/>
              <a:gd name="connsiteX475" fmla="*/ 5470769 w 12192002"/>
              <a:gd name="connsiteY475" fmla="*/ 3005435 h 6858000"/>
              <a:gd name="connsiteX476" fmla="*/ 5519779 w 12192002"/>
              <a:gd name="connsiteY476" fmla="*/ 4359223 h 6858000"/>
              <a:gd name="connsiteX477" fmla="*/ 5520293 w 12192002"/>
              <a:gd name="connsiteY477" fmla="*/ 4360602 h 6858000"/>
              <a:gd name="connsiteX478" fmla="*/ 5767221 w 12192002"/>
              <a:gd name="connsiteY478" fmla="*/ 4665564 h 6858000"/>
              <a:gd name="connsiteX479" fmla="*/ 6937169 w 12192002"/>
              <a:gd name="connsiteY479" fmla="*/ 4815941 h 6858000"/>
              <a:gd name="connsiteX480" fmla="*/ 6953922 w 12192002"/>
              <a:gd name="connsiteY480" fmla="*/ 4890068 h 6858000"/>
              <a:gd name="connsiteX481" fmla="*/ 6071359 w 12192002"/>
              <a:gd name="connsiteY481" fmla="*/ 4770770 h 6858000"/>
              <a:gd name="connsiteX482" fmla="*/ 6038839 w 12192002"/>
              <a:gd name="connsiteY482" fmla="*/ 4764474 h 6858000"/>
              <a:gd name="connsiteX483" fmla="*/ 6038705 w 12192002"/>
              <a:gd name="connsiteY483" fmla="*/ 4763847 h 6858000"/>
              <a:gd name="connsiteX484" fmla="*/ 6037783 w 12192002"/>
              <a:gd name="connsiteY484" fmla="*/ 4764270 h 6858000"/>
              <a:gd name="connsiteX485" fmla="*/ 6038839 w 12192002"/>
              <a:gd name="connsiteY485" fmla="*/ 4764474 h 6858000"/>
              <a:gd name="connsiteX486" fmla="*/ 6040338 w 12192002"/>
              <a:gd name="connsiteY486" fmla="*/ 4771418 h 6858000"/>
              <a:gd name="connsiteX487" fmla="*/ 6024488 w 12192002"/>
              <a:gd name="connsiteY487" fmla="*/ 4809903 h 6858000"/>
              <a:gd name="connsiteX488" fmla="*/ 5599771 w 12192002"/>
              <a:gd name="connsiteY488" fmla="*/ 5509652 h 6858000"/>
              <a:gd name="connsiteX489" fmla="*/ 5548843 w 12192002"/>
              <a:gd name="connsiteY489" fmla="*/ 5563845 h 6858000"/>
              <a:gd name="connsiteX490" fmla="*/ 5940952 w 12192002"/>
              <a:gd name="connsiteY490" fmla="*/ 6250028 h 6858000"/>
              <a:gd name="connsiteX491" fmla="*/ 6043441 w 12192002"/>
              <a:gd name="connsiteY491" fmla="*/ 6665847 h 6858000"/>
              <a:gd name="connsiteX492" fmla="*/ 6093432 w 12192002"/>
              <a:gd name="connsiteY492" fmla="*/ 6858000 h 6858000"/>
              <a:gd name="connsiteX493" fmla="*/ 6034344 w 12192002"/>
              <a:gd name="connsiteY493" fmla="*/ 6858000 h 6858000"/>
              <a:gd name="connsiteX494" fmla="*/ 6026679 w 12192002"/>
              <a:gd name="connsiteY494" fmla="*/ 6836959 h 6858000"/>
              <a:gd name="connsiteX495" fmla="*/ 5800441 w 12192002"/>
              <a:gd name="connsiteY495" fmla="*/ 6335286 h 6858000"/>
              <a:gd name="connsiteX496" fmla="*/ 5526562 w 12192002"/>
              <a:gd name="connsiteY496" fmla="*/ 5705388 h 6858000"/>
              <a:gd name="connsiteX497" fmla="*/ 5519640 w 12192002"/>
              <a:gd name="connsiteY497" fmla="*/ 5683774 h 6858000"/>
              <a:gd name="connsiteX498" fmla="*/ 5844559 w 12192002"/>
              <a:gd name="connsiteY498" fmla="*/ 6553349 h 6858000"/>
              <a:gd name="connsiteX499" fmla="*/ 5975994 w 12192002"/>
              <a:gd name="connsiteY499" fmla="*/ 6858000 h 6858000"/>
              <a:gd name="connsiteX500" fmla="*/ 5898547 w 12192002"/>
              <a:gd name="connsiteY500" fmla="*/ 6858000 h 6858000"/>
              <a:gd name="connsiteX501" fmla="*/ 5682041 w 12192002"/>
              <a:gd name="connsiteY501" fmla="*/ 6355860 h 6858000"/>
              <a:gd name="connsiteX502" fmla="*/ 5461758 w 12192002"/>
              <a:gd name="connsiteY502" fmla="*/ 5820220 h 6858000"/>
              <a:gd name="connsiteX503" fmla="*/ 5237282 w 12192002"/>
              <a:gd name="connsiteY503" fmla="*/ 6579086 h 6858000"/>
              <a:gd name="connsiteX504" fmla="*/ 5115009 w 12192002"/>
              <a:gd name="connsiteY504" fmla="*/ 6858000 h 6858000"/>
              <a:gd name="connsiteX505" fmla="*/ 5028074 w 12192002"/>
              <a:gd name="connsiteY505" fmla="*/ 6858000 h 6858000"/>
              <a:gd name="connsiteX506" fmla="*/ 5079508 w 12192002"/>
              <a:gd name="connsiteY506" fmla="*/ 6749074 h 6858000"/>
              <a:gd name="connsiteX507" fmla="*/ 5371846 w 12192002"/>
              <a:gd name="connsiteY507" fmla="*/ 5924413 h 6858000"/>
              <a:gd name="connsiteX508" fmla="*/ 5270512 w 12192002"/>
              <a:gd name="connsiteY508" fmla="*/ 6138975 h 6858000"/>
              <a:gd name="connsiteX509" fmla="*/ 5062409 w 12192002"/>
              <a:gd name="connsiteY509" fmla="*/ 6653544 h 6858000"/>
              <a:gd name="connsiteX510" fmla="*/ 5036628 w 12192002"/>
              <a:gd name="connsiteY510" fmla="*/ 6754247 h 6858000"/>
              <a:gd name="connsiteX511" fmla="*/ 5009112 w 12192002"/>
              <a:gd name="connsiteY511" fmla="*/ 6858000 h 6858000"/>
              <a:gd name="connsiteX512" fmla="*/ 4976679 w 12192002"/>
              <a:gd name="connsiteY512" fmla="*/ 6858000 h 6858000"/>
              <a:gd name="connsiteX513" fmla="*/ 5006536 w 12192002"/>
              <a:gd name="connsiteY513" fmla="*/ 6747068 h 6858000"/>
              <a:gd name="connsiteX514" fmla="*/ 5032723 w 12192002"/>
              <a:gd name="connsiteY514" fmla="*/ 6644957 h 6858000"/>
              <a:gd name="connsiteX515" fmla="*/ 5242949 w 12192002"/>
              <a:gd name="connsiteY515" fmla="*/ 6125175 h 6858000"/>
              <a:gd name="connsiteX516" fmla="*/ 5286321 w 12192002"/>
              <a:gd name="connsiteY516" fmla="*/ 6033555 h 6858000"/>
              <a:gd name="connsiteX517" fmla="*/ 5008210 w 12192002"/>
              <a:gd name="connsiteY517" fmla="*/ 6649194 h 6858000"/>
              <a:gd name="connsiteX518" fmla="*/ 4986321 w 12192002"/>
              <a:gd name="connsiteY518" fmla="*/ 6765687 h 6858000"/>
              <a:gd name="connsiteX519" fmla="*/ 4973474 w 12192002"/>
              <a:gd name="connsiteY519" fmla="*/ 6858000 h 6858000"/>
              <a:gd name="connsiteX520" fmla="*/ 4907178 w 12192002"/>
              <a:gd name="connsiteY520" fmla="*/ 6858000 h 6858000"/>
              <a:gd name="connsiteX521" fmla="*/ 4910810 w 12192002"/>
              <a:gd name="connsiteY521" fmla="*/ 6829660 h 6858000"/>
              <a:gd name="connsiteX522" fmla="*/ 4987461 w 12192002"/>
              <a:gd name="connsiteY522" fmla="*/ 6432994 h 6858000"/>
              <a:gd name="connsiteX523" fmla="*/ 5179262 w 12192002"/>
              <a:gd name="connsiteY523" fmla="*/ 6035044 h 6858000"/>
              <a:gd name="connsiteX524" fmla="*/ 4689678 w 12192002"/>
              <a:gd name="connsiteY524" fmla="*/ 6440241 h 6858000"/>
              <a:gd name="connsiteX525" fmla="*/ 4477543 w 12192002"/>
              <a:gd name="connsiteY525" fmla="*/ 6674836 h 6858000"/>
              <a:gd name="connsiteX526" fmla="*/ 4329957 w 12192002"/>
              <a:gd name="connsiteY526" fmla="*/ 6858000 h 6858000"/>
              <a:gd name="connsiteX527" fmla="*/ 4218595 w 12192002"/>
              <a:gd name="connsiteY527" fmla="*/ 6858000 h 6858000"/>
              <a:gd name="connsiteX528" fmla="*/ 4368888 w 12192002"/>
              <a:gd name="connsiteY528" fmla="*/ 6668412 h 6858000"/>
              <a:gd name="connsiteX529" fmla="*/ 4563091 w 12192002"/>
              <a:gd name="connsiteY529" fmla="*/ 6442508 h 6858000"/>
              <a:gd name="connsiteX530" fmla="*/ 5387324 w 12192002"/>
              <a:gd name="connsiteY530" fmla="*/ 5705830 h 6858000"/>
              <a:gd name="connsiteX531" fmla="*/ 5073620 w 12192002"/>
              <a:gd name="connsiteY531" fmla="*/ 5955437 h 6858000"/>
              <a:gd name="connsiteX532" fmla="*/ 4689789 w 12192002"/>
              <a:gd name="connsiteY532" fmla="*/ 6268382 h 6858000"/>
              <a:gd name="connsiteX533" fmla="*/ 4418722 w 12192002"/>
              <a:gd name="connsiteY533" fmla="*/ 6570886 h 6858000"/>
              <a:gd name="connsiteX534" fmla="*/ 4214944 w 12192002"/>
              <a:gd name="connsiteY534" fmla="*/ 6858000 h 6858000"/>
              <a:gd name="connsiteX535" fmla="*/ 4177898 w 12192002"/>
              <a:gd name="connsiteY535" fmla="*/ 6858000 h 6858000"/>
              <a:gd name="connsiteX536" fmla="*/ 4391597 w 12192002"/>
              <a:gd name="connsiteY536" fmla="*/ 6556370 h 6858000"/>
              <a:gd name="connsiteX537" fmla="*/ 4668889 w 12192002"/>
              <a:gd name="connsiteY537" fmla="*/ 6246399 h 6858000"/>
              <a:gd name="connsiteX538" fmla="*/ 5055427 w 12192002"/>
              <a:gd name="connsiteY538" fmla="*/ 5931476 h 6858000"/>
              <a:gd name="connsiteX539" fmla="*/ 5371813 w 12192002"/>
              <a:gd name="connsiteY539" fmla="*/ 5678975 h 6858000"/>
              <a:gd name="connsiteX540" fmla="*/ 4987918 w 12192002"/>
              <a:gd name="connsiteY540" fmla="*/ 5838701 h 6858000"/>
              <a:gd name="connsiteX541" fmla="*/ 4317146 w 12192002"/>
              <a:gd name="connsiteY541" fmla="*/ 6587716 h 6858000"/>
              <a:gd name="connsiteX542" fmla="*/ 4171627 w 12192002"/>
              <a:gd name="connsiteY542" fmla="*/ 6858000 h 6858000"/>
              <a:gd name="connsiteX543" fmla="*/ 4081585 w 12192002"/>
              <a:gd name="connsiteY543" fmla="*/ 6858000 h 6858000"/>
              <a:gd name="connsiteX544" fmla="*/ 4238603 w 12192002"/>
              <a:gd name="connsiteY544" fmla="*/ 6559341 h 6858000"/>
              <a:gd name="connsiteX545" fmla="*/ 4778333 w 12192002"/>
              <a:gd name="connsiteY545" fmla="*/ 5873626 h 6858000"/>
              <a:gd name="connsiteX546" fmla="*/ 5414185 w 12192002"/>
              <a:gd name="connsiteY546" fmla="*/ 5573882 h 6858000"/>
              <a:gd name="connsiteX547" fmla="*/ 5959648 w 12192002"/>
              <a:gd name="connsiteY547" fmla="*/ 4760797 h 6858000"/>
              <a:gd name="connsiteX548" fmla="*/ 5355019 w 12192002"/>
              <a:gd name="connsiteY548" fmla="*/ 4734672 h 6858000"/>
              <a:gd name="connsiteX549" fmla="*/ 5083565 w 12192002"/>
              <a:gd name="connsiteY549" fmla="*/ 5179121 h 6858000"/>
              <a:gd name="connsiteX550" fmla="*/ 4713577 w 12192002"/>
              <a:gd name="connsiteY550" fmla="*/ 5616803 h 6858000"/>
              <a:gd name="connsiteX551" fmla="*/ 3989559 w 12192002"/>
              <a:gd name="connsiteY551" fmla="*/ 6145945 h 6858000"/>
              <a:gd name="connsiteX552" fmla="*/ 3939824 w 12192002"/>
              <a:gd name="connsiteY552" fmla="*/ 6066900 h 6858000"/>
              <a:gd name="connsiteX553" fmla="*/ 4584537 w 12192002"/>
              <a:gd name="connsiteY553" fmla="*/ 5324826 h 6858000"/>
              <a:gd name="connsiteX554" fmla="*/ 5037105 w 12192002"/>
              <a:gd name="connsiteY554" fmla="*/ 5088765 h 6858000"/>
              <a:gd name="connsiteX555" fmla="*/ 5039930 w 12192002"/>
              <a:gd name="connsiteY555" fmla="*/ 5089585 h 6858000"/>
              <a:gd name="connsiteX556" fmla="*/ 5263764 w 12192002"/>
              <a:gd name="connsiteY556" fmla="*/ 4735525 h 6858000"/>
              <a:gd name="connsiteX557" fmla="*/ 4086300 w 12192002"/>
              <a:gd name="connsiteY557" fmla="*/ 4884599 h 6858000"/>
              <a:gd name="connsiteX558" fmla="*/ 4085485 w 12192002"/>
              <a:gd name="connsiteY558" fmla="*/ 4899070 h 6858000"/>
              <a:gd name="connsiteX559" fmla="*/ 3871915 w 12192002"/>
              <a:gd name="connsiteY559" fmla="*/ 5253645 h 6858000"/>
              <a:gd name="connsiteX560" fmla="*/ 3799374 w 12192002"/>
              <a:gd name="connsiteY560" fmla="*/ 5466127 h 6858000"/>
              <a:gd name="connsiteX561" fmla="*/ 3498850 w 12192002"/>
              <a:gd name="connsiteY561" fmla="*/ 6661888 h 6858000"/>
              <a:gd name="connsiteX562" fmla="*/ 3399216 w 12192002"/>
              <a:gd name="connsiteY562" fmla="*/ 6858000 h 6858000"/>
              <a:gd name="connsiteX563" fmla="*/ 3303688 w 12192002"/>
              <a:gd name="connsiteY563" fmla="*/ 6858000 h 6858000"/>
              <a:gd name="connsiteX564" fmla="*/ 3391774 w 12192002"/>
              <a:gd name="connsiteY564" fmla="*/ 6697181 h 6858000"/>
              <a:gd name="connsiteX565" fmla="*/ 3735540 w 12192002"/>
              <a:gd name="connsiteY565" fmla="*/ 5546923 h 6858000"/>
              <a:gd name="connsiteX566" fmla="*/ 3729438 w 12192002"/>
              <a:gd name="connsiteY566" fmla="*/ 5569058 h 6858000"/>
              <a:gd name="connsiteX567" fmla="*/ 3707782 w 12192002"/>
              <a:gd name="connsiteY567" fmla="*/ 5644908 h 6858000"/>
              <a:gd name="connsiteX568" fmla="*/ 3583827 w 12192002"/>
              <a:gd name="connsiteY568" fmla="*/ 6039215 h 6858000"/>
              <a:gd name="connsiteX569" fmla="*/ 3547861 w 12192002"/>
              <a:gd name="connsiteY569" fmla="*/ 6129609 h 6858000"/>
              <a:gd name="connsiteX570" fmla="*/ 3490905 w 12192002"/>
              <a:gd name="connsiteY570" fmla="*/ 6277660 h 6858000"/>
              <a:gd name="connsiteX571" fmla="*/ 3455859 w 12192002"/>
              <a:gd name="connsiteY571" fmla="*/ 6391301 h 6858000"/>
              <a:gd name="connsiteX572" fmla="*/ 3429112 w 12192002"/>
              <a:gd name="connsiteY572" fmla="*/ 6479469 h 6858000"/>
              <a:gd name="connsiteX573" fmla="*/ 3304862 w 12192002"/>
              <a:gd name="connsiteY573" fmla="*/ 6796476 h 6858000"/>
              <a:gd name="connsiteX574" fmla="*/ 3276071 w 12192002"/>
              <a:gd name="connsiteY574" fmla="*/ 6858000 h 6858000"/>
              <a:gd name="connsiteX575" fmla="*/ 3240805 w 12192002"/>
              <a:gd name="connsiteY575" fmla="*/ 6858000 h 6858000"/>
              <a:gd name="connsiteX576" fmla="*/ 3275917 w 12192002"/>
              <a:gd name="connsiteY576" fmla="*/ 6783192 h 6858000"/>
              <a:gd name="connsiteX577" fmla="*/ 3399358 w 12192002"/>
              <a:gd name="connsiteY577" fmla="*/ 6469011 h 6858000"/>
              <a:gd name="connsiteX578" fmla="*/ 3425650 w 12192002"/>
              <a:gd name="connsiteY578" fmla="*/ 6381333 h 6858000"/>
              <a:gd name="connsiteX579" fmla="*/ 3460661 w 12192002"/>
              <a:gd name="connsiteY579" fmla="*/ 6266763 h 6858000"/>
              <a:gd name="connsiteX580" fmla="*/ 3518021 w 12192002"/>
              <a:gd name="connsiteY580" fmla="*/ 6117298 h 6858000"/>
              <a:gd name="connsiteX581" fmla="*/ 3554035 w 12192002"/>
              <a:gd name="connsiteY581" fmla="*/ 6027832 h 6858000"/>
              <a:gd name="connsiteX582" fmla="*/ 3677174 w 12192002"/>
              <a:gd name="connsiteY582" fmla="*/ 5636351 h 6858000"/>
              <a:gd name="connsiteX583" fmla="*/ 3698819 w 12192002"/>
              <a:gd name="connsiteY583" fmla="*/ 5560503 h 6858000"/>
              <a:gd name="connsiteX584" fmla="*/ 3702094 w 12192002"/>
              <a:gd name="connsiteY584" fmla="*/ 5549194 h 6858000"/>
              <a:gd name="connsiteX585" fmla="*/ 3398355 w 12192002"/>
              <a:gd name="connsiteY585" fmla="*/ 6094603 h 6858000"/>
              <a:gd name="connsiteX586" fmla="*/ 3193941 w 12192002"/>
              <a:gd name="connsiteY586" fmla="*/ 6798775 h 6858000"/>
              <a:gd name="connsiteX587" fmla="*/ 3184140 w 12192002"/>
              <a:gd name="connsiteY587" fmla="*/ 6858000 h 6858000"/>
              <a:gd name="connsiteX588" fmla="*/ 3099978 w 12192002"/>
              <a:gd name="connsiteY588" fmla="*/ 6858000 h 6858000"/>
              <a:gd name="connsiteX589" fmla="*/ 3101556 w 12192002"/>
              <a:gd name="connsiteY589" fmla="*/ 6843337 h 6858000"/>
              <a:gd name="connsiteX590" fmla="*/ 3370162 w 12192002"/>
              <a:gd name="connsiteY590" fmla="*/ 5785550 h 6858000"/>
              <a:gd name="connsiteX591" fmla="*/ 3746477 w 12192002"/>
              <a:gd name="connsiteY591" fmla="*/ 5377889 h 6858000"/>
              <a:gd name="connsiteX592" fmla="*/ 3863399 w 12192002"/>
              <a:gd name="connsiteY592" fmla="*/ 5087257 h 6858000"/>
              <a:gd name="connsiteX593" fmla="*/ 3968712 w 12192002"/>
              <a:gd name="connsiteY593" fmla="*/ 4913989 h 6858000"/>
              <a:gd name="connsiteX594" fmla="*/ 2792390 w 12192002"/>
              <a:gd name="connsiteY594" fmla="*/ 5382974 h 6858000"/>
              <a:gd name="connsiteX595" fmla="*/ 2714982 w 12192002"/>
              <a:gd name="connsiteY595" fmla="*/ 5427051 h 6858000"/>
              <a:gd name="connsiteX596" fmla="*/ 2813361 w 12192002"/>
              <a:gd name="connsiteY596" fmla="*/ 6023912 h 6858000"/>
              <a:gd name="connsiteX597" fmla="*/ 2688430 w 12192002"/>
              <a:gd name="connsiteY597" fmla="*/ 6801564 h 6858000"/>
              <a:gd name="connsiteX598" fmla="*/ 2629626 w 12192002"/>
              <a:gd name="connsiteY598" fmla="*/ 6763394 h 6858000"/>
              <a:gd name="connsiteX599" fmla="*/ 2565328 w 12192002"/>
              <a:gd name="connsiteY599" fmla="*/ 5516399 h 6858000"/>
              <a:gd name="connsiteX600" fmla="*/ 1922999 w 12192002"/>
              <a:gd name="connsiteY600" fmla="*/ 5980343 h 6858000"/>
              <a:gd name="connsiteX601" fmla="*/ 1950261 w 12192002"/>
              <a:gd name="connsiteY601" fmla="*/ 6405858 h 6858000"/>
              <a:gd name="connsiteX602" fmla="*/ 2365554 w 12192002"/>
              <a:gd name="connsiteY602" fmla="*/ 6759107 h 6858000"/>
              <a:gd name="connsiteX603" fmla="*/ 2424142 w 12192002"/>
              <a:gd name="connsiteY603" fmla="*/ 6858000 h 6858000"/>
              <a:gd name="connsiteX604" fmla="*/ 2395994 w 12192002"/>
              <a:gd name="connsiteY604" fmla="*/ 6858000 h 6858000"/>
              <a:gd name="connsiteX605" fmla="*/ 2392863 w 12192002"/>
              <a:gd name="connsiteY605" fmla="*/ 6852964 h 6858000"/>
              <a:gd name="connsiteX606" fmla="*/ 2017589 w 12192002"/>
              <a:gd name="connsiteY606" fmla="*/ 6493982 h 6858000"/>
              <a:gd name="connsiteX607" fmla="*/ 2147336 w 12192002"/>
              <a:gd name="connsiteY607" fmla="*/ 6594052 h 6858000"/>
              <a:gd name="connsiteX608" fmla="*/ 2207047 w 12192002"/>
              <a:gd name="connsiteY608" fmla="*/ 6654540 h 6858000"/>
              <a:gd name="connsiteX609" fmla="*/ 2299106 w 12192002"/>
              <a:gd name="connsiteY609" fmla="*/ 6778931 h 6858000"/>
              <a:gd name="connsiteX610" fmla="*/ 2314430 w 12192002"/>
              <a:gd name="connsiteY610" fmla="*/ 6801144 h 6858000"/>
              <a:gd name="connsiteX611" fmla="*/ 2352406 w 12192002"/>
              <a:gd name="connsiteY611" fmla="*/ 6858000 h 6858000"/>
              <a:gd name="connsiteX612" fmla="*/ 2314492 w 12192002"/>
              <a:gd name="connsiteY612" fmla="*/ 6858000 h 6858000"/>
              <a:gd name="connsiteX613" fmla="*/ 2288095 w 12192002"/>
              <a:gd name="connsiteY613" fmla="*/ 6818030 h 6858000"/>
              <a:gd name="connsiteX614" fmla="*/ 2272768 w 12192002"/>
              <a:gd name="connsiteY614" fmla="*/ 6795822 h 6858000"/>
              <a:gd name="connsiteX615" fmla="*/ 2182715 w 12192002"/>
              <a:gd name="connsiteY615" fmla="*/ 6675071 h 6858000"/>
              <a:gd name="connsiteX616" fmla="*/ 2032061 w 12192002"/>
              <a:gd name="connsiteY616" fmla="*/ 6541380 h 6858000"/>
              <a:gd name="connsiteX617" fmla="*/ 2257220 w 12192002"/>
              <a:gd name="connsiteY617" fmla="*/ 6826257 h 6858000"/>
              <a:gd name="connsiteX618" fmla="*/ 2281324 w 12192002"/>
              <a:gd name="connsiteY618" fmla="*/ 6858000 h 6858000"/>
              <a:gd name="connsiteX619" fmla="*/ 2242860 w 12192002"/>
              <a:gd name="connsiteY619" fmla="*/ 6858000 h 6858000"/>
              <a:gd name="connsiteX620" fmla="*/ 2232818 w 12192002"/>
              <a:gd name="connsiteY620" fmla="*/ 6844926 h 6858000"/>
              <a:gd name="connsiteX621" fmla="*/ 1990172 w 12192002"/>
              <a:gd name="connsiteY621" fmla="*/ 6542121 h 6858000"/>
              <a:gd name="connsiteX622" fmla="*/ 2124090 w 12192002"/>
              <a:gd name="connsiteY622" fmla="*/ 6761017 h 6858000"/>
              <a:gd name="connsiteX623" fmla="*/ 2200380 w 12192002"/>
              <a:gd name="connsiteY623" fmla="*/ 6858000 h 6858000"/>
              <a:gd name="connsiteX624" fmla="*/ 2147507 w 12192002"/>
              <a:gd name="connsiteY624" fmla="*/ 6858000 h 6858000"/>
              <a:gd name="connsiteX625" fmla="*/ 2070668 w 12192002"/>
              <a:gd name="connsiteY625" fmla="*/ 6761520 h 6858000"/>
              <a:gd name="connsiteX626" fmla="*/ 1975142 w 12192002"/>
              <a:gd name="connsiteY626" fmla="*/ 6585570 h 6858000"/>
              <a:gd name="connsiteX627" fmla="*/ 2050035 w 12192002"/>
              <a:gd name="connsiteY627" fmla="*/ 6813345 h 6858000"/>
              <a:gd name="connsiteX628" fmla="*/ 2063025 w 12192002"/>
              <a:gd name="connsiteY628" fmla="*/ 6858000 h 6858000"/>
              <a:gd name="connsiteX629" fmla="*/ 2021675 w 12192002"/>
              <a:gd name="connsiteY629" fmla="*/ 6858000 h 6858000"/>
              <a:gd name="connsiteX630" fmla="*/ 2019308 w 12192002"/>
              <a:gd name="connsiteY630" fmla="*/ 6847118 h 6858000"/>
              <a:gd name="connsiteX631" fmla="*/ 1938835 w 12192002"/>
              <a:gd name="connsiteY631" fmla="*/ 6551160 h 6858000"/>
              <a:gd name="connsiteX632" fmla="*/ 1953230 w 12192002"/>
              <a:gd name="connsiteY632" fmla="*/ 6759699 h 6858000"/>
              <a:gd name="connsiteX633" fmla="*/ 1956763 w 12192002"/>
              <a:gd name="connsiteY633" fmla="*/ 6778191 h 6858000"/>
              <a:gd name="connsiteX634" fmla="*/ 1967925 w 12192002"/>
              <a:gd name="connsiteY634" fmla="*/ 6858000 h 6858000"/>
              <a:gd name="connsiteX635" fmla="*/ 1936622 w 12192002"/>
              <a:gd name="connsiteY635" fmla="*/ 6858000 h 6858000"/>
              <a:gd name="connsiteX636" fmla="*/ 1926261 w 12192002"/>
              <a:gd name="connsiteY636" fmla="*/ 6784064 h 6858000"/>
              <a:gd name="connsiteX637" fmla="*/ 1922724 w 12192002"/>
              <a:gd name="connsiteY637" fmla="*/ 6765577 h 6858000"/>
              <a:gd name="connsiteX638" fmla="*/ 1904650 w 12192002"/>
              <a:gd name="connsiteY638" fmla="*/ 6639616 h 6858000"/>
              <a:gd name="connsiteX639" fmla="*/ 1885273 w 12192002"/>
              <a:gd name="connsiteY639" fmla="*/ 6858000 h 6858000"/>
              <a:gd name="connsiteX640" fmla="*/ 1854363 w 12192002"/>
              <a:gd name="connsiteY640" fmla="*/ 6858000 h 6858000"/>
              <a:gd name="connsiteX641" fmla="*/ 1880391 w 12192002"/>
              <a:gd name="connsiteY641" fmla="*/ 6603796 h 6858000"/>
              <a:gd name="connsiteX642" fmla="*/ 1818273 w 12192002"/>
              <a:gd name="connsiteY642" fmla="*/ 6715729 h 6858000"/>
              <a:gd name="connsiteX643" fmla="*/ 1794691 w 12192002"/>
              <a:gd name="connsiteY643" fmla="*/ 6843239 h 6858000"/>
              <a:gd name="connsiteX644" fmla="*/ 1794914 w 12192002"/>
              <a:gd name="connsiteY644" fmla="*/ 6858000 h 6858000"/>
              <a:gd name="connsiteX645" fmla="*/ 1746128 w 12192002"/>
              <a:gd name="connsiteY645" fmla="*/ 6858000 h 6858000"/>
              <a:gd name="connsiteX646" fmla="*/ 1753934 w 12192002"/>
              <a:gd name="connsiteY646" fmla="*/ 6724796 h 6858000"/>
              <a:gd name="connsiteX647" fmla="*/ 1792053 w 12192002"/>
              <a:gd name="connsiteY647" fmla="*/ 6572396 h 6858000"/>
              <a:gd name="connsiteX648" fmla="*/ 1862248 w 12192002"/>
              <a:gd name="connsiteY648" fmla="*/ 6266397 h 6858000"/>
              <a:gd name="connsiteX649" fmla="*/ 1862250 w 12192002"/>
              <a:gd name="connsiteY649" fmla="*/ 6033531 h 6858000"/>
              <a:gd name="connsiteX650" fmla="*/ 1211999 w 12192002"/>
              <a:gd name="connsiteY650" fmla="*/ 6683610 h 6858000"/>
              <a:gd name="connsiteX651" fmla="*/ 1213266 w 12192002"/>
              <a:gd name="connsiteY651" fmla="*/ 6691947 h 6858000"/>
              <a:gd name="connsiteX652" fmla="*/ 1203370 w 12192002"/>
              <a:gd name="connsiteY652" fmla="*/ 6850676 h 6858000"/>
              <a:gd name="connsiteX653" fmla="*/ 1203671 w 12192002"/>
              <a:gd name="connsiteY653" fmla="*/ 6858000 h 6858000"/>
              <a:gd name="connsiteX654" fmla="*/ 1143180 w 12192002"/>
              <a:gd name="connsiteY654" fmla="*/ 6858000 h 6858000"/>
              <a:gd name="connsiteX655" fmla="*/ 1142176 w 12192002"/>
              <a:gd name="connsiteY655" fmla="*/ 6766045 h 6858000"/>
              <a:gd name="connsiteX656" fmla="*/ 1067484 w 12192002"/>
              <a:gd name="connsiteY656" fmla="*/ 6858000 h 6858000"/>
              <a:gd name="connsiteX657" fmla="*/ 953928 w 12192002"/>
              <a:gd name="connsiteY657" fmla="*/ 6858000 h 6858000"/>
              <a:gd name="connsiteX658" fmla="*/ 959715 w 12192002"/>
              <a:gd name="connsiteY658" fmla="*/ 6850185 h 6858000"/>
              <a:gd name="connsiteX659" fmla="*/ 1483788 w 12192002"/>
              <a:gd name="connsiteY659" fmla="*/ 6259174 h 6858000"/>
              <a:gd name="connsiteX660" fmla="*/ 1100671 w 12192002"/>
              <a:gd name="connsiteY660" fmla="*/ 6252137 h 6858000"/>
              <a:gd name="connsiteX661" fmla="*/ 1090144 w 12192002"/>
              <a:gd name="connsiteY661" fmla="*/ 6256748 h 6858000"/>
              <a:gd name="connsiteX662" fmla="*/ 1095872 w 12192002"/>
              <a:gd name="connsiteY662" fmla="*/ 6271892 h 6858000"/>
              <a:gd name="connsiteX663" fmla="*/ 262785 w 12192002"/>
              <a:gd name="connsiteY663" fmla="*/ 6845450 h 6858000"/>
              <a:gd name="connsiteX664" fmla="*/ 209968 w 12192002"/>
              <a:gd name="connsiteY664" fmla="*/ 6770713 h 6858000"/>
              <a:gd name="connsiteX665" fmla="*/ 873460 w 12192002"/>
              <a:gd name="connsiteY665" fmla="*/ 6253768 h 6858000"/>
              <a:gd name="connsiteX666" fmla="*/ 192686 w 12192002"/>
              <a:gd name="connsiteY666" fmla="*/ 5849257 h 6858000"/>
              <a:gd name="connsiteX667" fmla="*/ 4696 w 12192002"/>
              <a:gd name="connsiteY667" fmla="*/ 5697668 h 6858000"/>
              <a:gd name="connsiteX668" fmla="*/ 0 w 12192002"/>
              <a:gd name="connsiteY668" fmla="*/ 5689984 h 6858000"/>
              <a:gd name="connsiteX669" fmla="*/ 0 w 12192002"/>
              <a:gd name="connsiteY669" fmla="*/ 5513472 h 6858000"/>
              <a:gd name="connsiteX670" fmla="*/ 174101 w 12192002"/>
              <a:gd name="connsiteY670" fmla="*/ 5620277 h 6858000"/>
              <a:gd name="connsiteX671" fmla="*/ 891800 w 12192002"/>
              <a:gd name="connsiteY671" fmla="*/ 6036935 h 6858000"/>
              <a:gd name="connsiteX672" fmla="*/ 1072219 w 12192002"/>
              <a:gd name="connsiteY672" fmla="*/ 6169443 h 6858000"/>
              <a:gd name="connsiteX673" fmla="*/ 1074117 w 12192002"/>
              <a:gd name="connsiteY673" fmla="*/ 6170301 h 6858000"/>
              <a:gd name="connsiteX674" fmla="*/ 1083114 w 12192002"/>
              <a:gd name="connsiteY674" fmla="*/ 6174131 h 6858000"/>
              <a:gd name="connsiteX675" fmla="*/ 1543010 w 12192002"/>
              <a:gd name="connsiteY675" fmla="*/ 6191140 h 6858000"/>
              <a:gd name="connsiteX676" fmla="*/ 1551080 w 12192002"/>
              <a:gd name="connsiteY676" fmla="*/ 6195006 h 6858000"/>
              <a:gd name="connsiteX677" fmla="*/ 2345443 w 12192002"/>
              <a:gd name="connsiteY677" fmla="*/ 5549882 h 6858000"/>
              <a:gd name="connsiteX678" fmla="*/ 1721499 w 12192002"/>
              <a:gd name="connsiteY678" fmla="*/ 5599969 h 6858000"/>
              <a:gd name="connsiteX679" fmla="*/ 767716 w 12192002"/>
              <a:gd name="connsiteY679" fmla="*/ 5472768 h 6858000"/>
              <a:gd name="connsiteX680" fmla="*/ 722147 w 12192002"/>
              <a:gd name="connsiteY680" fmla="*/ 5393091 h 6858000"/>
              <a:gd name="connsiteX681" fmla="*/ 1485552 w 12192002"/>
              <a:gd name="connsiteY681" fmla="*/ 5313202 h 6858000"/>
              <a:gd name="connsiteX682" fmla="*/ 2143004 w 12192002"/>
              <a:gd name="connsiteY682" fmla="*/ 5402420 h 6858000"/>
              <a:gd name="connsiteX683" fmla="*/ 1933391 w 12192002"/>
              <a:gd name="connsiteY683" fmla="*/ 5156971 h 6858000"/>
              <a:gd name="connsiteX684" fmla="*/ 1827118 w 12192002"/>
              <a:gd name="connsiteY684" fmla="*/ 4968410 h 6858000"/>
              <a:gd name="connsiteX685" fmla="*/ 1837349 w 12192002"/>
              <a:gd name="connsiteY685" fmla="*/ 4956357 h 6858000"/>
              <a:gd name="connsiteX686" fmla="*/ 2162835 w 12192002"/>
              <a:gd name="connsiteY686" fmla="*/ 5187853 h 6858000"/>
              <a:gd name="connsiteX687" fmla="*/ 2257167 w 12192002"/>
              <a:gd name="connsiteY687" fmla="*/ 5462123 h 6858000"/>
              <a:gd name="connsiteX688" fmla="*/ 2261598 w 12192002"/>
              <a:gd name="connsiteY688" fmla="*/ 5467998 h 6858000"/>
              <a:gd name="connsiteX689" fmla="*/ 2437177 w 12192002"/>
              <a:gd name="connsiteY689" fmla="*/ 5479608 h 6858000"/>
              <a:gd name="connsiteX690" fmla="*/ 2445247 w 12192002"/>
              <a:gd name="connsiteY690" fmla="*/ 5483476 h 6858000"/>
              <a:gd name="connsiteX691" fmla="*/ 2743626 w 12192002"/>
              <a:gd name="connsiteY691" fmla="*/ 5304819 h 6858000"/>
              <a:gd name="connsiteX692" fmla="*/ 3048102 w 12192002"/>
              <a:gd name="connsiteY692" fmla="*/ 5150595 h 6858000"/>
              <a:gd name="connsiteX693" fmla="*/ 1799414 w 12192002"/>
              <a:gd name="connsiteY693" fmla="*/ 4694732 h 6858000"/>
              <a:gd name="connsiteX694" fmla="*/ 1771735 w 12192002"/>
              <a:gd name="connsiteY694" fmla="*/ 4619929 h 6858000"/>
              <a:gd name="connsiteX695" fmla="*/ 3104273 w 12192002"/>
              <a:gd name="connsiteY695" fmla="*/ 5076159 h 6858000"/>
              <a:gd name="connsiteX696" fmla="*/ 3113245 w 12192002"/>
              <a:gd name="connsiteY696" fmla="*/ 5090705 h 6858000"/>
              <a:gd name="connsiteX697" fmla="*/ 3126294 w 12192002"/>
              <a:gd name="connsiteY697" fmla="*/ 5114400 h 6858000"/>
              <a:gd name="connsiteX698" fmla="*/ 3937433 w 12192002"/>
              <a:gd name="connsiteY698" fmla="*/ 4830473 h 6858000"/>
              <a:gd name="connsiteX699" fmla="*/ 3590475 w 12192002"/>
              <a:gd name="connsiteY699" fmla="*/ 4597974 h 6858000"/>
              <a:gd name="connsiteX700" fmla="*/ 3100264 w 12192002"/>
              <a:gd name="connsiteY700" fmla="*/ 4579845 h 6858000"/>
              <a:gd name="connsiteX701" fmla="*/ 2183576 w 12192002"/>
              <a:gd name="connsiteY701" fmla="*/ 4227150 h 6858000"/>
              <a:gd name="connsiteX702" fmla="*/ 2151029 w 12192002"/>
              <a:gd name="connsiteY702" fmla="*/ 4146947 h 6858000"/>
              <a:gd name="connsiteX703" fmla="*/ 3563434 w 12192002"/>
              <a:gd name="connsiteY703" fmla="*/ 4469115 h 6858000"/>
              <a:gd name="connsiteX704" fmla="*/ 3177952 w 12192002"/>
              <a:gd name="connsiteY704" fmla="*/ 3657386 h 6858000"/>
              <a:gd name="connsiteX705" fmla="*/ 3189263 w 12192002"/>
              <a:gd name="connsiteY705" fmla="*/ 3625726 h 6858000"/>
              <a:gd name="connsiteX706" fmla="*/ 3560912 w 12192002"/>
              <a:gd name="connsiteY706" fmla="*/ 4079863 h 6858000"/>
              <a:gd name="connsiteX707" fmla="*/ 3626636 w 12192002"/>
              <a:gd name="connsiteY707" fmla="*/ 4512230 h 6858000"/>
              <a:gd name="connsiteX708" fmla="*/ 3653088 w 12192002"/>
              <a:gd name="connsiteY708" fmla="*/ 4521417 h 6858000"/>
              <a:gd name="connsiteX709" fmla="*/ 3988128 w 12192002"/>
              <a:gd name="connsiteY709" fmla="*/ 4817267 h 6858000"/>
              <a:gd name="connsiteX710" fmla="*/ 4830582 w 12192002"/>
              <a:gd name="connsiteY710" fmla="*/ 4676000 h 6858000"/>
              <a:gd name="connsiteX711" fmla="*/ 4830100 w 12192002"/>
              <a:gd name="connsiteY711" fmla="*/ 4675554 h 6858000"/>
              <a:gd name="connsiteX712" fmla="*/ 4036318 w 12192002"/>
              <a:gd name="connsiteY712" fmla="*/ 4147013 h 6858000"/>
              <a:gd name="connsiteX713" fmla="*/ 3432098 w 12192002"/>
              <a:gd name="connsiteY713" fmla="*/ 3537312 h 6858000"/>
              <a:gd name="connsiteX714" fmla="*/ 3446761 w 12192002"/>
              <a:gd name="connsiteY714" fmla="*/ 3461278 h 6858000"/>
              <a:gd name="connsiteX715" fmla="*/ 4419733 w 12192002"/>
              <a:gd name="connsiteY715" fmla="*/ 3963555 h 6858000"/>
              <a:gd name="connsiteX716" fmla="*/ 4781371 w 12192002"/>
              <a:gd name="connsiteY716" fmla="*/ 4458604 h 6858000"/>
              <a:gd name="connsiteX717" fmla="*/ 4780440 w 12192002"/>
              <a:gd name="connsiteY717" fmla="*/ 4470290 h 6858000"/>
              <a:gd name="connsiteX718" fmla="*/ 4898954 w 12192002"/>
              <a:gd name="connsiteY718" fmla="*/ 4662092 h 6858000"/>
              <a:gd name="connsiteX719" fmla="*/ 4900699 w 12192002"/>
              <a:gd name="connsiteY719" fmla="*/ 4670867 h 6858000"/>
              <a:gd name="connsiteX720" fmla="*/ 5714511 w 12192002"/>
              <a:gd name="connsiteY720" fmla="*/ 4663483 h 6858000"/>
              <a:gd name="connsiteX721" fmla="*/ 5464793 w 12192002"/>
              <a:gd name="connsiteY721" fmla="*/ 4393556 h 6858000"/>
              <a:gd name="connsiteX722" fmla="*/ 5461897 w 12192002"/>
              <a:gd name="connsiteY722" fmla="*/ 4390879 h 6858000"/>
              <a:gd name="connsiteX723" fmla="*/ 4294126 w 12192002"/>
              <a:gd name="connsiteY723" fmla="*/ 3303048 h 6858000"/>
              <a:gd name="connsiteX724" fmla="*/ 4305321 w 12192002"/>
              <a:gd name="connsiteY724" fmla="*/ 3256953 h 6858000"/>
              <a:gd name="connsiteX725" fmla="*/ 4949299 w 12192002"/>
              <a:gd name="connsiteY725" fmla="*/ 3766336 h 6858000"/>
              <a:gd name="connsiteX726" fmla="*/ 5291452 w 12192002"/>
              <a:gd name="connsiteY726" fmla="*/ 4076801 h 6858000"/>
              <a:gd name="connsiteX727" fmla="*/ 5434998 w 12192002"/>
              <a:gd name="connsiteY727" fmla="*/ 4254100 h 6858000"/>
              <a:gd name="connsiteX728" fmla="*/ 5351015 w 12192002"/>
              <a:gd name="connsiteY728" fmla="*/ 3760989 h 6858000"/>
              <a:gd name="connsiteX729" fmla="*/ 5413780 w 12192002"/>
              <a:gd name="connsiteY729" fmla="*/ 2966265 h 6858000"/>
              <a:gd name="connsiteX730" fmla="*/ 5425627 w 12192002"/>
              <a:gd name="connsiteY730" fmla="*/ 2954192 h 6858000"/>
              <a:gd name="connsiteX731" fmla="*/ 8380397 w 12192002"/>
              <a:gd name="connsiteY731" fmla="*/ 2896659 h 6858000"/>
              <a:gd name="connsiteX732" fmla="*/ 8634801 w 12192002"/>
              <a:gd name="connsiteY732" fmla="*/ 3304169 h 6858000"/>
              <a:gd name="connsiteX733" fmla="*/ 8971448 w 12192002"/>
              <a:gd name="connsiteY733" fmla="*/ 3675946 h 6858000"/>
              <a:gd name="connsiteX734" fmla="*/ 8820691 w 12192002"/>
              <a:gd name="connsiteY734" fmla="*/ 3486482 h 6858000"/>
              <a:gd name="connsiteX735" fmla="*/ 8807612 w 12192002"/>
              <a:gd name="connsiteY735" fmla="*/ 3467256 h 6858000"/>
              <a:gd name="connsiteX736" fmla="*/ 8556796 w 12192002"/>
              <a:gd name="connsiteY736" fmla="*/ 3116474 h 6858000"/>
              <a:gd name="connsiteX737" fmla="*/ 8427018 w 12192002"/>
              <a:gd name="connsiteY737" fmla="*/ 2948853 h 6858000"/>
              <a:gd name="connsiteX738" fmla="*/ 8380397 w 12192002"/>
              <a:gd name="connsiteY738" fmla="*/ 2896659 h 6858000"/>
              <a:gd name="connsiteX739" fmla="*/ 9831020 w 12192002"/>
              <a:gd name="connsiteY739" fmla="*/ 2871730 h 6858000"/>
              <a:gd name="connsiteX740" fmla="*/ 9827707 w 12192002"/>
              <a:gd name="connsiteY740" fmla="*/ 2915231 h 6858000"/>
              <a:gd name="connsiteX741" fmla="*/ 9820699 w 12192002"/>
              <a:gd name="connsiteY741" fmla="*/ 3051540 h 6858000"/>
              <a:gd name="connsiteX742" fmla="*/ 9822525 w 12192002"/>
              <a:gd name="connsiteY742" fmla="*/ 3140814 h 6858000"/>
              <a:gd name="connsiteX743" fmla="*/ 9824704 w 12192002"/>
              <a:gd name="connsiteY743" fmla="*/ 3230628 h 6858000"/>
              <a:gd name="connsiteX744" fmla="*/ 9793821 w 12192002"/>
              <a:gd name="connsiteY744" fmla="*/ 3531652 h 6858000"/>
              <a:gd name="connsiteX745" fmla="*/ 9767436 w 12192002"/>
              <a:gd name="connsiteY745" fmla="*/ 3750864 h 6858000"/>
              <a:gd name="connsiteX746" fmla="*/ 9814477 w 12192002"/>
              <a:gd name="connsiteY746" fmla="*/ 3662531 h 6858000"/>
              <a:gd name="connsiteX747" fmla="*/ 9831020 w 12192002"/>
              <a:gd name="connsiteY747" fmla="*/ 2871730 h 6858000"/>
              <a:gd name="connsiteX748" fmla="*/ 8380521 w 12192002"/>
              <a:gd name="connsiteY748" fmla="*/ 2850596 h 6858000"/>
              <a:gd name="connsiteX749" fmla="*/ 8451446 w 12192002"/>
              <a:gd name="connsiteY749" fmla="*/ 2928627 h 6858000"/>
              <a:gd name="connsiteX750" fmla="*/ 8582269 w 12192002"/>
              <a:gd name="connsiteY750" fmla="*/ 3097880 h 6858000"/>
              <a:gd name="connsiteX751" fmla="*/ 8833783 w 12192002"/>
              <a:gd name="connsiteY751" fmla="*/ 3449753 h 6858000"/>
              <a:gd name="connsiteX752" fmla="*/ 8846863 w 12192002"/>
              <a:gd name="connsiteY752" fmla="*/ 3468981 h 6858000"/>
              <a:gd name="connsiteX753" fmla="*/ 8960046 w 12192002"/>
              <a:gd name="connsiteY753" fmla="*/ 3620389 h 6858000"/>
              <a:gd name="connsiteX754" fmla="*/ 8380521 w 12192002"/>
              <a:gd name="connsiteY754" fmla="*/ 2850596 h 6858000"/>
              <a:gd name="connsiteX755" fmla="*/ 9854151 w 12192002"/>
              <a:gd name="connsiteY755" fmla="*/ 2642862 h 6858000"/>
              <a:gd name="connsiteX756" fmla="*/ 9871341 w 12192002"/>
              <a:gd name="connsiteY756" fmla="*/ 2659697 h 6858000"/>
              <a:gd name="connsiteX757" fmla="*/ 9966678 w 12192002"/>
              <a:gd name="connsiteY757" fmla="*/ 3423399 h 6858000"/>
              <a:gd name="connsiteX758" fmla="*/ 9880832 w 12192002"/>
              <a:gd name="connsiteY758" fmla="*/ 3700562 h 6858000"/>
              <a:gd name="connsiteX759" fmla="*/ 9896024 w 12192002"/>
              <a:gd name="connsiteY759" fmla="*/ 4178295 h 6858000"/>
              <a:gd name="connsiteX760" fmla="*/ 10395379 w 12192002"/>
              <a:gd name="connsiteY760" fmla="*/ 4531843 h 6858000"/>
              <a:gd name="connsiteX761" fmla="*/ 10225980 w 12192002"/>
              <a:gd name="connsiteY761" fmla="*/ 3561061 h 6858000"/>
              <a:gd name="connsiteX762" fmla="*/ 10314210 w 12192002"/>
              <a:gd name="connsiteY762" fmla="*/ 3538353 h 6858000"/>
              <a:gd name="connsiteX763" fmla="*/ 10573663 w 12192002"/>
              <a:gd name="connsiteY763" fmla="*/ 4271430 h 6858000"/>
              <a:gd name="connsiteX764" fmla="*/ 10583736 w 12192002"/>
              <a:gd name="connsiteY764" fmla="*/ 4688819 h 6858000"/>
              <a:gd name="connsiteX765" fmla="*/ 10880472 w 12192002"/>
              <a:gd name="connsiteY765" fmla="*/ 4966558 h 6858000"/>
              <a:gd name="connsiteX766" fmla="*/ 11231212 w 12192002"/>
              <a:gd name="connsiteY766" fmla="*/ 3645474 h 6858000"/>
              <a:gd name="connsiteX767" fmla="*/ 11317765 w 12192002"/>
              <a:gd name="connsiteY767" fmla="*/ 3638405 h 6858000"/>
              <a:gd name="connsiteX768" fmla="*/ 10982911 w 12192002"/>
              <a:gd name="connsiteY768" fmla="*/ 5051260 h 6858000"/>
              <a:gd name="connsiteX769" fmla="*/ 10968747 w 12192002"/>
              <a:gd name="connsiteY769" fmla="*/ 5059552 h 6858000"/>
              <a:gd name="connsiteX770" fmla="*/ 11258020 w 12192002"/>
              <a:gd name="connsiteY770" fmla="*/ 5401078 h 6858000"/>
              <a:gd name="connsiteX771" fmla="*/ 11688741 w 12192002"/>
              <a:gd name="connsiteY771" fmla="*/ 6045312 h 6858000"/>
              <a:gd name="connsiteX772" fmla="*/ 11794425 w 12192002"/>
              <a:gd name="connsiteY772" fmla="*/ 5681109 h 6858000"/>
              <a:gd name="connsiteX773" fmla="*/ 11792727 w 12192002"/>
              <a:gd name="connsiteY773" fmla="*/ 5669934 h 6858000"/>
              <a:gd name="connsiteX774" fmla="*/ 11776744 w 12192002"/>
              <a:gd name="connsiteY774" fmla="*/ 5671723 h 6858000"/>
              <a:gd name="connsiteX775" fmla="*/ 11442546 w 12192002"/>
              <a:gd name="connsiteY775" fmla="*/ 4736592 h 6858000"/>
              <a:gd name="connsiteX776" fmla="*/ 11527771 w 12192002"/>
              <a:gd name="connsiteY776" fmla="*/ 4704317 h 6858000"/>
              <a:gd name="connsiteX777" fmla="*/ 11851542 w 12192002"/>
              <a:gd name="connsiteY777" fmla="*/ 5463703 h 6858000"/>
              <a:gd name="connsiteX778" fmla="*/ 12122505 w 12192002"/>
              <a:gd name="connsiteY778" fmla="*/ 5156948 h 6858000"/>
              <a:gd name="connsiteX779" fmla="*/ 12192002 w 12192002"/>
              <a:gd name="connsiteY779" fmla="*/ 5098973 h 6858000"/>
              <a:gd name="connsiteX780" fmla="*/ 12192001 w 12192002"/>
              <a:gd name="connsiteY780" fmla="*/ 5160062 h 6858000"/>
              <a:gd name="connsiteX781" fmla="*/ 12155105 w 12192002"/>
              <a:gd name="connsiteY781" fmla="*/ 5191181 h 6858000"/>
              <a:gd name="connsiteX782" fmla="*/ 11918903 w 12192002"/>
              <a:gd name="connsiteY782" fmla="*/ 5491132 h 6858000"/>
              <a:gd name="connsiteX783" fmla="*/ 12067554 w 12192002"/>
              <a:gd name="connsiteY783" fmla="*/ 5317498 h 6858000"/>
              <a:gd name="connsiteX784" fmla="*/ 12192001 w 12192002"/>
              <a:gd name="connsiteY784" fmla="*/ 5211391 h 6858000"/>
              <a:gd name="connsiteX785" fmla="*/ 12192001 w 12192002"/>
              <a:gd name="connsiteY785" fmla="*/ 5251558 h 6858000"/>
              <a:gd name="connsiteX786" fmla="*/ 12087498 w 12192002"/>
              <a:gd name="connsiteY786" fmla="*/ 5340764 h 6858000"/>
              <a:gd name="connsiteX787" fmla="*/ 11941335 w 12192002"/>
              <a:gd name="connsiteY787" fmla="*/ 5512809 h 6858000"/>
              <a:gd name="connsiteX788" fmla="*/ 11898139 w 12192002"/>
              <a:gd name="connsiteY788" fmla="*/ 5592553 h 6858000"/>
              <a:gd name="connsiteX789" fmla="*/ 12037359 w 12192002"/>
              <a:gd name="connsiteY789" fmla="*/ 5482816 h 6858000"/>
              <a:gd name="connsiteX790" fmla="*/ 12192001 w 12192002"/>
              <a:gd name="connsiteY790" fmla="*/ 5330890 h 6858000"/>
              <a:gd name="connsiteX791" fmla="*/ 12192001 w 12192002"/>
              <a:gd name="connsiteY791" fmla="*/ 5402911 h 6858000"/>
              <a:gd name="connsiteX792" fmla="*/ 12054488 w 12192002"/>
              <a:gd name="connsiteY792" fmla="*/ 5533939 h 6858000"/>
              <a:gd name="connsiteX793" fmla="*/ 11880977 w 12192002"/>
              <a:gd name="connsiteY793" fmla="*/ 5674040 h 6858000"/>
              <a:gd name="connsiteX794" fmla="*/ 11879666 w 12192002"/>
              <a:gd name="connsiteY794" fmla="*/ 5675644 h 6858000"/>
              <a:gd name="connsiteX795" fmla="*/ 11873674 w 12192002"/>
              <a:gd name="connsiteY795" fmla="*/ 5683306 h 6858000"/>
              <a:gd name="connsiteX796" fmla="*/ 11738608 w 12192002"/>
              <a:gd name="connsiteY796" fmla="*/ 6118417 h 6858000"/>
              <a:gd name="connsiteX797" fmla="*/ 11732820 w 12192002"/>
              <a:gd name="connsiteY797" fmla="*/ 6125184 h 6858000"/>
              <a:gd name="connsiteX798" fmla="*/ 12058063 w 12192002"/>
              <a:gd name="connsiteY798" fmla="*/ 6805045 h 6858000"/>
              <a:gd name="connsiteX799" fmla="*/ 12077722 w 12192002"/>
              <a:gd name="connsiteY799" fmla="*/ 6857999 h 6858000"/>
              <a:gd name="connsiteX800" fmla="*/ 11980831 w 12192002"/>
              <a:gd name="connsiteY800" fmla="*/ 6857999 h 6858000"/>
              <a:gd name="connsiteX801" fmla="*/ 11842370 w 12192002"/>
              <a:gd name="connsiteY801" fmla="*/ 6532596 h 6858000"/>
              <a:gd name="connsiteX802" fmla="*/ 11807118 w 12192002"/>
              <a:gd name="connsiteY802" fmla="*/ 6461642 h 6858000"/>
              <a:gd name="connsiteX803" fmla="*/ 11352410 w 12192002"/>
              <a:gd name="connsiteY803" fmla="*/ 5682534 h 6858000"/>
              <a:gd name="connsiteX804" fmla="*/ 11344098 w 12192002"/>
              <a:gd name="connsiteY804" fmla="*/ 5681717 h 6858000"/>
              <a:gd name="connsiteX805" fmla="*/ 10730809 w 12192002"/>
              <a:gd name="connsiteY805" fmla="*/ 5585749 h 6858000"/>
              <a:gd name="connsiteX806" fmla="*/ 10713050 w 12192002"/>
              <a:gd name="connsiteY806" fmla="*/ 5593271 h 6858000"/>
              <a:gd name="connsiteX807" fmla="*/ 9420192 w 12192002"/>
              <a:gd name="connsiteY807" fmla="*/ 5692050 h 6858000"/>
              <a:gd name="connsiteX808" fmla="*/ 9404066 w 12192002"/>
              <a:gd name="connsiteY808" fmla="*/ 5671708 h 6858000"/>
              <a:gd name="connsiteX809" fmla="*/ 10712309 w 12192002"/>
              <a:gd name="connsiteY809" fmla="*/ 5538562 h 6858000"/>
              <a:gd name="connsiteX810" fmla="*/ 11291486 w 12192002"/>
              <a:gd name="connsiteY810" fmla="*/ 5595804 h 6858000"/>
              <a:gd name="connsiteX811" fmla="*/ 11176624 w 12192002"/>
              <a:gd name="connsiteY811" fmla="*/ 5439340 h 6858000"/>
              <a:gd name="connsiteX812" fmla="*/ 10665962 w 12192002"/>
              <a:gd name="connsiteY812" fmla="*/ 4874588 h 6858000"/>
              <a:gd name="connsiteX813" fmla="*/ 10647017 w 12192002"/>
              <a:gd name="connsiteY813" fmla="*/ 4879047 h 6858000"/>
              <a:gd name="connsiteX814" fmla="*/ 10107096 w 12192002"/>
              <a:gd name="connsiteY814" fmla="*/ 4989072 h 6858000"/>
              <a:gd name="connsiteX815" fmla="*/ 9439953 w 12192002"/>
              <a:gd name="connsiteY815" fmla="*/ 4909921 h 6858000"/>
              <a:gd name="connsiteX816" fmla="*/ 9470279 w 12192002"/>
              <a:gd name="connsiteY816" fmla="*/ 4872131 h 6858000"/>
              <a:gd name="connsiteX817" fmla="*/ 10565024 w 12192002"/>
              <a:gd name="connsiteY817" fmla="*/ 4781269 h 6858000"/>
              <a:gd name="connsiteX818" fmla="*/ 9922490 w 12192002"/>
              <a:gd name="connsiteY818" fmla="*/ 4287833 h 6858000"/>
              <a:gd name="connsiteX819" fmla="*/ 9920481 w 12192002"/>
              <a:gd name="connsiteY819" fmla="*/ 4288346 h 6858000"/>
              <a:gd name="connsiteX820" fmla="*/ 9916127 w 12192002"/>
              <a:gd name="connsiteY820" fmla="*/ 4288836 h 6858000"/>
              <a:gd name="connsiteX821" fmla="*/ 9791125 w 12192002"/>
              <a:gd name="connsiteY821" fmla="*/ 4367248 h 6858000"/>
              <a:gd name="connsiteX822" fmla="*/ 9528364 w 12192002"/>
              <a:gd name="connsiteY822" fmla="*/ 4451767 h 6858000"/>
              <a:gd name="connsiteX823" fmla="*/ 8629850 w 12192002"/>
              <a:gd name="connsiteY823" fmla="*/ 4613329 h 6858000"/>
              <a:gd name="connsiteX824" fmla="*/ 8600239 w 12192002"/>
              <a:gd name="connsiteY824" fmla="*/ 4596243 h 6858000"/>
              <a:gd name="connsiteX825" fmla="*/ 9761570 w 12192002"/>
              <a:gd name="connsiteY825" fmla="*/ 4182283 h 6858000"/>
              <a:gd name="connsiteX826" fmla="*/ 9368237 w 12192002"/>
              <a:gd name="connsiteY826" fmla="*/ 3949470 h 6858000"/>
              <a:gd name="connsiteX827" fmla="*/ 9354614 w 12192002"/>
              <a:gd name="connsiteY827" fmla="*/ 3951288 h 6858000"/>
              <a:gd name="connsiteX828" fmla="*/ 8364351 w 12192002"/>
              <a:gd name="connsiteY828" fmla="*/ 4159267 h 6858000"/>
              <a:gd name="connsiteX829" fmla="*/ 8386567 w 12192002"/>
              <a:gd name="connsiteY829" fmla="*/ 4119760 h 6858000"/>
              <a:gd name="connsiteX830" fmla="*/ 9231713 w 12192002"/>
              <a:gd name="connsiteY830" fmla="*/ 3873539 h 6858000"/>
              <a:gd name="connsiteX831" fmla="*/ 9023301 w 12192002"/>
              <a:gd name="connsiteY831" fmla="*/ 3763109 h 6858000"/>
              <a:gd name="connsiteX832" fmla="*/ 9010556 w 12192002"/>
              <a:gd name="connsiteY832" fmla="*/ 3758998 h 6858000"/>
              <a:gd name="connsiteX833" fmla="*/ 8604324 w 12192002"/>
              <a:gd name="connsiteY833" fmla="*/ 3417171 h 6858000"/>
              <a:gd name="connsiteX834" fmla="*/ 8218577 w 12192002"/>
              <a:gd name="connsiteY834" fmla="*/ 2770227 h 6858000"/>
              <a:gd name="connsiteX835" fmla="*/ 8222774 w 12192002"/>
              <a:gd name="connsiteY835" fmla="*/ 2749954 h 6858000"/>
              <a:gd name="connsiteX836" fmla="*/ 8297623 w 12192002"/>
              <a:gd name="connsiteY836" fmla="*/ 2731935 h 6858000"/>
              <a:gd name="connsiteX837" fmla="*/ 9090618 w 12192002"/>
              <a:gd name="connsiteY837" fmla="*/ 3716225 h 6858000"/>
              <a:gd name="connsiteX838" fmla="*/ 9762441 w 12192002"/>
              <a:gd name="connsiteY838" fmla="*/ 4093587 h 6858000"/>
              <a:gd name="connsiteX839" fmla="*/ 9717826 w 12192002"/>
              <a:gd name="connsiteY839" fmla="*/ 3916719 h 6858000"/>
              <a:gd name="connsiteX840" fmla="*/ 9713123 w 12192002"/>
              <a:gd name="connsiteY840" fmla="*/ 3916663 h 6858000"/>
              <a:gd name="connsiteX841" fmla="*/ 9175594 w 12192002"/>
              <a:gd name="connsiteY841" fmla="*/ 3326950 h 6858000"/>
              <a:gd name="connsiteX842" fmla="*/ 9253941 w 12192002"/>
              <a:gd name="connsiteY842" fmla="*/ 3287566 h 6858000"/>
              <a:gd name="connsiteX843" fmla="*/ 9625671 w 12192002"/>
              <a:gd name="connsiteY843" fmla="*/ 3639960 h 6858000"/>
              <a:gd name="connsiteX844" fmla="*/ 9656881 w 12192002"/>
              <a:gd name="connsiteY844" fmla="*/ 3333361 h 6858000"/>
              <a:gd name="connsiteX845" fmla="*/ 9782066 w 12192002"/>
              <a:gd name="connsiteY845" fmla="*/ 2680771 h 6858000"/>
              <a:gd name="connsiteX846" fmla="*/ 9854151 w 12192002"/>
              <a:gd name="connsiteY846" fmla="*/ 2642862 h 6858000"/>
              <a:gd name="connsiteX847" fmla="*/ 11114299 w 12192002"/>
              <a:gd name="connsiteY847" fmla="*/ 2390555 h 6858000"/>
              <a:gd name="connsiteX848" fmla="*/ 11113373 w 12192002"/>
              <a:gd name="connsiteY848" fmla="*/ 2392739 h 6858000"/>
              <a:gd name="connsiteX849" fmla="*/ 11117197 w 12192002"/>
              <a:gd name="connsiteY849" fmla="*/ 2394358 h 6858000"/>
              <a:gd name="connsiteX850" fmla="*/ 11114299 w 12192002"/>
              <a:gd name="connsiteY850" fmla="*/ 2390555 h 6858000"/>
              <a:gd name="connsiteX851" fmla="*/ 10506276 w 12192002"/>
              <a:gd name="connsiteY851" fmla="*/ 2118977 h 6858000"/>
              <a:gd name="connsiteX852" fmla="*/ 10431542 w 12192002"/>
              <a:gd name="connsiteY852" fmla="*/ 2525128 h 6858000"/>
              <a:gd name="connsiteX853" fmla="*/ 10391375 w 12192002"/>
              <a:gd name="connsiteY853" fmla="*/ 2667145 h 6858000"/>
              <a:gd name="connsiteX854" fmla="*/ 10355047 w 12192002"/>
              <a:gd name="connsiteY854" fmla="*/ 2832031 h 6858000"/>
              <a:gd name="connsiteX855" fmla="*/ 10336080 w 12192002"/>
              <a:gd name="connsiteY855" fmla="*/ 2927011 h 6858000"/>
              <a:gd name="connsiteX856" fmla="*/ 10389394 w 12192002"/>
              <a:gd name="connsiteY856" fmla="*/ 2782834 h 6858000"/>
              <a:gd name="connsiteX857" fmla="*/ 10506276 w 12192002"/>
              <a:gd name="connsiteY857" fmla="*/ 2118977 h 6858000"/>
              <a:gd name="connsiteX858" fmla="*/ 11538179 w 12192002"/>
              <a:gd name="connsiteY858" fmla="*/ 2090376 h 6858000"/>
              <a:gd name="connsiteX859" fmla="*/ 11577479 w 12192002"/>
              <a:gd name="connsiteY859" fmla="*/ 2228695 h 6858000"/>
              <a:gd name="connsiteX860" fmla="*/ 11586754 w 12192002"/>
              <a:gd name="connsiteY860" fmla="*/ 2266098 h 6858000"/>
              <a:gd name="connsiteX861" fmla="*/ 11609011 w 12192002"/>
              <a:gd name="connsiteY861" fmla="*/ 2353427 h 6858000"/>
              <a:gd name="connsiteX862" fmla="*/ 11761579 w 12192002"/>
              <a:gd name="connsiteY862" fmla="*/ 2703223 h 6858000"/>
              <a:gd name="connsiteX863" fmla="*/ 11877711 w 12192002"/>
              <a:gd name="connsiteY863" fmla="*/ 2947465 h 6858000"/>
              <a:gd name="connsiteX864" fmla="*/ 11538179 w 12192002"/>
              <a:gd name="connsiteY864" fmla="*/ 2090376 h 6858000"/>
              <a:gd name="connsiteX865" fmla="*/ 6604735 w 12192002"/>
              <a:gd name="connsiteY865" fmla="*/ 2041381 h 6858000"/>
              <a:gd name="connsiteX866" fmla="*/ 7204487 w 12192002"/>
              <a:gd name="connsiteY866" fmla="*/ 2742112 h 6858000"/>
              <a:gd name="connsiteX867" fmla="*/ 7131592 w 12192002"/>
              <a:gd name="connsiteY867" fmla="*/ 2672096 h 6858000"/>
              <a:gd name="connsiteX868" fmla="*/ 6996344 w 12192002"/>
              <a:gd name="connsiteY868" fmla="*/ 2518310 h 6858000"/>
              <a:gd name="connsiteX869" fmla="*/ 6735495 w 12192002"/>
              <a:gd name="connsiteY869" fmla="*/ 2196890 h 6858000"/>
              <a:gd name="connsiteX870" fmla="*/ 6721901 w 12192002"/>
              <a:gd name="connsiteY870" fmla="*/ 2179274 h 6858000"/>
              <a:gd name="connsiteX871" fmla="*/ 6604735 w 12192002"/>
              <a:gd name="connsiteY871" fmla="*/ 2041381 h 6858000"/>
              <a:gd name="connsiteX872" fmla="*/ 11488421 w 12192002"/>
              <a:gd name="connsiteY872" fmla="*/ 2034549 h 6858000"/>
              <a:gd name="connsiteX873" fmla="*/ 11840356 w 12192002"/>
              <a:gd name="connsiteY873" fmla="*/ 2932293 h 6858000"/>
              <a:gd name="connsiteX874" fmla="*/ 11736331 w 12192002"/>
              <a:gd name="connsiteY874" fmla="*/ 2715710 h 6858000"/>
              <a:gd name="connsiteX875" fmla="*/ 11581560 w 12192002"/>
              <a:gd name="connsiteY875" fmla="*/ 2360474 h 6858000"/>
              <a:gd name="connsiteX876" fmla="*/ 11558442 w 12192002"/>
              <a:gd name="connsiteY876" fmla="*/ 2272139 h 6858000"/>
              <a:gd name="connsiteX877" fmla="*/ 11549169 w 12192002"/>
              <a:gd name="connsiteY877" fmla="*/ 2234734 h 6858000"/>
              <a:gd name="connsiteX878" fmla="*/ 11488421 w 12192002"/>
              <a:gd name="connsiteY878" fmla="*/ 2034549 h 6858000"/>
              <a:gd name="connsiteX879" fmla="*/ 10468916 w 12192002"/>
              <a:gd name="connsiteY879" fmla="*/ 2032338 h 6858000"/>
              <a:gd name="connsiteX880" fmla="*/ 10421480 w 12192002"/>
              <a:gd name="connsiteY880" fmla="*/ 2185446 h 6858000"/>
              <a:gd name="connsiteX881" fmla="*/ 10351264 w 12192002"/>
              <a:gd name="connsiteY881" fmla="*/ 2591574 h 6858000"/>
              <a:gd name="connsiteX882" fmla="*/ 10294485 w 12192002"/>
              <a:gd name="connsiteY882" fmla="*/ 2991809 h 6858000"/>
              <a:gd name="connsiteX883" fmla="*/ 10327850 w 12192002"/>
              <a:gd name="connsiteY883" fmla="*/ 2826310 h 6858000"/>
              <a:gd name="connsiteX884" fmla="*/ 10364099 w 12192002"/>
              <a:gd name="connsiteY884" fmla="*/ 2660098 h 6858000"/>
              <a:gd name="connsiteX885" fmla="*/ 10404725 w 12192002"/>
              <a:gd name="connsiteY885" fmla="*/ 2516991 h 6858000"/>
              <a:gd name="connsiteX886" fmla="*/ 10478071 w 12192002"/>
              <a:gd name="connsiteY886" fmla="*/ 2114122 h 6858000"/>
              <a:gd name="connsiteX887" fmla="*/ 10468916 w 12192002"/>
              <a:gd name="connsiteY887" fmla="*/ 2032338 h 6858000"/>
              <a:gd name="connsiteX888" fmla="*/ 10573132 w 12192002"/>
              <a:gd name="connsiteY888" fmla="*/ 1991479 h 6858000"/>
              <a:gd name="connsiteX889" fmla="*/ 11066880 w 12192002"/>
              <a:gd name="connsiteY889" fmla="*/ 2371770 h 6858000"/>
              <a:gd name="connsiteX890" fmla="*/ 10573132 w 12192002"/>
              <a:gd name="connsiteY890" fmla="*/ 1991479 h 6858000"/>
              <a:gd name="connsiteX891" fmla="*/ 6591670 w 12192002"/>
              <a:gd name="connsiteY891" fmla="*/ 1988277 h 6858000"/>
              <a:gd name="connsiteX892" fmla="*/ 6747349 w 12192002"/>
              <a:gd name="connsiteY892" fmla="*/ 2160069 h 6858000"/>
              <a:gd name="connsiteX893" fmla="*/ 6760943 w 12192002"/>
              <a:gd name="connsiteY893" fmla="*/ 2177686 h 6858000"/>
              <a:gd name="connsiteX894" fmla="*/ 7021065 w 12192002"/>
              <a:gd name="connsiteY894" fmla="*/ 2498102 h 6858000"/>
              <a:gd name="connsiteX895" fmla="*/ 7155223 w 12192002"/>
              <a:gd name="connsiteY895" fmla="*/ 2650386 h 6858000"/>
              <a:gd name="connsiteX896" fmla="*/ 7203167 w 12192002"/>
              <a:gd name="connsiteY896" fmla="*/ 2697288 h 6858000"/>
              <a:gd name="connsiteX897" fmla="*/ 6937703 w 12192002"/>
              <a:gd name="connsiteY897" fmla="*/ 2321981 h 6858000"/>
              <a:gd name="connsiteX898" fmla="*/ 6591670 w 12192002"/>
              <a:gd name="connsiteY898" fmla="*/ 1988277 h 6858000"/>
              <a:gd name="connsiteX899" fmla="*/ 5798670 w 12192002"/>
              <a:gd name="connsiteY899" fmla="*/ 1981601 h 6858000"/>
              <a:gd name="connsiteX900" fmla="*/ 5754709 w 12192002"/>
              <a:gd name="connsiteY900" fmla="*/ 2071454 h 6858000"/>
              <a:gd name="connsiteX901" fmla="*/ 5763044 w 12192002"/>
              <a:gd name="connsiteY901" fmla="*/ 2842206 h 6858000"/>
              <a:gd name="connsiteX902" fmla="*/ 5764974 w 12192002"/>
              <a:gd name="connsiteY902" fmla="*/ 2799609 h 6858000"/>
              <a:gd name="connsiteX903" fmla="*/ 5767665 w 12192002"/>
              <a:gd name="connsiteY903" fmla="*/ 2666409 h 6858000"/>
              <a:gd name="connsiteX904" fmla="*/ 5763055 w 12192002"/>
              <a:gd name="connsiteY904" fmla="*/ 2579705 h 6858000"/>
              <a:gd name="connsiteX905" fmla="*/ 5758079 w 12192002"/>
              <a:gd name="connsiteY905" fmla="*/ 2492508 h 6858000"/>
              <a:gd name="connsiteX906" fmla="*/ 5779325 w 12192002"/>
              <a:gd name="connsiteY906" fmla="*/ 2197069 h 6858000"/>
              <a:gd name="connsiteX907" fmla="*/ 5798670 w 12192002"/>
              <a:gd name="connsiteY907" fmla="*/ 1981601 h 6858000"/>
              <a:gd name="connsiteX908" fmla="*/ 5829202 w 12192002"/>
              <a:gd name="connsiteY908" fmla="*/ 1971679 h 6858000"/>
              <a:gd name="connsiteX909" fmla="*/ 5809558 w 12192002"/>
              <a:gd name="connsiteY909" fmla="*/ 2198043 h 6858000"/>
              <a:gd name="connsiteX910" fmla="*/ 5788653 w 12192002"/>
              <a:gd name="connsiteY910" fmla="*/ 2489430 h 6858000"/>
              <a:gd name="connsiteX911" fmla="*/ 5793439 w 12192002"/>
              <a:gd name="connsiteY911" fmla="*/ 2575235 h 6858000"/>
              <a:gd name="connsiteX912" fmla="*/ 5796836 w 12192002"/>
              <a:gd name="connsiteY912" fmla="*/ 2637633 h 6858000"/>
              <a:gd name="connsiteX913" fmla="*/ 5818614 w 12192002"/>
              <a:gd name="connsiteY913" fmla="*/ 2473055 h 6858000"/>
              <a:gd name="connsiteX914" fmla="*/ 5829202 w 12192002"/>
              <a:gd name="connsiteY914" fmla="*/ 1971679 h 6858000"/>
              <a:gd name="connsiteX915" fmla="*/ 10578769 w 12192002"/>
              <a:gd name="connsiteY915" fmla="*/ 1962963 h 6858000"/>
              <a:gd name="connsiteX916" fmla="*/ 11073823 w 12192002"/>
              <a:gd name="connsiteY916" fmla="*/ 2338658 h 6858000"/>
              <a:gd name="connsiteX917" fmla="*/ 10578769 w 12192002"/>
              <a:gd name="connsiteY917" fmla="*/ 1962963 h 6858000"/>
              <a:gd name="connsiteX918" fmla="*/ 5911389 w 12192002"/>
              <a:gd name="connsiteY918" fmla="*/ 1898371 h 6858000"/>
              <a:gd name="connsiteX919" fmla="*/ 6237627 w 12192002"/>
              <a:gd name="connsiteY919" fmla="*/ 2231921 h 6858000"/>
              <a:gd name="connsiteX920" fmla="*/ 5911389 w 12192002"/>
              <a:gd name="connsiteY920" fmla="*/ 1898371 h 6858000"/>
              <a:gd name="connsiteX921" fmla="*/ 6944437 w 12192002"/>
              <a:gd name="connsiteY921" fmla="*/ 1575402 h 6858000"/>
              <a:gd name="connsiteX922" fmla="*/ 6304730 w 12192002"/>
              <a:gd name="connsiteY922" fmla="*/ 1766654 h 6858000"/>
              <a:gd name="connsiteX923" fmla="*/ 6944437 w 12192002"/>
              <a:gd name="connsiteY923" fmla="*/ 1575402 h 6858000"/>
              <a:gd name="connsiteX924" fmla="*/ 7019523 w 12192002"/>
              <a:gd name="connsiteY924" fmla="*/ 1519450 h 6858000"/>
              <a:gd name="connsiteX925" fmla="*/ 6298091 w 12192002"/>
              <a:gd name="connsiteY925" fmla="*/ 1737122 h 6858000"/>
              <a:gd name="connsiteX926" fmla="*/ 7019523 w 12192002"/>
              <a:gd name="connsiteY926" fmla="*/ 1519450 h 6858000"/>
              <a:gd name="connsiteX927" fmla="*/ 2399523 w 12192002"/>
              <a:gd name="connsiteY927" fmla="*/ 1428234 h 6858000"/>
              <a:gd name="connsiteX928" fmla="*/ 2224982 w 12192002"/>
              <a:gd name="connsiteY928" fmla="*/ 1826201 h 6858000"/>
              <a:gd name="connsiteX929" fmla="*/ 2096099 w 12192002"/>
              <a:gd name="connsiteY929" fmla="*/ 2345900 h 6858000"/>
              <a:gd name="connsiteX930" fmla="*/ 2283317 w 12192002"/>
              <a:gd name="connsiteY930" fmla="*/ 1796925 h 6858000"/>
              <a:gd name="connsiteX931" fmla="*/ 2448558 w 12192002"/>
              <a:gd name="connsiteY931" fmla="*/ 1373435 h 6858000"/>
              <a:gd name="connsiteX932" fmla="*/ 2312521 w 12192002"/>
              <a:gd name="connsiteY932" fmla="*/ 1806140 h 6858000"/>
              <a:gd name="connsiteX933" fmla="*/ 2127533 w 12192002"/>
              <a:gd name="connsiteY933" fmla="*/ 2348380 h 6858000"/>
              <a:gd name="connsiteX934" fmla="*/ 2358080 w 12192002"/>
              <a:gd name="connsiteY934" fmla="*/ 1866134 h 6858000"/>
              <a:gd name="connsiteX935" fmla="*/ 2407436 w 12192002"/>
              <a:gd name="connsiteY935" fmla="*/ 1651070 h 6858000"/>
              <a:gd name="connsiteX936" fmla="*/ 2448558 w 12192002"/>
              <a:gd name="connsiteY936" fmla="*/ 1373435 h 6858000"/>
              <a:gd name="connsiteX937" fmla="*/ 278707 w 12192002"/>
              <a:gd name="connsiteY937" fmla="*/ 1352270 h 6858000"/>
              <a:gd name="connsiteX938" fmla="*/ 321570 w 12192002"/>
              <a:gd name="connsiteY938" fmla="*/ 1861610 h 6858000"/>
              <a:gd name="connsiteX939" fmla="*/ 294281 w 12192002"/>
              <a:gd name="connsiteY939" fmla="*/ 1440658 h 6858000"/>
              <a:gd name="connsiteX940" fmla="*/ 1423821 w 12192002"/>
              <a:gd name="connsiteY940" fmla="*/ 1351958 h 6858000"/>
              <a:gd name="connsiteX941" fmla="*/ 1638521 w 12192002"/>
              <a:gd name="connsiteY941" fmla="*/ 1908470 h 6858000"/>
              <a:gd name="connsiteX942" fmla="*/ 1754199 w 12192002"/>
              <a:gd name="connsiteY942" fmla="*/ 2149284 h 6858000"/>
              <a:gd name="connsiteX943" fmla="*/ 1908359 w 12192002"/>
              <a:gd name="connsiteY943" fmla="*/ 2364988 h 6858000"/>
              <a:gd name="connsiteX944" fmla="*/ 1647661 w 12192002"/>
              <a:gd name="connsiteY944" fmla="*/ 1825945 h 6858000"/>
              <a:gd name="connsiteX945" fmla="*/ 1423821 w 12192002"/>
              <a:gd name="connsiteY945" fmla="*/ 1351958 h 6858000"/>
              <a:gd name="connsiteX946" fmla="*/ 9518298 w 12192002"/>
              <a:gd name="connsiteY946" fmla="*/ 1338235 h 6858000"/>
              <a:gd name="connsiteX947" fmla="*/ 9838009 w 12192002"/>
              <a:gd name="connsiteY947" fmla="*/ 2272553 h 6858000"/>
              <a:gd name="connsiteX948" fmla="*/ 9805906 w 12192002"/>
              <a:gd name="connsiteY948" fmla="*/ 2159819 h 6858000"/>
              <a:gd name="connsiteX949" fmla="*/ 9801623 w 12192002"/>
              <a:gd name="connsiteY949" fmla="*/ 2142555 h 6858000"/>
              <a:gd name="connsiteX950" fmla="*/ 9628671 w 12192002"/>
              <a:gd name="connsiteY950" fmla="*/ 1617375 h 6858000"/>
              <a:gd name="connsiteX951" fmla="*/ 9598299 w 12192002"/>
              <a:gd name="connsiteY951" fmla="*/ 1544643 h 6858000"/>
              <a:gd name="connsiteX952" fmla="*/ 9518298 w 12192002"/>
              <a:gd name="connsiteY952" fmla="*/ 1338235 h 6858000"/>
              <a:gd name="connsiteX953" fmla="*/ 1431890 w 12192002"/>
              <a:gd name="connsiteY953" fmla="*/ 1306475 h 6858000"/>
              <a:gd name="connsiteX954" fmla="*/ 1507597 w 12192002"/>
              <a:gd name="connsiteY954" fmla="*/ 1446132 h 6858000"/>
              <a:gd name="connsiteX955" fmla="*/ 1674586 w 12192002"/>
              <a:gd name="connsiteY955" fmla="*/ 1813832 h 6858000"/>
              <a:gd name="connsiteX956" fmla="*/ 1815950 w 12192002"/>
              <a:gd name="connsiteY956" fmla="*/ 2128564 h 6858000"/>
              <a:gd name="connsiteX957" fmla="*/ 1984242 w 12192002"/>
              <a:gd name="connsiteY957" fmla="*/ 2430829 h 6858000"/>
              <a:gd name="connsiteX958" fmla="*/ 2014023 w 12192002"/>
              <a:gd name="connsiteY958" fmla="*/ 2450995 h 6858000"/>
              <a:gd name="connsiteX959" fmla="*/ 1747337 w 12192002"/>
              <a:gd name="connsiteY959" fmla="*/ 1855264 h 6858000"/>
              <a:gd name="connsiteX960" fmla="*/ 1533749 w 12192002"/>
              <a:gd name="connsiteY960" fmla="*/ 1478656 h 6858000"/>
              <a:gd name="connsiteX961" fmla="*/ 1431890 w 12192002"/>
              <a:gd name="connsiteY961" fmla="*/ 1306475 h 6858000"/>
              <a:gd name="connsiteX962" fmla="*/ 5052692 w 12192002"/>
              <a:gd name="connsiteY962" fmla="*/ 1292994 h 6858000"/>
              <a:gd name="connsiteX963" fmla="*/ 5200661 w 12192002"/>
              <a:gd name="connsiteY963" fmla="*/ 1635186 h 6858000"/>
              <a:gd name="connsiteX964" fmla="*/ 5297138 w 12192002"/>
              <a:gd name="connsiteY964" fmla="*/ 1906351 h 6858000"/>
              <a:gd name="connsiteX965" fmla="*/ 5052692 w 12192002"/>
              <a:gd name="connsiteY965" fmla="*/ 1292994 h 6858000"/>
              <a:gd name="connsiteX966" fmla="*/ 9528078 w 12192002"/>
              <a:gd name="connsiteY966" fmla="*/ 1278636 h 6858000"/>
              <a:gd name="connsiteX967" fmla="*/ 9623946 w 12192002"/>
              <a:gd name="connsiteY967" fmla="*/ 1534260 h 6858000"/>
              <a:gd name="connsiteX968" fmla="*/ 9654858 w 12192002"/>
              <a:gd name="connsiteY968" fmla="*/ 1607218 h 6858000"/>
              <a:gd name="connsiteX969" fmla="*/ 9826304 w 12192002"/>
              <a:gd name="connsiteY969" fmla="*/ 2125320 h 6858000"/>
              <a:gd name="connsiteX970" fmla="*/ 9701198 w 12192002"/>
              <a:gd name="connsiteY970" fmla="*/ 1646797 h 6858000"/>
              <a:gd name="connsiteX971" fmla="*/ 9528078 w 12192002"/>
              <a:gd name="connsiteY971" fmla="*/ 1278636 h 6858000"/>
              <a:gd name="connsiteX972" fmla="*/ 5009948 w 12192002"/>
              <a:gd name="connsiteY972" fmla="*/ 1273619 h 6858000"/>
              <a:gd name="connsiteX973" fmla="*/ 5121777 w 12192002"/>
              <a:gd name="connsiteY973" fmla="*/ 1654213 h 6858000"/>
              <a:gd name="connsiteX974" fmla="*/ 5293545 w 12192002"/>
              <a:gd name="connsiteY974" fmla="*/ 2072247 h 6858000"/>
              <a:gd name="connsiteX975" fmla="*/ 5294042 w 12192002"/>
              <a:gd name="connsiteY975" fmla="*/ 2065019 h 6858000"/>
              <a:gd name="connsiteX976" fmla="*/ 5171936 w 12192002"/>
              <a:gd name="connsiteY976" fmla="*/ 1647613 h 6858000"/>
              <a:gd name="connsiteX977" fmla="*/ 5009948 w 12192002"/>
              <a:gd name="connsiteY977" fmla="*/ 1273619 h 6858000"/>
              <a:gd name="connsiteX978" fmla="*/ 655236 w 12192002"/>
              <a:gd name="connsiteY978" fmla="*/ 1268632 h 6858000"/>
              <a:gd name="connsiteX979" fmla="*/ 839521 w 12192002"/>
              <a:gd name="connsiteY979" fmla="*/ 1685315 h 6858000"/>
              <a:gd name="connsiteX980" fmla="*/ 1109416 w 12192002"/>
              <a:gd name="connsiteY980" fmla="*/ 2061663 h 6858000"/>
              <a:gd name="connsiteX981" fmla="*/ 1298300 w 12192002"/>
              <a:gd name="connsiteY981" fmla="*/ 2247742 h 6858000"/>
              <a:gd name="connsiteX982" fmla="*/ 1125871 w 12192002"/>
              <a:gd name="connsiteY982" fmla="*/ 1989513 h 6858000"/>
              <a:gd name="connsiteX983" fmla="*/ 981574 w 12192002"/>
              <a:gd name="connsiteY983" fmla="*/ 1783157 h 6858000"/>
              <a:gd name="connsiteX984" fmla="*/ 922198 w 12192002"/>
              <a:gd name="connsiteY984" fmla="*/ 1677437 h 6858000"/>
              <a:gd name="connsiteX985" fmla="*/ 869293 w 12192002"/>
              <a:gd name="connsiteY985" fmla="*/ 1583214 h 6858000"/>
              <a:gd name="connsiteX986" fmla="*/ 751431 w 12192002"/>
              <a:gd name="connsiteY986" fmla="*/ 1405731 h 6858000"/>
              <a:gd name="connsiteX987" fmla="*/ 6516292 w 12192002"/>
              <a:gd name="connsiteY987" fmla="*/ 1263064 h 6858000"/>
              <a:gd name="connsiteX988" fmla="*/ 5736320 w 12192002"/>
              <a:gd name="connsiteY988" fmla="*/ 1501803 h 6858000"/>
              <a:gd name="connsiteX989" fmla="*/ 6516292 w 12192002"/>
              <a:gd name="connsiteY989" fmla="*/ 1263064 h 6858000"/>
              <a:gd name="connsiteX990" fmla="*/ 291466 w 12192002"/>
              <a:gd name="connsiteY990" fmla="*/ 1250369 h 6858000"/>
              <a:gd name="connsiteX991" fmla="*/ 323180 w 12192002"/>
              <a:gd name="connsiteY991" fmla="*/ 1435283 h 6858000"/>
              <a:gd name="connsiteX992" fmla="*/ 349381 w 12192002"/>
              <a:gd name="connsiteY992" fmla="*/ 1875041 h 6858000"/>
              <a:gd name="connsiteX993" fmla="*/ 374363 w 12192002"/>
              <a:gd name="connsiteY993" fmla="*/ 1506494 h 6858000"/>
              <a:gd name="connsiteX994" fmla="*/ 302168 w 12192002"/>
              <a:gd name="connsiteY994" fmla="*/ 1274495 h 6858000"/>
              <a:gd name="connsiteX995" fmla="*/ 291466 w 12192002"/>
              <a:gd name="connsiteY995" fmla="*/ 1250369 h 6858000"/>
              <a:gd name="connsiteX996" fmla="*/ 678222 w 12192002"/>
              <a:gd name="connsiteY996" fmla="*/ 1248670 h 6858000"/>
              <a:gd name="connsiteX997" fmla="*/ 775536 w 12192002"/>
              <a:gd name="connsiteY997" fmla="*/ 1388015 h 6858000"/>
              <a:gd name="connsiteX998" fmla="*/ 894529 w 12192002"/>
              <a:gd name="connsiteY998" fmla="*/ 1567739 h 6858000"/>
              <a:gd name="connsiteX999" fmla="*/ 948000 w 12192002"/>
              <a:gd name="connsiteY999" fmla="*/ 1663088 h 6858000"/>
              <a:gd name="connsiteX1000" fmla="*/ 1006812 w 12192002"/>
              <a:gd name="connsiteY1000" fmla="*/ 1767683 h 6858000"/>
              <a:gd name="connsiteX1001" fmla="*/ 1149133 w 12192002"/>
              <a:gd name="connsiteY1001" fmla="*/ 1971513 h 6858000"/>
              <a:gd name="connsiteX1002" fmla="*/ 1333952 w 12192002"/>
              <a:gd name="connsiteY1002" fmla="*/ 2251620 h 6858000"/>
              <a:gd name="connsiteX1003" fmla="*/ 1337329 w 12192002"/>
              <a:gd name="connsiteY1003" fmla="*/ 2258350 h 6858000"/>
              <a:gd name="connsiteX1004" fmla="*/ 1014726 w 12192002"/>
              <a:gd name="connsiteY1004" fmla="*/ 1615556 h 6858000"/>
              <a:gd name="connsiteX1005" fmla="*/ 678222 w 12192002"/>
              <a:gd name="connsiteY1005" fmla="*/ 1248670 h 6858000"/>
              <a:gd name="connsiteX1006" fmla="*/ 9441752 w 12192002"/>
              <a:gd name="connsiteY1006" fmla="*/ 1245311 h 6858000"/>
              <a:gd name="connsiteX1007" fmla="*/ 9278979 w 12192002"/>
              <a:gd name="connsiteY1007" fmla="*/ 1406236 h 6858000"/>
              <a:gd name="connsiteX1008" fmla="*/ 9235540 w 12192002"/>
              <a:gd name="connsiteY1008" fmla="*/ 1546869 h 6858000"/>
              <a:gd name="connsiteX1009" fmla="*/ 9264074 w 12192002"/>
              <a:gd name="connsiteY1009" fmla="*/ 1557016 h 6858000"/>
              <a:gd name="connsiteX1010" fmla="*/ 9441752 w 12192002"/>
              <a:gd name="connsiteY1010" fmla="*/ 1245311 h 6858000"/>
              <a:gd name="connsiteX1011" fmla="*/ 6691602 w 12192002"/>
              <a:gd name="connsiteY1011" fmla="*/ 1140573 h 6858000"/>
              <a:gd name="connsiteX1012" fmla="*/ 6571100 w 12192002"/>
              <a:gd name="connsiteY1012" fmla="*/ 1183662 h 6858000"/>
              <a:gd name="connsiteX1013" fmla="*/ 6241687 w 12192002"/>
              <a:gd name="connsiteY1013" fmla="*/ 1257600 h 6858000"/>
              <a:gd name="connsiteX1014" fmla="*/ 5693009 w 12192002"/>
              <a:gd name="connsiteY1014" fmla="*/ 1478256 h 6858000"/>
              <a:gd name="connsiteX1015" fmla="*/ 6548420 w 12192002"/>
              <a:gd name="connsiteY1015" fmla="*/ 1214599 h 6858000"/>
              <a:gd name="connsiteX1016" fmla="*/ 6605473 w 12192002"/>
              <a:gd name="connsiteY1016" fmla="*/ 1184686 h 6858000"/>
              <a:gd name="connsiteX1017" fmla="*/ 6691602 w 12192002"/>
              <a:gd name="connsiteY1017" fmla="*/ 1140573 h 6858000"/>
              <a:gd name="connsiteX1018" fmla="*/ 4002475 w 12192002"/>
              <a:gd name="connsiteY1018" fmla="*/ 1037802 h 6858000"/>
              <a:gd name="connsiteX1019" fmla="*/ 4000324 w 12192002"/>
              <a:gd name="connsiteY1019" fmla="*/ 1039362 h 6858000"/>
              <a:gd name="connsiteX1020" fmla="*/ 4002862 w 12192002"/>
              <a:gd name="connsiteY1020" fmla="*/ 1042866 h 6858000"/>
              <a:gd name="connsiteX1021" fmla="*/ 4002475 w 12192002"/>
              <a:gd name="connsiteY1021" fmla="*/ 1037802 h 6858000"/>
              <a:gd name="connsiteX1022" fmla="*/ 506322 w 12192002"/>
              <a:gd name="connsiteY1022" fmla="*/ 1020997 h 6858000"/>
              <a:gd name="connsiteX1023" fmla="*/ 533068 w 12192002"/>
              <a:gd name="connsiteY1023" fmla="*/ 1029409 h 6858000"/>
              <a:gd name="connsiteX1024" fmla="*/ 1232525 w 12192002"/>
              <a:gd name="connsiteY1024" fmla="*/ 1804675 h 6858000"/>
              <a:gd name="connsiteX1025" fmla="*/ 1388858 w 12192002"/>
              <a:gd name="connsiteY1025" fmla="*/ 2368011 h 6858000"/>
              <a:gd name="connsiteX1026" fmla="*/ 1384098 w 12192002"/>
              <a:gd name="connsiteY1026" fmla="*/ 2378125 h 6858000"/>
              <a:gd name="connsiteX1027" fmla="*/ 1425393 w 12192002"/>
              <a:gd name="connsiteY1027" fmla="*/ 2589124 h 6858000"/>
              <a:gd name="connsiteX1028" fmla="*/ 1424001 w 12192002"/>
              <a:gd name="connsiteY1028" fmla="*/ 2597541 h 6858000"/>
              <a:gd name="connsiteX1029" fmla="*/ 2152729 w 12192002"/>
              <a:gd name="connsiteY1029" fmla="*/ 2864487 h 6858000"/>
              <a:gd name="connsiteX1030" fmla="*/ 2020609 w 12192002"/>
              <a:gd name="connsiteY1030" fmla="*/ 2539671 h 6858000"/>
              <a:gd name="connsiteX1031" fmla="*/ 2018920 w 12192002"/>
              <a:gd name="connsiteY1031" fmla="*/ 2536309 h 6858000"/>
              <a:gd name="connsiteX1032" fmla="*/ 1342441 w 12192002"/>
              <a:gd name="connsiteY1032" fmla="*/ 1173017 h 6858000"/>
              <a:gd name="connsiteX1033" fmla="*/ 1367925 w 12192002"/>
              <a:gd name="connsiteY1033" fmla="*/ 1135648 h 6858000"/>
              <a:gd name="connsiteX1034" fmla="*/ 1771401 w 12192002"/>
              <a:gd name="connsiteY1034" fmla="*/ 1806673 h 6858000"/>
              <a:gd name="connsiteX1035" fmla="*/ 1972385 w 12192002"/>
              <a:gd name="connsiteY1035" fmla="*/ 2198735 h 6858000"/>
              <a:gd name="connsiteX1036" fmla="*/ 2040892 w 12192002"/>
              <a:gd name="connsiteY1036" fmla="*/ 2405205 h 6858000"/>
              <a:gd name="connsiteX1037" fmla="*/ 2131689 w 12192002"/>
              <a:gd name="connsiteY1037" fmla="*/ 1936926 h 6858000"/>
              <a:gd name="connsiteX1038" fmla="*/ 2454820 w 12192002"/>
              <a:gd name="connsiteY1038" fmla="*/ 1248808 h 6858000"/>
              <a:gd name="connsiteX1039" fmla="*/ 2492512 w 12192002"/>
              <a:gd name="connsiteY1039" fmla="*/ 1302920 h 6858000"/>
              <a:gd name="connsiteX1040" fmla="*/ 2081216 w 12192002"/>
              <a:gd name="connsiteY1040" fmla="*/ 2527513 h 6858000"/>
              <a:gd name="connsiteX1041" fmla="*/ 2081211 w 12192002"/>
              <a:gd name="connsiteY1041" fmla="*/ 2528916 h 6858000"/>
              <a:gd name="connsiteX1042" fmla="*/ 2199067 w 12192002"/>
              <a:gd name="connsiteY1042" fmla="*/ 2884061 h 6858000"/>
              <a:gd name="connsiteX1043" fmla="*/ 3192586 w 12192002"/>
              <a:gd name="connsiteY1043" fmla="*/ 3411496 h 6858000"/>
              <a:gd name="connsiteX1044" fmla="*/ 3182620 w 12192002"/>
              <a:gd name="connsiteY1044" fmla="*/ 3483279 h 6858000"/>
              <a:gd name="connsiteX1045" fmla="*/ 2435119 w 12192002"/>
              <a:gd name="connsiteY1045" fmla="*/ 3080173 h 6858000"/>
              <a:gd name="connsiteX1046" fmla="*/ 2410152 w 12192002"/>
              <a:gd name="connsiteY1046" fmla="*/ 3063751 h 6858000"/>
              <a:gd name="connsiteX1047" fmla="*/ 2408099 w 12192002"/>
              <a:gd name="connsiteY1047" fmla="*/ 3064403 h 6858000"/>
              <a:gd name="connsiteX1048" fmla="*/ 2407218 w 12192002"/>
              <a:gd name="connsiteY1048" fmla="*/ 3070324 h 6858000"/>
              <a:gd name="connsiteX1049" fmla="*/ 2380138 w 12192002"/>
              <a:gd name="connsiteY1049" fmla="*/ 3099341 h 6858000"/>
              <a:gd name="connsiteX1050" fmla="*/ 1765923 w 12192002"/>
              <a:gd name="connsiteY1050" fmla="*/ 3581043 h 6858000"/>
              <a:gd name="connsiteX1051" fmla="*/ 1702258 w 12192002"/>
              <a:gd name="connsiteY1051" fmla="*/ 3612286 h 6858000"/>
              <a:gd name="connsiteX1052" fmla="*/ 1538370 w 12192002"/>
              <a:gd name="connsiteY1052" fmla="*/ 3811804 h 6858000"/>
              <a:gd name="connsiteX1053" fmla="*/ 542867 w 12192002"/>
              <a:gd name="connsiteY1053" fmla="*/ 4944092 h 6858000"/>
              <a:gd name="connsiteX1054" fmla="*/ 515800 w 12192002"/>
              <a:gd name="connsiteY1054" fmla="*/ 4862180 h 6858000"/>
              <a:gd name="connsiteX1055" fmla="*/ 909145 w 12192002"/>
              <a:gd name="connsiteY1055" fmla="*/ 4199225 h 6858000"/>
              <a:gd name="connsiteX1056" fmla="*/ 1214067 w 12192002"/>
              <a:gd name="connsiteY1056" fmla="*/ 3908561 h 6858000"/>
              <a:gd name="connsiteX1057" fmla="*/ 640967 w 12192002"/>
              <a:gd name="connsiteY1057" fmla="*/ 4105601 h 6858000"/>
              <a:gd name="connsiteX1058" fmla="*/ 112563 w 12192002"/>
              <a:gd name="connsiteY1058" fmla="*/ 4396952 h 6858000"/>
              <a:gd name="connsiteX1059" fmla="*/ 0 w 12192002"/>
              <a:gd name="connsiteY1059" fmla="*/ 4466006 h 6858000"/>
              <a:gd name="connsiteX1060" fmla="*/ 0 w 12192002"/>
              <a:gd name="connsiteY1060" fmla="*/ 4233763 h 6858000"/>
              <a:gd name="connsiteX1061" fmla="*/ 36881 w 12192002"/>
              <a:gd name="connsiteY1061" fmla="*/ 4200118 h 6858000"/>
              <a:gd name="connsiteX1062" fmla="*/ 910534 w 12192002"/>
              <a:gd name="connsiteY1062" fmla="*/ 3629753 h 6858000"/>
              <a:gd name="connsiteX1063" fmla="*/ 1578717 w 12192002"/>
              <a:gd name="connsiteY1063" fmla="*/ 3575982 h 6858000"/>
              <a:gd name="connsiteX1064" fmla="*/ 2338780 w 12192002"/>
              <a:gd name="connsiteY1064" fmla="*/ 3033725 h 6858000"/>
              <a:gd name="connsiteX1065" fmla="*/ 1807991 w 12192002"/>
              <a:gd name="connsiteY1065" fmla="*/ 2807184 h 6858000"/>
              <a:gd name="connsiteX1066" fmla="*/ 1416358 w 12192002"/>
              <a:gd name="connsiteY1066" fmla="*/ 3112571 h 6858000"/>
              <a:gd name="connsiteX1067" fmla="*/ 939066 w 12192002"/>
              <a:gd name="connsiteY1067" fmla="*/ 3378798 h 6858000"/>
              <a:gd name="connsiteX1068" fmla="*/ 115099 w 12192002"/>
              <a:gd name="connsiteY1068" fmla="*/ 3607650 h 6858000"/>
              <a:gd name="connsiteX1069" fmla="*/ 97284 w 12192002"/>
              <a:gd name="connsiteY1069" fmla="*/ 3520393 h 6858000"/>
              <a:gd name="connsiteX1070" fmla="*/ 922050 w 12192002"/>
              <a:gd name="connsiteY1070" fmla="*/ 3074867 h 6858000"/>
              <a:gd name="connsiteX1071" fmla="*/ 1405265 w 12192002"/>
              <a:gd name="connsiteY1071" fmla="*/ 3016319 h 6858000"/>
              <a:gd name="connsiteX1072" fmla="*/ 1407512 w 12192002"/>
              <a:gd name="connsiteY1072" fmla="*/ 3018001 h 6858000"/>
              <a:gd name="connsiteX1073" fmla="*/ 1726266 w 12192002"/>
              <a:gd name="connsiteY1073" fmla="*/ 2777274 h 6858000"/>
              <a:gd name="connsiteX1074" fmla="*/ 625390 w 12192002"/>
              <a:gd name="connsiteY1074" fmla="*/ 2514541 h 6858000"/>
              <a:gd name="connsiteX1075" fmla="*/ 619799 w 12192002"/>
              <a:gd name="connsiteY1075" fmla="*/ 2527180 h 6858000"/>
              <a:gd name="connsiteX1076" fmla="*/ 310030 w 12192002"/>
              <a:gd name="connsiteY1076" fmla="*/ 2771818 h 6858000"/>
              <a:gd name="connsiteX1077" fmla="*/ 173877 w 12192002"/>
              <a:gd name="connsiteY1077" fmla="*/ 2937056 h 6858000"/>
              <a:gd name="connsiteX1078" fmla="*/ 77889 w 12192002"/>
              <a:gd name="connsiteY1078" fmla="*/ 3138440 h 6858000"/>
              <a:gd name="connsiteX1079" fmla="*/ 0 w 12192002"/>
              <a:gd name="connsiteY1079" fmla="*/ 3271395 h 6858000"/>
              <a:gd name="connsiteX1080" fmla="*/ 0 w 12192002"/>
              <a:gd name="connsiteY1080" fmla="*/ 3153002 h 6858000"/>
              <a:gd name="connsiteX1081" fmla="*/ 2386 w 12192002"/>
              <a:gd name="connsiteY1081" fmla="*/ 3149203 h 6858000"/>
              <a:gd name="connsiteX1082" fmla="*/ 89753 w 12192002"/>
              <a:gd name="connsiteY1082" fmla="*/ 2987702 h 6858000"/>
              <a:gd name="connsiteX1083" fmla="*/ 76869 w 12192002"/>
              <a:gd name="connsiteY1083" fmla="*/ 3005404 h 6858000"/>
              <a:gd name="connsiteX1084" fmla="*/ 32049 w 12192002"/>
              <a:gd name="connsiteY1084" fmla="*/ 3065814 h 6858000"/>
              <a:gd name="connsiteX1085" fmla="*/ 0 w 12192002"/>
              <a:gd name="connsiteY1085" fmla="*/ 3108744 h 6858000"/>
              <a:gd name="connsiteX1086" fmla="*/ 0 w 12192002"/>
              <a:gd name="connsiteY1086" fmla="*/ 3058059 h 6858000"/>
              <a:gd name="connsiteX1087" fmla="*/ 7610 w 12192002"/>
              <a:gd name="connsiteY1087" fmla="*/ 3047889 h 6858000"/>
              <a:gd name="connsiteX1088" fmla="*/ 52419 w 12192002"/>
              <a:gd name="connsiteY1088" fmla="*/ 2987479 h 6858000"/>
              <a:gd name="connsiteX1089" fmla="*/ 59142 w 12192002"/>
              <a:gd name="connsiteY1089" fmla="*/ 2978488 h 6858000"/>
              <a:gd name="connsiteX1090" fmla="*/ 0 w 12192002"/>
              <a:gd name="connsiteY1090" fmla="*/ 3015334 h 6858000"/>
              <a:gd name="connsiteX1091" fmla="*/ 0 w 12192002"/>
              <a:gd name="connsiteY1091" fmla="*/ 2914286 h 6858000"/>
              <a:gd name="connsiteX1092" fmla="*/ 36383 w 12192002"/>
              <a:gd name="connsiteY1092" fmla="*/ 2901128 h 6858000"/>
              <a:gd name="connsiteX1093" fmla="*/ 156329 w 12192002"/>
              <a:gd name="connsiteY1093" fmla="*/ 2840533 h 6858000"/>
              <a:gd name="connsiteX1094" fmla="*/ 358355 w 12192002"/>
              <a:gd name="connsiteY1094" fmla="*/ 2620471 h 6858000"/>
              <a:gd name="connsiteX1095" fmla="*/ 510577 w 12192002"/>
              <a:gd name="connsiteY1095" fmla="*/ 2501244 h 6858000"/>
              <a:gd name="connsiteX1096" fmla="*/ 211967 w 12192002"/>
              <a:gd name="connsiteY1096" fmla="*/ 2479171 h 6858000"/>
              <a:gd name="connsiteX1097" fmla="*/ 0 w 12192002"/>
              <a:gd name="connsiteY1097" fmla="*/ 2476398 h 6858000"/>
              <a:gd name="connsiteX1098" fmla="*/ 0 w 12192002"/>
              <a:gd name="connsiteY1098" fmla="*/ 2389189 h 6858000"/>
              <a:gd name="connsiteX1099" fmla="*/ 103062 w 12192002"/>
              <a:gd name="connsiteY1099" fmla="*/ 2389518 h 6858000"/>
              <a:gd name="connsiteX1100" fmla="*/ 510734 w 12192002"/>
              <a:gd name="connsiteY1100" fmla="*/ 2416201 h 6858000"/>
              <a:gd name="connsiteX1101" fmla="*/ 279257 w 12192002"/>
              <a:gd name="connsiteY1101" fmla="*/ 2092102 h 6858000"/>
              <a:gd name="connsiteX1102" fmla="*/ 65265 w 12192002"/>
              <a:gd name="connsiteY1102" fmla="*/ 2006049 h 6858000"/>
              <a:gd name="connsiteX1103" fmla="*/ 0 w 12192002"/>
              <a:gd name="connsiteY1103" fmla="*/ 1982532 h 6858000"/>
              <a:gd name="connsiteX1104" fmla="*/ 0 w 12192002"/>
              <a:gd name="connsiteY1104" fmla="*/ 1912789 h 6858000"/>
              <a:gd name="connsiteX1105" fmla="*/ 97460 w 12192002"/>
              <a:gd name="connsiteY1105" fmla="*/ 1953725 h 6858000"/>
              <a:gd name="connsiteX1106" fmla="*/ 221272 w 12192002"/>
              <a:gd name="connsiteY1106" fmla="*/ 1980766 h 6858000"/>
              <a:gd name="connsiteX1107" fmla="*/ 116765 w 12192002"/>
              <a:gd name="connsiteY1107" fmla="*/ 1911033 h 6858000"/>
              <a:gd name="connsiteX1108" fmla="*/ 16405 w 12192002"/>
              <a:gd name="connsiteY1108" fmla="*/ 1803412 h 6858000"/>
              <a:gd name="connsiteX1109" fmla="*/ 0 w 12192002"/>
              <a:gd name="connsiteY1109" fmla="*/ 1784777 h 6858000"/>
              <a:gd name="connsiteX1110" fmla="*/ 0 w 12192002"/>
              <a:gd name="connsiteY1110" fmla="*/ 1740082 h 6858000"/>
              <a:gd name="connsiteX1111" fmla="*/ 39394 w 12192002"/>
              <a:gd name="connsiteY1111" fmla="*/ 1784856 h 6858000"/>
              <a:gd name="connsiteX1112" fmla="*/ 135813 w 12192002"/>
              <a:gd name="connsiteY1112" fmla="*/ 1888838 h 6858000"/>
              <a:gd name="connsiteX1113" fmla="*/ 242575 w 12192002"/>
              <a:gd name="connsiteY1113" fmla="*/ 1958841 h 6858000"/>
              <a:gd name="connsiteX1114" fmla="*/ 82197 w 12192002"/>
              <a:gd name="connsiteY1114" fmla="*/ 1754826 h 6858000"/>
              <a:gd name="connsiteX1115" fmla="*/ 0 w 12192002"/>
              <a:gd name="connsiteY1115" fmla="*/ 1679650 h 6858000"/>
              <a:gd name="connsiteX1116" fmla="*/ 0 w 12192002"/>
              <a:gd name="connsiteY1116" fmla="*/ 1602463 h 6858000"/>
              <a:gd name="connsiteX1117" fmla="*/ 84689 w 12192002"/>
              <a:gd name="connsiteY1117" fmla="*/ 1677442 h 6858000"/>
              <a:gd name="connsiteX1118" fmla="*/ 298437 w 12192002"/>
              <a:gd name="connsiteY1118" fmla="*/ 1968019 h 6858000"/>
              <a:gd name="connsiteX1119" fmla="*/ 227269 w 12192002"/>
              <a:gd name="connsiteY1119" fmla="*/ 1114064 h 6858000"/>
              <a:gd name="connsiteX1120" fmla="*/ 248003 w 12192002"/>
              <a:gd name="connsiteY1120" fmla="*/ 1089613 h 6858000"/>
              <a:gd name="connsiteX1121" fmla="*/ 427020 w 12192002"/>
              <a:gd name="connsiteY1121" fmla="*/ 1619803 h 6858000"/>
              <a:gd name="connsiteX1122" fmla="*/ 340345 w 12192002"/>
              <a:gd name="connsiteY1122" fmla="*/ 2027739 h 6858000"/>
              <a:gd name="connsiteX1123" fmla="*/ 360865 w 12192002"/>
              <a:gd name="connsiteY1123" fmla="*/ 2044827 h 6858000"/>
              <a:gd name="connsiteX1124" fmla="*/ 560414 w 12192002"/>
              <a:gd name="connsiteY1124" fmla="*/ 2421457 h 6858000"/>
              <a:gd name="connsiteX1125" fmla="*/ 1359703 w 12192002"/>
              <a:gd name="connsiteY1125" fmla="*/ 2578554 h 6858000"/>
              <a:gd name="connsiteX1126" fmla="*/ 1359422 w 12192002"/>
              <a:gd name="connsiteY1126" fmla="*/ 2577994 h 6858000"/>
              <a:gd name="connsiteX1127" fmla="*/ 828701 w 12192002"/>
              <a:gd name="connsiteY1127" fmla="*/ 1839520 h 6858000"/>
              <a:gd name="connsiteX1128" fmla="*/ 494427 w 12192002"/>
              <a:gd name="connsiteY1128" fmla="*/ 1092333 h 6858000"/>
              <a:gd name="connsiteX1129" fmla="*/ 506322 w 12192002"/>
              <a:gd name="connsiteY1129" fmla="*/ 1020997 h 6858000"/>
              <a:gd name="connsiteX1130" fmla="*/ 4570198 w 12192002"/>
              <a:gd name="connsiteY1130" fmla="*/ 978081 h 6858000"/>
              <a:gd name="connsiteX1131" fmla="*/ 4523691 w 12192002"/>
              <a:gd name="connsiteY1131" fmla="*/ 1127776 h 6858000"/>
              <a:gd name="connsiteX1132" fmla="*/ 4509875 w 12192002"/>
              <a:gd name="connsiteY1132" fmla="*/ 1167552 h 6858000"/>
              <a:gd name="connsiteX1133" fmla="*/ 4478168 w 12192002"/>
              <a:gd name="connsiteY1133" fmla="*/ 1260735 h 6858000"/>
              <a:gd name="connsiteX1134" fmla="*/ 4409309 w 12192002"/>
              <a:gd name="connsiteY1134" fmla="*/ 1666996 h 6858000"/>
              <a:gd name="connsiteX1135" fmla="*/ 4370031 w 12192002"/>
              <a:gd name="connsiteY1135" fmla="*/ 1955666 h 6858000"/>
              <a:gd name="connsiteX1136" fmla="*/ 4570198 w 12192002"/>
              <a:gd name="connsiteY1136" fmla="*/ 978081 h 6858000"/>
              <a:gd name="connsiteX1137" fmla="*/ 12149131 w 12192002"/>
              <a:gd name="connsiteY1137" fmla="*/ 959050 h 6858000"/>
              <a:gd name="connsiteX1138" fmla="*/ 12105664 w 12192002"/>
              <a:gd name="connsiteY1138" fmla="*/ 1006960 h 6858000"/>
              <a:gd name="connsiteX1139" fmla="*/ 11883102 w 12192002"/>
              <a:gd name="connsiteY1139" fmla="*/ 1184424 h 6858000"/>
              <a:gd name="connsiteX1140" fmla="*/ 11665174 w 12192002"/>
              <a:gd name="connsiteY1140" fmla="*/ 1317493 h 6858000"/>
              <a:gd name="connsiteX1141" fmla="*/ 11590337 w 12192002"/>
              <a:gd name="connsiteY1141" fmla="*/ 1348256 h 6858000"/>
              <a:gd name="connsiteX1142" fmla="*/ 11492588 w 12192002"/>
              <a:gd name="connsiteY1142" fmla="*/ 1390573 h 6858000"/>
              <a:gd name="connsiteX1143" fmla="*/ 11888865 w 12192002"/>
              <a:gd name="connsiteY1143" fmla="*/ 1220988 h 6858000"/>
              <a:gd name="connsiteX1144" fmla="*/ 12149131 w 12192002"/>
              <a:gd name="connsiteY1144" fmla="*/ 959050 h 6858000"/>
              <a:gd name="connsiteX1145" fmla="*/ 4557898 w 12192002"/>
              <a:gd name="connsiteY1145" fmla="*/ 900011 h 6858000"/>
              <a:gd name="connsiteX1146" fmla="*/ 4344840 w 12192002"/>
              <a:gd name="connsiteY1146" fmla="*/ 1922038 h 6858000"/>
              <a:gd name="connsiteX1147" fmla="*/ 4378710 w 12192002"/>
              <a:gd name="connsiteY1147" fmla="*/ 1665516 h 6858000"/>
              <a:gd name="connsiteX1148" fmla="*/ 4448798 w 12192002"/>
              <a:gd name="connsiteY1148" fmla="*/ 1253024 h 6858000"/>
              <a:gd name="connsiteX1149" fmla="*/ 4480315 w 12192002"/>
              <a:gd name="connsiteY1149" fmla="*/ 1158454 h 6858000"/>
              <a:gd name="connsiteX1150" fmla="*/ 4494133 w 12192002"/>
              <a:gd name="connsiteY1150" fmla="*/ 1118676 h 6858000"/>
              <a:gd name="connsiteX1151" fmla="*/ 4557898 w 12192002"/>
              <a:gd name="connsiteY1151" fmla="*/ 900011 h 6858000"/>
              <a:gd name="connsiteX1152" fmla="*/ 5870151 w 12192002"/>
              <a:gd name="connsiteY1152" fmla="*/ 898890 h 6858000"/>
              <a:gd name="connsiteX1153" fmla="*/ 5861335 w 12192002"/>
              <a:gd name="connsiteY1153" fmla="*/ 899177 h 6858000"/>
              <a:gd name="connsiteX1154" fmla="*/ 5843702 w 12192002"/>
              <a:gd name="connsiteY1154" fmla="*/ 899748 h 6858000"/>
              <a:gd name="connsiteX1155" fmla="*/ 5651107 w 12192002"/>
              <a:gd name="connsiteY1155" fmla="*/ 920306 h 6858000"/>
              <a:gd name="connsiteX1156" fmla="*/ 5459407 w 12192002"/>
              <a:gd name="connsiteY1156" fmla="*/ 940975 h 6858000"/>
              <a:gd name="connsiteX1157" fmla="*/ 5374846 w 12192002"/>
              <a:gd name="connsiteY1157" fmla="*/ 941988 h 6858000"/>
              <a:gd name="connsiteX1158" fmla="*/ 5256105 w 12192002"/>
              <a:gd name="connsiteY1158" fmla="*/ 945632 h 6858000"/>
              <a:gd name="connsiteX1159" fmla="*/ 5107071 w 12192002"/>
              <a:gd name="connsiteY1159" fmla="*/ 969720 h 6858000"/>
              <a:gd name="connsiteX1160" fmla="*/ 4998681 w 12192002"/>
              <a:gd name="connsiteY1160" fmla="*/ 988771 h 6858000"/>
              <a:gd name="connsiteX1161" fmla="*/ 5870151 w 12192002"/>
              <a:gd name="connsiteY1161" fmla="*/ 898890 h 6858000"/>
              <a:gd name="connsiteX1162" fmla="*/ 12190084 w 12192002"/>
              <a:gd name="connsiteY1162" fmla="*/ 854709 h 6858000"/>
              <a:gd name="connsiteX1163" fmla="*/ 12162947 w 12192002"/>
              <a:gd name="connsiteY1163" fmla="*/ 879275 h 6858000"/>
              <a:gd name="connsiteX1164" fmla="*/ 11721478 w 12192002"/>
              <a:gd name="connsiteY1164" fmla="*/ 1216434 h 6858000"/>
              <a:gd name="connsiteX1165" fmla="*/ 11680712 w 12192002"/>
              <a:gd name="connsiteY1165" fmla="*/ 1239730 h 6858000"/>
              <a:gd name="connsiteX1166" fmla="*/ 11505347 w 12192002"/>
              <a:gd name="connsiteY1166" fmla="*/ 1352837 h 6858000"/>
              <a:gd name="connsiteX1167" fmla="*/ 11580962 w 12192002"/>
              <a:gd name="connsiteY1167" fmla="*/ 1321759 h 6858000"/>
              <a:gd name="connsiteX1168" fmla="*/ 11654234 w 12192002"/>
              <a:gd name="connsiteY1168" fmla="*/ 1291618 h 6858000"/>
              <a:gd name="connsiteX1169" fmla="*/ 11867274 w 12192002"/>
              <a:gd name="connsiteY1169" fmla="*/ 1160983 h 6858000"/>
              <a:gd name="connsiteX1170" fmla="*/ 12086035 w 12192002"/>
              <a:gd name="connsiteY1170" fmla="*/ 986418 h 6858000"/>
              <a:gd name="connsiteX1171" fmla="*/ 12190084 w 12192002"/>
              <a:gd name="connsiteY1171" fmla="*/ 854709 h 6858000"/>
              <a:gd name="connsiteX1172" fmla="*/ 5504425 w 12192002"/>
              <a:gd name="connsiteY1172" fmla="*/ 848067 h 6858000"/>
              <a:gd name="connsiteX1173" fmla="*/ 4968849 w 12192002"/>
              <a:gd name="connsiteY1173" fmla="*/ 962318 h 6858000"/>
              <a:gd name="connsiteX1174" fmla="*/ 5104039 w 12192002"/>
              <a:gd name="connsiteY1174" fmla="*/ 940634 h 6858000"/>
              <a:gd name="connsiteX1175" fmla="*/ 5256311 w 12192002"/>
              <a:gd name="connsiteY1175" fmla="*/ 916490 h 6858000"/>
              <a:gd name="connsiteX1176" fmla="*/ 5377381 w 12192002"/>
              <a:gd name="connsiteY1176" fmla="*/ 912671 h 6858000"/>
              <a:gd name="connsiteX1177" fmla="*/ 5460148 w 12192002"/>
              <a:gd name="connsiteY1177" fmla="*/ 911442 h 6858000"/>
              <a:gd name="connsiteX1178" fmla="*/ 5648970 w 12192002"/>
              <a:gd name="connsiteY1178" fmla="*/ 891331 h 6858000"/>
              <a:gd name="connsiteX1179" fmla="*/ 5844807 w 12192002"/>
              <a:gd name="connsiteY1179" fmla="*/ 870718 h 6858000"/>
              <a:gd name="connsiteX1180" fmla="*/ 5862975 w 12192002"/>
              <a:gd name="connsiteY1180" fmla="*/ 869756 h 6858000"/>
              <a:gd name="connsiteX1181" fmla="*/ 5920887 w 12192002"/>
              <a:gd name="connsiteY1181" fmla="*/ 865929 h 6858000"/>
              <a:gd name="connsiteX1182" fmla="*/ 5504425 w 12192002"/>
              <a:gd name="connsiteY1182" fmla="*/ 848067 h 6858000"/>
              <a:gd name="connsiteX1183" fmla="*/ 8924104 w 12192002"/>
              <a:gd name="connsiteY1183" fmla="*/ 777000 h 6858000"/>
              <a:gd name="connsiteX1184" fmla="*/ 8921999 w 12192002"/>
              <a:gd name="connsiteY1184" fmla="*/ 794136 h 6858000"/>
              <a:gd name="connsiteX1185" fmla="*/ 8916066 w 12192002"/>
              <a:gd name="connsiteY1185" fmla="*/ 843129 h 6858000"/>
              <a:gd name="connsiteX1186" fmla="*/ 8909852 w 12192002"/>
              <a:gd name="connsiteY1186" fmla="*/ 1005313 h 6858000"/>
              <a:gd name="connsiteX1187" fmla="*/ 8936982 w 12192002"/>
              <a:gd name="connsiteY1187" fmla="*/ 1614896 h 6858000"/>
              <a:gd name="connsiteX1188" fmla="*/ 8939706 w 12192002"/>
              <a:gd name="connsiteY1188" fmla="*/ 1632791 h 6858000"/>
              <a:gd name="connsiteX1189" fmla="*/ 8946691 w 12192002"/>
              <a:gd name="connsiteY1189" fmla="*/ 1680170 h 6858000"/>
              <a:gd name="connsiteX1190" fmla="*/ 8947643 w 12192002"/>
              <a:gd name="connsiteY1190" fmla="*/ 1649028 h 6858000"/>
              <a:gd name="connsiteX1191" fmla="*/ 8931687 w 12192002"/>
              <a:gd name="connsiteY1191" fmla="*/ 871628 h 6858000"/>
              <a:gd name="connsiteX1192" fmla="*/ 8929804 w 12192002"/>
              <a:gd name="connsiteY1192" fmla="*/ 850229 h 6858000"/>
              <a:gd name="connsiteX1193" fmla="*/ 8924104 w 12192002"/>
              <a:gd name="connsiteY1193" fmla="*/ 777000 h 6858000"/>
              <a:gd name="connsiteX1194" fmla="*/ 8951219 w 12192002"/>
              <a:gd name="connsiteY1194" fmla="*/ 764662 h 6858000"/>
              <a:gd name="connsiteX1195" fmla="*/ 8957270 w 12192002"/>
              <a:gd name="connsiteY1195" fmla="*/ 847698 h 6858000"/>
              <a:gd name="connsiteX1196" fmla="*/ 8959153 w 12192002"/>
              <a:gd name="connsiteY1196" fmla="*/ 869097 h 6858000"/>
              <a:gd name="connsiteX1197" fmla="*/ 8976081 w 12192002"/>
              <a:gd name="connsiteY1197" fmla="*/ 1619865 h 6858000"/>
              <a:gd name="connsiteX1198" fmla="*/ 8951219 w 12192002"/>
              <a:gd name="connsiteY1198" fmla="*/ 764662 h 6858000"/>
              <a:gd name="connsiteX1199" fmla="*/ 8898081 w 12192002"/>
              <a:gd name="connsiteY1199" fmla="*/ 630137 h 6858000"/>
              <a:gd name="connsiteX1200" fmla="*/ 8910095 w 12192002"/>
              <a:gd name="connsiteY1200" fmla="*/ 1626691 h 6858000"/>
              <a:gd name="connsiteX1201" fmla="*/ 8908822 w 12192002"/>
              <a:gd name="connsiteY1201" fmla="*/ 1619067 h 6858000"/>
              <a:gd name="connsiteX1202" fmla="*/ 8881669 w 12192002"/>
              <a:gd name="connsiteY1202" fmla="*/ 1004967 h 6858000"/>
              <a:gd name="connsiteX1203" fmla="*/ 8888265 w 12192002"/>
              <a:gd name="connsiteY1203" fmla="*/ 840369 h 6858000"/>
              <a:gd name="connsiteX1204" fmla="*/ 8894429 w 12192002"/>
              <a:gd name="connsiteY1204" fmla="*/ 790831 h 6858000"/>
              <a:gd name="connsiteX1205" fmla="*/ 8898081 w 12192002"/>
              <a:gd name="connsiteY1205" fmla="*/ 630137 h 6858000"/>
              <a:gd name="connsiteX1206" fmla="*/ 11491396 w 12192002"/>
              <a:gd name="connsiteY1206" fmla="*/ 623931 h 6858000"/>
              <a:gd name="connsiteX1207" fmla="*/ 11413329 w 12192002"/>
              <a:gd name="connsiteY1207" fmla="*/ 662344 h 6858000"/>
              <a:gd name="connsiteX1208" fmla="*/ 10966547 w 12192002"/>
              <a:gd name="connsiteY1208" fmla="*/ 818916 h 6858000"/>
              <a:gd name="connsiteX1209" fmla="*/ 10498883 w 12192002"/>
              <a:gd name="connsiteY1209" fmla="*/ 1111507 h 6858000"/>
              <a:gd name="connsiteX1210" fmla="*/ 10671292 w 12192002"/>
              <a:gd name="connsiteY1210" fmla="*/ 1035777 h 6858000"/>
              <a:gd name="connsiteX1211" fmla="*/ 10685894 w 12192002"/>
              <a:gd name="connsiteY1211" fmla="*/ 1027151 h 6858000"/>
              <a:gd name="connsiteX1212" fmla="*/ 11104337 w 12192002"/>
              <a:gd name="connsiteY1212" fmla="*/ 817377 h 6858000"/>
              <a:gd name="connsiteX1213" fmla="*/ 11491396 w 12192002"/>
              <a:gd name="connsiteY1213" fmla="*/ 623931 h 6858000"/>
              <a:gd name="connsiteX1214" fmla="*/ 10779304 w 12192002"/>
              <a:gd name="connsiteY1214" fmla="*/ 584486 h 6858000"/>
              <a:gd name="connsiteX1215" fmla="*/ 10658378 w 12192002"/>
              <a:gd name="connsiteY1215" fmla="*/ 772788 h 6858000"/>
              <a:gd name="connsiteX1216" fmla="*/ 10475581 w 12192002"/>
              <a:gd name="connsiteY1216" fmla="*/ 1070739 h 6858000"/>
              <a:gd name="connsiteX1217" fmla="*/ 10735178 w 12192002"/>
              <a:gd name="connsiteY1217" fmla="*/ 693281 h 6858000"/>
              <a:gd name="connsiteX1218" fmla="*/ 10132488 w 12192002"/>
              <a:gd name="connsiteY1218" fmla="*/ 518596 h 6858000"/>
              <a:gd name="connsiteX1219" fmla="*/ 9879465 w 12192002"/>
              <a:gd name="connsiteY1219" fmla="*/ 567273 h 6858000"/>
              <a:gd name="connsiteX1220" fmla="*/ 9364243 w 12192002"/>
              <a:gd name="connsiteY1220" fmla="*/ 809468 h 6858000"/>
              <a:gd name="connsiteX1221" fmla="*/ 9366655 w 12192002"/>
              <a:gd name="connsiteY1221" fmla="*/ 809848 h 6858000"/>
              <a:gd name="connsiteX1222" fmla="*/ 9914233 w 12192002"/>
              <a:gd name="connsiteY1222" fmla="*/ 596159 h 6858000"/>
              <a:gd name="connsiteX1223" fmla="*/ 10264524 w 12192002"/>
              <a:gd name="connsiteY1223" fmla="*/ 501747 h 6858000"/>
              <a:gd name="connsiteX1224" fmla="*/ 9922837 w 12192002"/>
              <a:gd name="connsiteY1224" fmla="*/ 622979 h 6858000"/>
              <a:gd name="connsiteX1225" fmla="*/ 9416908 w 12192002"/>
              <a:gd name="connsiteY1225" fmla="*/ 818889 h 6858000"/>
              <a:gd name="connsiteX1226" fmla="*/ 9418234 w 12192002"/>
              <a:gd name="connsiteY1226" fmla="*/ 818810 h 6858000"/>
              <a:gd name="connsiteX1227" fmla="*/ 10264524 w 12192002"/>
              <a:gd name="connsiteY1227" fmla="*/ 501747 h 6858000"/>
              <a:gd name="connsiteX1228" fmla="*/ 10802699 w 12192002"/>
              <a:gd name="connsiteY1228" fmla="*/ 488163 h 6858000"/>
              <a:gd name="connsiteX1229" fmla="*/ 10618739 w 12192002"/>
              <a:gd name="connsiteY1229" fmla="*/ 734118 h 6858000"/>
              <a:gd name="connsiteX1230" fmla="*/ 10604580 w 12192002"/>
              <a:gd name="connsiteY1230" fmla="*/ 753877 h 6858000"/>
              <a:gd name="connsiteX1231" fmla="*/ 10529643 w 12192002"/>
              <a:gd name="connsiteY1231" fmla="*/ 867004 h 6858000"/>
              <a:gd name="connsiteX1232" fmla="*/ 10462194 w 12192002"/>
              <a:gd name="connsiteY1232" fmla="*/ 1035452 h 6858000"/>
              <a:gd name="connsiteX1233" fmla="*/ 10635117 w 12192002"/>
              <a:gd name="connsiteY1233" fmla="*/ 757788 h 6858000"/>
              <a:gd name="connsiteX1234" fmla="*/ 10802699 w 12192002"/>
              <a:gd name="connsiteY1234" fmla="*/ 488163 h 6858000"/>
              <a:gd name="connsiteX1235" fmla="*/ 10359107 w 12192002"/>
              <a:gd name="connsiteY1235" fmla="*/ 485136 h 6858000"/>
              <a:gd name="connsiteX1236" fmla="*/ 9515108 w 12192002"/>
              <a:gd name="connsiteY1236" fmla="*/ 825701 h 6858000"/>
              <a:gd name="connsiteX1237" fmla="*/ 10359107 w 12192002"/>
              <a:gd name="connsiteY1237" fmla="*/ 485136 h 6858000"/>
              <a:gd name="connsiteX1238" fmla="*/ 11886089 w 12192002"/>
              <a:gd name="connsiteY1238" fmla="*/ 483936 h 6858000"/>
              <a:gd name="connsiteX1239" fmla="*/ 11622890 w 12192002"/>
              <a:gd name="connsiteY1239" fmla="*/ 661575 h 6858000"/>
              <a:gd name="connsiteX1240" fmla="*/ 11038640 w 12192002"/>
              <a:gd name="connsiteY1240" fmla="*/ 996875 h 6858000"/>
              <a:gd name="connsiteX1241" fmla="*/ 10561310 w 12192002"/>
              <a:gd name="connsiteY1241" fmla="*/ 1145020 h 6858000"/>
              <a:gd name="connsiteX1242" fmla="*/ 10675127 w 12192002"/>
              <a:gd name="connsiteY1242" fmla="*/ 1163586 h 6858000"/>
              <a:gd name="connsiteX1243" fmla="*/ 11120351 w 12192002"/>
              <a:gd name="connsiteY1243" fmla="*/ 990907 h 6858000"/>
              <a:gd name="connsiteX1244" fmla="*/ 11648506 w 12192002"/>
              <a:gd name="connsiteY1244" fmla="*/ 680145 h 6858000"/>
              <a:gd name="connsiteX1245" fmla="*/ 11886089 w 12192002"/>
              <a:gd name="connsiteY1245" fmla="*/ 483936 h 6858000"/>
              <a:gd name="connsiteX1246" fmla="*/ 3607114 w 12192002"/>
              <a:gd name="connsiteY1246" fmla="*/ 467441 h 6858000"/>
              <a:gd name="connsiteX1247" fmla="*/ 3296242 w 12192002"/>
              <a:gd name="connsiteY1247" fmla="*/ 807991 h 6858000"/>
              <a:gd name="connsiteX1248" fmla="*/ 3174674 w 12192002"/>
              <a:gd name="connsiteY1248" fmla="*/ 919759 h 6858000"/>
              <a:gd name="connsiteX1249" fmla="*/ 3042978 w 12192002"/>
              <a:gd name="connsiteY1249" fmla="*/ 1054894 h 6858000"/>
              <a:gd name="connsiteX1250" fmla="*/ 2968914 w 12192002"/>
              <a:gd name="connsiteY1250" fmla="*/ 1133756 h 6858000"/>
              <a:gd name="connsiteX1251" fmla="*/ 3103823 w 12192002"/>
              <a:gd name="connsiteY1251" fmla="*/ 1026814 h 6858000"/>
              <a:gd name="connsiteX1252" fmla="*/ 3607114 w 12192002"/>
              <a:gd name="connsiteY1252" fmla="*/ 467441 h 6858000"/>
              <a:gd name="connsiteX1253" fmla="*/ 10784544 w 12192002"/>
              <a:gd name="connsiteY1253" fmla="*/ 465669 h 6858000"/>
              <a:gd name="connsiteX1254" fmla="*/ 10426419 w 12192002"/>
              <a:gd name="connsiteY1254" fmla="*/ 1062158 h 6858000"/>
              <a:gd name="connsiteX1255" fmla="*/ 10471732 w 12192002"/>
              <a:gd name="connsiteY1255" fmla="*/ 921679 h 6858000"/>
              <a:gd name="connsiteX1256" fmla="*/ 10504824 w 12192002"/>
              <a:gd name="connsiteY1256" fmla="*/ 852631 h 6858000"/>
              <a:gd name="connsiteX1257" fmla="*/ 10582237 w 12192002"/>
              <a:gd name="connsiteY1257" fmla="*/ 736692 h 6858000"/>
              <a:gd name="connsiteX1258" fmla="*/ 10596401 w 12192002"/>
              <a:gd name="connsiteY1258" fmla="*/ 716935 h 6858000"/>
              <a:gd name="connsiteX1259" fmla="*/ 10784544 w 12192002"/>
              <a:gd name="connsiteY1259" fmla="*/ 465669 h 6858000"/>
              <a:gd name="connsiteX1260" fmla="*/ 11916494 w 12192002"/>
              <a:gd name="connsiteY1260" fmla="*/ 422768 h 6858000"/>
              <a:gd name="connsiteX1261" fmla="*/ 11703185 w 12192002"/>
              <a:gd name="connsiteY1261" fmla="*/ 528178 h 6858000"/>
              <a:gd name="connsiteX1262" fmla="*/ 11680755 w 12192002"/>
              <a:gd name="connsiteY1262" fmla="*/ 543149 h 6858000"/>
              <a:gd name="connsiteX1263" fmla="*/ 11116818 w 12192002"/>
              <a:gd name="connsiteY1263" fmla="*/ 842623 h 6858000"/>
              <a:gd name="connsiteX1264" fmla="*/ 10700164 w 12192002"/>
              <a:gd name="connsiteY1264" fmla="*/ 1051220 h 6858000"/>
              <a:gd name="connsiteX1265" fmla="*/ 10685570 w 12192002"/>
              <a:gd name="connsiteY1265" fmla="*/ 1059849 h 6858000"/>
              <a:gd name="connsiteX1266" fmla="*/ 10584288 w 12192002"/>
              <a:gd name="connsiteY1266" fmla="*/ 1113543 h 6858000"/>
              <a:gd name="connsiteX1267" fmla="*/ 11026698 w 12192002"/>
              <a:gd name="connsiteY1267" fmla="*/ 971858 h 6858000"/>
              <a:gd name="connsiteX1268" fmla="*/ 11607604 w 12192002"/>
              <a:gd name="connsiteY1268" fmla="*/ 638368 h 6858000"/>
              <a:gd name="connsiteX1269" fmla="*/ 11919452 w 12192002"/>
              <a:gd name="connsiteY1269" fmla="*/ 423380 h 6858000"/>
              <a:gd name="connsiteX1270" fmla="*/ 11916494 w 12192002"/>
              <a:gd name="connsiteY1270" fmla="*/ 422768 h 6858000"/>
              <a:gd name="connsiteX1271" fmla="*/ 8148168 w 12192002"/>
              <a:gd name="connsiteY1271" fmla="*/ 416949 h 6858000"/>
              <a:gd name="connsiteX1272" fmla="*/ 7862052 w 12192002"/>
              <a:gd name="connsiteY1272" fmla="*/ 694330 h 6858000"/>
              <a:gd name="connsiteX1273" fmla="*/ 7808002 w 12192002"/>
              <a:gd name="connsiteY1273" fmla="*/ 759654 h 6858000"/>
              <a:gd name="connsiteX1274" fmla="*/ 8295299 w 12192002"/>
              <a:gd name="connsiteY1274" fmla="*/ 416143 h 6858000"/>
              <a:gd name="connsiteX1275" fmla="*/ 8309124 w 12192002"/>
              <a:gd name="connsiteY1275" fmla="*/ 534021 h 6858000"/>
              <a:gd name="connsiteX1276" fmla="*/ 8293154 w 12192002"/>
              <a:gd name="connsiteY1276" fmla="*/ 672115 h 6858000"/>
              <a:gd name="connsiteX1277" fmla="*/ 8279099 w 12192002"/>
              <a:gd name="connsiteY1277" fmla="*/ 769176 h 6858000"/>
              <a:gd name="connsiteX1278" fmla="*/ 8309186 w 12192002"/>
              <a:gd name="connsiteY1278" fmla="*/ 1060039 h 6858000"/>
              <a:gd name="connsiteX1279" fmla="*/ 8410512 w 12192002"/>
              <a:gd name="connsiteY1279" fmla="*/ 1511108 h 6858000"/>
              <a:gd name="connsiteX1280" fmla="*/ 8351657 w 12192002"/>
              <a:gd name="connsiteY1280" fmla="*/ 521768 h 6858000"/>
              <a:gd name="connsiteX1281" fmla="*/ 8295299 w 12192002"/>
              <a:gd name="connsiteY1281" fmla="*/ 416143 h 6858000"/>
              <a:gd name="connsiteX1282" fmla="*/ 8266483 w 12192002"/>
              <a:gd name="connsiteY1282" fmla="*/ 414244 h 6858000"/>
              <a:gd name="connsiteX1283" fmla="*/ 8343425 w 12192002"/>
              <a:gd name="connsiteY1283" fmla="*/ 1357811 h 6858000"/>
              <a:gd name="connsiteX1284" fmla="*/ 8282114 w 12192002"/>
              <a:gd name="connsiteY1284" fmla="*/ 1064671 h 6858000"/>
              <a:gd name="connsiteX1285" fmla="*/ 8251298 w 12192002"/>
              <a:gd name="connsiteY1285" fmla="*/ 766414 h 6858000"/>
              <a:gd name="connsiteX1286" fmla="*/ 8265729 w 12192002"/>
              <a:gd name="connsiteY1286" fmla="*/ 666939 h 6858000"/>
              <a:gd name="connsiteX1287" fmla="*/ 8281494 w 12192002"/>
              <a:gd name="connsiteY1287" fmla="*/ 533909 h 6858000"/>
              <a:gd name="connsiteX1288" fmla="*/ 8266483 w 12192002"/>
              <a:gd name="connsiteY1288" fmla="*/ 414244 h 6858000"/>
              <a:gd name="connsiteX1289" fmla="*/ 8140802 w 12192002"/>
              <a:gd name="connsiteY1289" fmla="*/ 388720 h 6858000"/>
              <a:gd name="connsiteX1290" fmla="*/ 7860379 w 12192002"/>
              <a:gd name="connsiteY1290" fmla="*/ 596411 h 6858000"/>
              <a:gd name="connsiteX1291" fmla="*/ 7737688 w 12192002"/>
              <a:gd name="connsiteY1291" fmla="*/ 790400 h 6858000"/>
              <a:gd name="connsiteX1292" fmla="*/ 7726885 w 12192002"/>
              <a:gd name="connsiteY1292" fmla="*/ 812869 h 6858000"/>
              <a:gd name="connsiteX1293" fmla="*/ 7840490 w 12192002"/>
              <a:gd name="connsiteY1293" fmla="*/ 676832 h 6858000"/>
              <a:gd name="connsiteX1294" fmla="*/ 8140802 w 12192002"/>
              <a:gd name="connsiteY1294" fmla="*/ 388720 h 6858000"/>
              <a:gd name="connsiteX1295" fmla="*/ 3744487 w 12192002"/>
              <a:gd name="connsiteY1295" fmla="*/ 383136 h 6858000"/>
              <a:gd name="connsiteX1296" fmla="*/ 3970213 w 12192002"/>
              <a:gd name="connsiteY1296" fmla="*/ 995559 h 6858000"/>
              <a:gd name="connsiteX1297" fmla="*/ 3744487 w 12192002"/>
              <a:gd name="connsiteY1297" fmla="*/ 383136 h 6858000"/>
              <a:gd name="connsiteX1298" fmla="*/ 3624562 w 12192002"/>
              <a:gd name="connsiteY1298" fmla="*/ 367041 h 6858000"/>
              <a:gd name="connsiteX1299" fmla="*/ 3489712 w 12192002"/>
              <a:gd name="connsiteY1299" fmla="*/ 485386 h 6858000"/>
              <a:gd name="connsiteX1300" fmla="*/ 3182994 w 12192002"/>
              <a:gd name="connsiteY1300" fmla="*/ 828265 h 6858000"/>
              <a:gd name="connsiteX1301" fmla="*/ 2892114 w 12192002"/>
              <a:gd name="connsiteY1301" fmla="*/ 1172635 h 6858000"/>
              <a:gd name="connsiteX1302" fmla="*/ 3021459 w 12192002"/>
              <a:gd name="connsiteY1302" fmla="*/ 1035385 h 6858000"/>
              <a:gd name="connsiteX1303" fmla="*/ 3153873 w 12192002"/>
              <a:gd name="connsiteY1303" fmla="*/ 898971 h 6858000"/>
              <a:gd name="connsiteX1304" fmla="*/ 3276511 w 12192002"/>
              <a:gd name="connsiteY1304" fmla="*/ 786423 h 6858000"/>
              <a:gd name="connsiteX1305" fmla="*/ 3584154 w 12192002"/>
              <a:gd name="connsiteY1305" fmla="*/ 448218 h 6858000"/>
              <a:gd name="connsiteX1306" fmla="*/ 3624562 w 12192002"/>
              <a:gd name="connsiteY1306" fmla="*/ 367041 h 6858000"/>
              <a:gd name="connsiteX1307" fmla="*/ 3766672 w 12192002"/>
              <a:gd name="connsiteY1307" fmla="*/ 359429 h 6858000"/>
              <a:gd name="connsiteX1308" fmla="*/ 3996338 w 12192002"/>
              <a:gd name="connsiteY1308" fmla="*/ 968237 h 6858000"/>
              <a:gd name="connsiteX1309" fmla="*/ 3766672 w 12192002"/>
              <a:gd name="connsiteY1309" fmla="*/ 359429 h 6858000"/>
              <a:gd name="connsiteX1310" fmla="*/ 5805386 w 12192002"/>
              <a:gd name="connsiteY1310" fmla="*/ 239240 h 6858000"/>
              <a:gd name="connsiteX1311" fmla="*/ 5736947 w 12192002"/>
              <a:gd name="connsiteY1311" fmla="*/ 261367 h 6858000"/>
              <a:gd name="connsiteX1312" fmla="*/ 5427012 w 12192002"/>
              <a:gd name="connsiteY1312" fmla="*/ 311272 h 6858000"/>
              <a:gd name="connsiteX1313" fmla="*/ 5147818 w 12192002"/>
              <a:gd name="connsiteY1313" fmla="*/ 322112 h 6858000"/>
              <a:gd name="connsiteX1314" fmla="*/ 5060854 w 12192002"/>
              <a:gd name="connsiteY1314" fmla="*/ 311882 h 6858000"/>
              <a:gd name="connsiteX1315" fmla="*/ 4945989 w 12192002"/>
              <a:gd name="connsiteY1315" fmla="*/ 300516 h 6858000"/>
              <a:gd name="connsiteX1316" fmla="*/ 5410479 w 12192002"/>
              <a:gd name="connsiteY1316" fmla="*/ 348434 h 6858000"/>
              <a:gd name="connsiteX1317" fmla="*/ 5805386 w 12192002"/>
              <a:gd name="connsiteY1317" fmla="*/ 239240 h 6858000"/>
              <a:gd name="connsiteX1318" fmla="*/ 5905192 w 12192002"/>
              <a:gd name="connsiteY1318" fmla="*/ 163079 h 6858000"/>
              <a:gd name="connsiteX1319" fmla="*/ 5865655 w 12192002"/>
              <a:gd name="connsiteY1319" fmla="*/ 171901 h 6858000"/>
              <a:gd name="connsiteX1320" fmla="*/ 5259740 w 12192002"/>
              <a:gd name="connsiteY1320" fmla="*/ 257013 h 6858000"/>
              <a:gd name="connsiteX1321" fmla="*/ 5208466 w 12192002"/>
              <a:gd name="connsiteY1321" fmla="*/ 257550 h 6858000"/>
              <a:gd name="connsiteX1322" fmla="*/ 4980204 w 12192002"/>
              <a:gd name="connsiteY1322" fmla="*/ 271903 h 6858000"/>
              <a:gd name="connsiteX1323" fmla="*/ 5068068 w 12192002"/>
              <a:gd name="connsiteY1323" fmla="*/ 282244 h 6858000"/>
              <a:gd name="connsiteX1324" fmla="*/ 5153231 w 12192002"/>
              <a:gd name="connsiteY1324" fmla="*/ 292240 h 6858000"/>
              <a:gd name="connsiteX1325" fmla="*/ 5426491 w 12192002"/>
              <a:gd name="connsiteY1325" fmla="*/ 281128 h 6858000"/>
              <a:gd name="connsiteX1326" fmla="*/ 5731211 w 12192002"/>
              <a:gd name="connsiteY1326" fmla="*/ 231951 h 6858000"/>
              <a:gd name="connsiteX1327" fmla="*/ 5905192 w 12192002"/>
              <a:gd name="connsiteY1327" fmla="*/ 163079 h 6858000"/>
              <a:gd name="connsiteX1328" fmla="*/ 5944437 w 12192002"/>
              <a:gd name="connsiteY1328" fmla="*/ 113829 h 6858000"/>
              <a:gd name="connsiteX1329" fmla="*/ 5825032 w 12192002"/>
              <a:gd name="connsiteY1329" fmla="*/ 146405 h 6858000"/>
              <a:gd name="connsiteX1330" fmla="*/ 4955599 w 12192002"/>
              <a:gd name="connsiteY1330" fmla="*/ 247008 h 6858000"/>
              <a:gd name="connsiteX1331" fmla="*/ 5210103 w 12192002"/>
              <a:gd name="connsiteY1331" fmla="*/ 228123 h 6858000"/>
              <a:gd name="connsiteX1332" fmla="*/ 5261015 w 12192002"/>
              <a:gd name="connsiteY1332" fmla="*/ 227087 h 6858000"/>
              <a:gd name="connsiteX1333" fmla="*/ 5861181 w 12192002"/>
              <a:gd name="connsiteY1333" fmla="*/ 143093 h 6858000"/>
              <a:gd name="connsiteX1334" fmla="*/ 5961252 w 12192002"/>
              <a:gd name="connsiteY1334" fmla="*/ 114820 h 6858000"/>
              <a:gd name="connsiteX1335" fmla="*/ 5944437 w 12192002"/>
              <a:gd name="connsiteY1335" fmla="*/ 113829 h 6858000"/>
              <a:gd name="connsiteX1336" fmla="*/ 9095810 w 12192002"/>
              <a:gd name="connsiteY1336" fmla="*/ 0 h 6858000"/>
              <a:gd name="connsiteX1337" fmla="*/ 9215999 w 12192002"/>
              <a:gd name="connsiteY1337" fmla="*/ 0 h 6858000"/>
              <a:gd name="connsiteX1338" fmla="*/ 9250991 w 12192002"/>
              <a:gd name="connsiteY1338" fmla="*/ 17650 h 6858000"/>
              <a:gd name="connsiteX1339" fmla="*/ 9551793 w 12192002"/>
              <a:gd name="connsiteY1339" fmla="*/ 69947 h 6858000"/>
              <a:gd name="connsiteX1340" fmla="*/ 10211701 w 12192002"/>
              <a:gd name="connsiteY1340" fmla="*/ 15192 h 6858000"/>
              <a:gd name="connsiteX1341" fmla="*/ 9665014 w 12192002"/>
              <a:gd name="connsiteY1341" fmla="*/ 41266 h 6858000"/>
              <a:gd name="connsiteX1342" fmla="*/ 9382567 w 12192002"/>
              <a:gd name="connsiteY1342" fmla="*/ 18583 h 6858000"/>
              <a:gd name="connsiteX1343" fmla="*/ 9283159 w 12192002"/>
              <a:gd name="connsiteY1343" fmla="*/ 0 h 6858000"/>
              <a:gd name="connsiteX1344" fmla="*/ 9469266 w 12192002"/>
              <a:gd name="connsiteY1344" fmla="*/ 0 h 6858000"/>
              <a:gd name="connsiteX1345" fmla="*/ 9504117 w 12192002"/>
              <a:gd name="connsiteY1345" fmla="*/ 4274 h 6858000"/>
              <a:gd name="connsiteX1346" fmla="*/ 9667223 w 12192002"/>
              <a:gd name="connsiteY1346" fmla="*/ 13232 h 6858000"/>
              <a:gd name="connsiteX1347" fmla="*/ 9887703 w 12192002"/>
              <a:gd name="connsiteY1347" fmla="*/ 12601 h 6858000"/>
              <a:gd name="connsiteX1348" fmla="*/ 10088930 w 12192002"/>
              <a:gd name="connsiteY1348" fmla="*/ 0 h 6858000"/>
              <a:gd name="connsiteX1349" fmla="*/ 10544171 w 12192002"/>
              <a:gd name="connsiteY1349" fmla="*/ 0 h 6858000"/>
              <a:gd name="connsiteX1350" fmla="*/ 10392396 w 12192002"/>
              <a:gd name="connsiteY1350" fmla="*/ 36772 h 6858000"/>
              <a:gd name="connsiteX1351" fmla="*/ 9413803 w 12192002"/>
              <a:gd name="connsiteY1351" fmla="*/ 131277 h 6858000"/>
              <a:gd name="connsiteX1352" fmla="*/ 9174626 w 12192002"/>
              <a:gd name="connsiteY1352" fmla="*/ 44983 h 6858000"/>
              <a:gd name="connsiteX1353" fmla="*/ 8474998 w 12192002"/>
              <a:gd name="connsiteY1353" fmla="*/ 0 h 6858000"/>
              <a:gd name="connsiteX1354" fmla="*/ 8573502 w 12192002"/>
              <a:gd name="connsiteY1354" fmla="*/ 0 h 6858000"/>
              <a:gd name="connsiteX1355" fmla="*/ 8659539 w 12192002"/>
              <a:gd name="connsiteY1355" fmla="*/ 117664 h 6858000"/>
              <a:gd name="connsiteX1356" fmla="*/ 9248507 w 12192002"/>
              <a:gd name="connsiteY1356" fmla="*/ 743734 h 6858000"/>
              <a:gd name="connsiteX1357" fmla="*/ 9309457 w 12192002"/>
              <a:gd name="connsiteY1357" fmla="*/ 795932 h 6858000"/>
              <a:gd name="connsiteX1358" fmla="*/ 9785496 w 12192002"/>
              <a:gd name="connsiteY1358" fmla="*/ 530713 h 6858000"/>
              <a:gd name="connsiteX1359" fmla="*/ 10482828 w 12192002"/>
              <a:gd name="connsiteY1359" fmla="*/ 399738 h 6858000"/>
              <a:gd name="connsiteX1360" fmla="*/ 10468382 w 12192002"/>
              <a:gd name="connsiteY1360" fmla="*/ 461219 h 6858000"/>
              <a:gd name="connsiteX1361" fmla="*/ 9430790 w 12192002"/>
              <a:gd name="connsiteY1361" fmla="*/ 895589 h 6858000"/>
              <a:gd name="connsiteX1362" fmla="*/ 10019780 w 12192002"/>
              <a:gd name="connsiteY1362" fmla="*/ 1298815 h 6858000"/>
              <a:gd name="connsiteX1363" fmla="*/ 10372218 w 12192002"/>
              <a:gd name="connsiteY1363" fmla="*/ 1146081 h 6858000"/>
              <a:gd name="connsiteX1364" fmla="*/ 10896429 w 12192002"/>
              <a:gd name="connsiteY1364" fmla="*/ 310883 h 6858000"/>
              <a:gd name="connsiteX1365" fmla="*/ 10919735 w 12192002"/>
              <a:gd name="connsiteY1365" fmla="*/ 318176 h 6858000"/>
              <a:gd name="connsiteX1366" fmla="*/ 10637064 w 12192002"/>
              <a:gd name="connsiteY1366" fmla="*/ 935661 h 6858000"/>
              <a:gd name="connsiteX1367" fmla="*/ 10516995 w 12192002"/>
              <a:gd name="connsiteY1367" fmla="*/ 1070245 h 6858000"/>
              <a:gd name="connsiteX1368" fmla="*/ 10868835 w 12192002"/>
              <a:gd name="connsiteY1368" fmla="*/ 815534 h 6858000"/>
              <a:gd name="connsiteX1369" fmla="*/ 11704547 w 12192002"/>
              <a:gd name="connsiteY1369" fmla="*/ 465665 h 6858000"/>
              <a:gd name="connsiteX1370" fmla="*/ 12033562 w 12192002"/>
              <a:gd name="connsiteY1370" fmla="*/ 350012 h 6858000"/>
              <a:gd name="connsiteX1371" fmla="*/ 12025537 w 12192002"/>
              <a:gd name="connsiteY1371" fmla="*/ 382666 h 6858000"/>
              <a:gd name="connsiteX1372" fmla="*/ 11088649 w 12192002"/>
              <a:gd name="connsiteY1372" fmla="*/ 1056676 h 6858000"/>
              <a:gd name="connsiteX1373" fmla="*/ 10561600 w 12192002"/>
              <a:gd name="connsiteY1373" fmla="*/ 1229477 h 6858000"/>
              <a:gd name="connsiteX1374" fmla="*/ 10280797 w 12192002"/>
              <a:gd name="connsiteY1374" fmla="*/ 1263181 h 6858000"/>
              <a:gd name="connsiteX1375" fmla="*/ 10083376 w 12192002"/>
              <a:gd name="connsiteY1375" fmla="*/ 1334114 h 6858000"/>
              <a:gd name="connsiteX1376" fmla="*/ 10832582 w 12192002"/>
              <a:gd name="connsiteY1376" fmla="*/ 1687356 h 6858000"/>
              <a:gd name="connsiteX1377" fmla="*/ 10839263 w 12192002"/>
              <a:gd name="connsiteY1377" fmla="*/ 1683743 h 6858000"/>
              <a:gd name="connsiteX1378" fmla="*/ 11350910 w 12192002"/>
              <a:gd name="connsiteY1378" fmla="*/ 1443899 h 6858000"/>
              <a:gd name="connsiteX1379" fmla="*/ 11360346 w 12192002"/>
              <a:gd name="connsiteY1379" fmla="*/ 1429225 h 6858000"/>
              <a:gd name="connsiteX1380" fmla="*/ 12167580 w 12192002"/>
              <a:gd name="connsiteY1380" fmla="*/ 789523 h 6858000"/>
              <a:gd name="connsiteX1381" fmla="*/ 12192000 w 12192002"/>
              <a:gd name="connsiteY1381" fmla="*/ 769876 h 6858000"/>
              <a:gd name="connsiteX1382" fmla="*/ 12192000 w 12192002"/>
              <a:gd name="connsiteY1382" fmla="*/ 802845 h 6858000"/>
              <a:gd name="connsiteX1383" fmla="*/ 12173558 w 12192002"/>
              <a:gd name="connsiteY1383" fmla="*/ 821317 h 6858000"/>
              <a:gd name="connsiteX1384" fmla="*/ 12117398 w 12192002"/>
              <a:gd name="connsiteY1384" fmla="*/ 877374 h 6858000"/>
              <a:gd name="connsiteX1385" fmla="*/ 11472926 w 12192002"/>
              <a:gd name="connsiteY1385" fmla="*/ 1344259 h 6858000"/>
              <a:gd name="connsiteX1386" fmla="*/ 11666978 w 12192002"/>
              <a:gd name="connsiteY1386" fmla="*/ 1215889 h 6858000"/>
              <a:gd name="connsiteX1387" fmla="*/ 11707200 w 12192002"/>
              <a:gd name="connsiteY1387" fmla="*/ 1192361 h 6858000"/>
              <a:gd name="connsiteX1388" fmla="*/ 12144637 w 12192002"/>
              <a:gd name="connsiteY1388" fmla="*/ 858646 h 6858000"/>
              <a:gd name="connsiteX1389" fmla="*/ 12192000 w 12192002"/>
              <a:gd name="connsiteY1389" fmla="*/ 810414 h 6858000"/>
              <a:gd name="connsiteX1390" fmla="*/ 12192000 w 12192002"/>
              <a:gd name="connsiteY1390" fmla="*/ 916439 h 6858000"/>
              <a:gd name="connsiteX1391" fmla="*/ 12150630 w 12192002"/>
              <a:gd name="connsiteY1391" fmla="*/ 982925 h 6858000"/>
              <a:gd name="connsiteX1392" fmla="*/ 11389484 w 12192002"/>
              <a:gd name="connsiteY1392" fmla="*/ 1469889 h 6858000"/>
              <a:gd name="connsiteX1393" fmla="*/ 10923736 w 12192002"/>
              <a:gd name="connsiteY1393" fmla="*/ 1721439 h 6858000"/>
              <a:gd name="connsiteX1394" fmla="*/ 11091913 w 12192002"/>
              <a:gd name="connsiteY1394" fmla="*/ 1780406 h 6858000"/>
              <a:gd name="connsiteX1395" fmla="*/ 11771238 w 12192002"/>
              <a:gd name="connsiteY1395" fmla="*/ 1944400 h 6858000"/>
              <a:gd name="connsiteX1396" fmla="*/ 11783166 w 12192002"/>
              <a:gd name="connsiteY1396" fmla="*/ 1931422 h 6858000"/>
              <a:gd name="connsiteX1397" fmla="*/ 12131988 w 12192002"/>
              <a:gd name="connsiteY1397" fmla="*/ 1574357 h 6858000"/>
              <a:gd name="connsiteX1398" fmla="*/ 12192000 w 12192002"/>
              <a:gd name="connsiteY1398" fmla="*/ 1537429 h 6858000"/>
              <a:gd name="connsiteX1399" fmla="*/ 12192000 w 12192002"/>
              <a:gd name="connsiteY1399" fmla="*/ 1589108 h 6858000"/>
              <a:gd name="connsiteX1400" fmla="*/ 12112105 w 12192002"/>
              <a:gd name="connsiteY1400" fmla="*/ 1640352 h 6858000"/>
              <a:gd name="connsiteX1401" fmla="*/ 11849203 w 12192002"/>
              <a:gd name="connsiteY1401" fmla="*/ 1900149 h 6858000"/>
              <a:gd name="connsiteX1402" fmla="*/ 11946326 w 12192002"/>
              <a:gd name="connsiteY1402" fmla="*/ 1822808 h 6858000"/>
              <a:gd name="connsiteX1403" fmla="*/ 12055863 w 12192002"/>
              <a:gd name="connsiteY1403" fmla="*/ 1735914 h 6858000"/>
              <a:gd name="connsiteX1404" fmla="*/ 12150816 w 12192002"/>
              <a:gd name="connsiteY1404" fmla="*/ 1678902 h 6858000"/>
              <a:gd name="connsiteX1405" fmla="*/ 12192000 w 12192002"/>
              <a:gd name="connsiteY1405" fmla="*/ 1655121 h 6858000"/>
              <a:gd name="connsiteX1406" fmla="*/ 12192000 w 12192002"/>
              <a:gd name="connsiteY1406" fmla="*/ 1686869 h 6858000"/>
              <a:gd name="connsiteX1407" fmla="*/ 12163772 w 12192002"/>
              <a:gd name="connsiteY1407" fmla="*/ 1703058 h 6858000"/>
              <a:gd name="connsiteX1408" fmla="*/ 12070597 w 12192002"/>
              <a:gd name="connsiteY1408" fmla="*/ 1758893 h 6858000"/>
              <a:gd name="connsiteX1409" fmla="*/ 11963621 w 12192002"/>
              <a:gd name="connsiteY1409" fmla="*/ 1844299 h 6858000"/>
              <a:gd name="connsiteX1410" fmla="*/ 11886604 w 12192002"/>
              <a:gd name="connsiteY1410" fmla="*/ 1907617 h 6858000"/>
              <a:gd name="connsiteX1411" fmla="*/ 12153575 w 12192002"/>
              <a:gd name="connsiteY1411" fmla="*/ 1786372 h 6858000"/>
              <a:gd name="connsiteX1412" fmla="*/ 12192000 w 12192002"/>
              <a:gd name="connsiteY1412" fmla="*/ 1759693 h 6858000"/>
              <a:gd name="connsiteX1413" fmla="*/ 12192000 w 12192002"/>
              <a:gd name="connsiteY1413" fmla="*/ 1809459 h 6858000"/>
              <a:gd name="connsiteX1414" fmla="*/ 12121362 w 12192002"/>
              <a:gd name="connsiteY1414" fmla="*/ 1857561 h 6858000"/>
              <a:gd name="connsiteX1415" fmla="*/ 11895949 w 12192002"/>
              <a:gd name="connsiteY1415" fmla="*/ 1963079 h 6858000"/>
              <a:gd name="connsiteX1416" fmla="*/ 12192000 w 12192002"/>
              <a:gd name="connsiteY1416" fmla="*/ 1990579 h 6858000"/>
              <a:gd name="connsiteX1417" fmla="*/ 12192000 w 12192002"/>
              <a:gd name="connsiteY1417" fmla="*/ 2065582 h 6858000"/>
              <a:gd name="connsiteX1418" fmla="*/ 12153918 w 12192002"/>
              <a:gd name="connsiteY1418" fmla="*/ 2063926 h 6858000"/>
              <a:gd name="connsiteX1419" fmla="*/ 12192000 w 12192002"/>
              <a:gd name="connsiteY1419" fmla="*/ 2085104 h 6858000"/>
              <a:gd name="connsiteX1420" fmla="*/ 12192000 w 12192002"/>
              <a:gd name="connsiteY1420" fmla="*/ 2178471 h 6858000"/>
              <a:gd name="connsiteX1421" fmla="*/ 12085355 w 12192002"/>
              <a:gd name="connsiteY1421" fmla="*/ 2122457 h 6858000"/>
              <a:gd name="connsiteX1422" fmla="*/ 12192000 w 12192002"/>
              <a:gd name="connsiteY1422" fmla="*/ 2196158 h 6858000"/>
              <a:gd name="connsiteX1423" fmla="*/ 12192000 w 12192002"/>
              <a:gd name="connsiteY1423" fmla="*/ 2230374 h 6858000"/>
              <a:gd name="connsiteX1424" fmla="*/ 12041237 w 12192002"/>
              <a:gd name="connsiteY1424" fmla="*/ 2126309 h 6858000"/>
              <a:gd name="connsiteX1425" fmla="*/ 12174450 w 12192002"/>
              <a:gd name="connsiteY1425" fmla="*/ 2262541 h 6858000"/>
              <a:gd name="connsiteX1426" fmla="*/ 12192000 w 12192002"/>
              <a:gd name="connsiteY1426" fmla="*/ 2275857 h 6858000"/>
              <a:gd name="connsiteX1427" fmla="*/ 12192000 w 12192002"/>
              <a:gd name="connsiteY1427" fmla="*/ 2377131 h 6858000"/>
              <a:gd name="connsiteX1428" fmla="*/ 12155801 w 12192002"/>
              <a:gd name="connsiteY1428" fmla="*/ 2349925 h 6858000"/>
              <a:gd name="connsiteX1429" fmla="*/ 11930164 w 12192002"/>
              <a:gd name="connsiteY1429" fmla="*/ 2041945 h 6858000"/>
              <a:gd name="connsiteX1430" fmla="*/ 11561767 w 12192002"/>
              <a:gd name="connsiteY1430" fmla="*/ 1984479 h 6858000"/>
              <a:gd name="connsiteX1431" fmla="*/ 11987997 w 12192002"/>
              <a:gd name="connsiteY1431" fmla="*/ 3153822 h 6858000"/>
              <a:gd name="connsiteX1432" fmla="*/ 11926558 w 12192002"/>
              <a:gd name="connsiteY1432" fmla="*/ 3203134 h 6858000"/>
              <a:gd name="connsiteX1433" fmla="*/ 11440430 w 12192002"/>
              <a:gd name="connsiteY1433" fmla="*/ 1973028 h 6858000"/>
              <a:gd name="connsiteX1434" fmla="*/ 11446754 w 12192002"/>
              <a:gd name="connsiteY1434" fmla="*/ 1959605 h 6858000"/>
              <a:gd name="connsiteX1435" fmla="*/ 11050651 w 12192002"/>
              <a:gd name="connsiteY1435" fmla="*/ 1850495 h 6858000"/>
              <a:gd name="connsiteX1436" fmla="*/ 10389960 w 12192002"/>
              <a:gd name="connsiteY1436" fmla="*/ 1586232 h 6858000"/>
              <a:gd name="connsiteX1437" fmla="*/ 10500699 w 12192002"/>
              <a:gd name="connsiteY1437" fmla="*/ 1913175 h 6858000"/>
              <a:gd name="connsiteX1438" fmla="*/ 10507814 w 12192002"/>
              <a:gd name="connsiteY1438" fmla="*/ 1920694 h 6858000"/>
              <a:gd name="connsiteX1439" fmla="*/ 10518908 w 12192002"/>
              <a:gd name="connsiteY1439" fmla="*/ 1911226 h 6858000"/>
              <a:gd name="connsiteX1440" fmla="*/ 11258935 w 12192002"/>
              <a:gd name="connsiteY1440" fmla="*/ 2442781 h 6858000"/>
              <a:gd name="connsiteX1441" fmla="*/ 11211663 w 12192002"/>
              <a:gd name="connsiteY1441" fmla="*/ 2510325 h 6858000"/>
              <a:gd name="connsiteX1442" fmla="*/ 10571295 w 12192002"/>
              <a:gd name="connsiteY1442" fmla="*/ 2105302 h 6858000"/>
              <a:gd name="connsiteX1443" fmla="*/ 10435737 w 12192002"/>
              <a:gd name="connsiteY1443" fmla="*/ 2805672 h 6858000"/>
              <a:gd name="connsiteX1444" fmla="*/ 10206831 w 12192002"/>
              <a:gd name="connsiteY1444" fmla="*/ 3151701 h 6858000"/>
              <a:gd name="connsiteX1445" fmla="*/ 10196482 w 12192002"/>
              <a:gd name="connsiteY1445" fmla="*/ 3135084 h 6858000"/>
              <a:gd name="connsiteX1446" fmla="*/ 10381882 w 12192002"/>
              <a:gd name="connsiteY1446" fmla="*/ 2155807 h 6858000"/>
              <a:gd name="connsiteX1447" fmla="*/ 10439260 w 12192002"/>
              <a:gd name="connsiteY1447" fmla="*/ 1962486 h 6858000"/>
              <a:gd name="connsiteX1448" fmla="*/ 10439409 w 12192002"/>
              <a:gd name="connsiteY1448" fmla="*/ 1960615 h 6858000"/>
              <a:gd name="connsiteX1449" fmla="*/ 10439915 w 12192002"/>
              <a:gd name="connsiteY1449" fmla="*/ 1951821 h 6858000"/>
              <a:gd name="connsiteX1450" fmla="*/ 10314241 w 12192002"/>
              <a:gd name="connsiteY1450" fmla="*/ 1556749 h 6858000"/>
              <a:gd name="connsiteX1451" fmla="*/ 10315061 w 12192002"/>
              <a:gd name="connsiteY1451" fmla="*/ 1548729 h 6858000"/>
              <a:gd name="connsiteX1452" fmla="*/ 9526158 w 12192002"/>
              <a:gd name="connsiteY1452" fmla="*/ 1071804 h 6858000"/>
              <a:gd name="connsiteX1453" fmla="*/ 9758689 w 12192002"/>
              <a:gd name="connsiteY1453" fmla="*/ 1585512 h 6858000"/>
              <a:gd name="connsiteX1454" fmla="*/ 9941392 w 12192002"/>
              <a:gd name="connsiteY1454" fmla="*/ 2432858 h 6858000"/>
              <a:gd name="connsiteX1455" fmla="*/ 9887724 w 12192002"/>
              <a:gd name="connsiteY1455" fmla="*/ 2495762 h 6858000"/>
              <a:gd name="connsiteX1456" fmla="*/ 9587446 w 12192002"/>
              <a:gd name="connsiteY1456" fmla="*/ 1872898 h 6858000"/>
              <a:gd name="connsiteX1457" fmla="*/ 9462810 w 12192002"/>
              <a:gd name="connsiteY1457" fmla="*/ 1288346 h 6858000"/>
              <a:gd name="connsiteX1458" fmla="*/ 9318575 w 12192002"/>
              <a:gd name="connsiteY1458" fmla="*/ 1540820 h 6858000"/>
              <a:gd name="connsiteX1459" fmla="*/ 9191090 w 12192002"/>
              <a:gd name="connsiteY1459" fmla="*/ 1688355 h 6858000"/>
              <a:gd name="connsiteX1460" fmla="*/ 9177757 w 12192002"/>
              <a:gd name="connsiteY1460" fmla="*/ 1683354 h 6858000"/>
              <a:gd name="connsiteX1461" fmla="*/ 9274865 w 12192002"/>
              <a:gd name="connsiteY1461" fmla="*/ 1336896 h 6858000"/>
              <a:gd name="connsiteX1462" fmla="*/ 9478649 w 12192002"/>
              <a:gd name="connsiteY1462" fmla="*/ 1173376 h 6858000"/>
              <a:gd name="connsiteX1463" fmla="*/ 9482281 w 12192002"/>
              <a:gd name="connsiteY1463" fmla="*/ 1167830 h 6858000"/>
              <a:gd name="connsiteX1464" fmla="*/ 9438637 w 12192002"/>
              <a:gd name="connsiteY1464" fmla="*/ 1015438 h 6858000"/>
              <a:gd name="connsiteX1465" fmla="*/ 9439458 w 12192002"/>
              <a:gd name="connsiteY1465" fmla="*/ 1007420 h 6858000"/>
              <a:gd name="connsiteX1466" fmla="*/ 9197105 w 12192002"/>
              <a:gd name="connsiteY1466" fmla="*/ 808882 h 6858000"/>
              <a:gd name="connsiteX1467" fmla="*/ 8973607 w 12192002"/>
              <a:gd name="connsiteY1467" fmla="*/ 597733 h 6858000"/>
              <a:gd name="connsiteX1468" fmla="*/ 8967512 w 12192002"/>
              <a:gd name="connsiteY1468" fmla="*/ 1795211 h 6858000"/>
              <a:gd name="connsiteX1469" fmla="*/ 8912526 w 12192002"/>
              <a:gd name="connsiteY1469" fmla="*/ 1841464 h 6858000"/>
              <a:gd name="connsiteX1470" fmla="*/ 8893391 w 12192002"/>
              <a:gd name="connsiteY1470" fmla="*/ 572788 h 6858000"/>
              <a:gd name="connsiteX1471" fmla="*/ 8902990 w 12192002"/>
              <a:gd name="connsiteY1471" fmla="*/ 560750 h 6858000"/>
              <a:gd name="connsiteX1472" fmla="*/ 8919102 w 12192002"/>
              <a:gd name="connsiteY1472" fmla="*/ 542471 h 6858000"/>
              <a:gd name="connsiteX1473" fmla="*/ 8661728 w 12192002"/>
              <a:gd name="connsiteY1473" fmla="*/ 250903 h 6858000"/>
              <a:gd name="connsiteX1474" fmla="*/ 8357758 w 12192002"/>
              <a:gd name="connsiteY1474" fmla="*/ 0 h 6858000"/>
              <a:gd name="connsiteX1475" fmla="*/ 8405492 w 12192002"/>
              <a:gd name="connsiteY1475" fmla="*/ 0 h 6858000"/>
              <a:gd name="connsiteX1476" fmla="*/ 8392083 w 12192002"/>
              <a:gd name="connsiteY1476" fmla="*/ 30495 h 6858000"/>
              <a:gd name="connsiteX1477" fmla="*/ 8339888 w 12192002"/>
              <a:gd name="connsiteY1477" fmla="*/ 306259 h 6858000"/>
              <a:gd name="connsiteX1478" fmla="*/ 8473847 w 12192002"/>
              <a:gd name="connsiteY1478" fmla="*/ 727373 h 6858000"/>
              <a:gd name="connsiteX1479" fmla="*/ 8454081 w 12192002"/>
              <a:gd name="connsiteY1479" fmla="*/ 1611960 h 6858000"/>
              <a:gd name="connsiteX1480" fmla="*/ 8396000 w 12192002"/>
              <a:gd name="connsiteY1480" fmla="*/ 1663986 h 6858000"/>
              <a:gd name="connsiteX1481" fmla="*/ 8238881 w 12192002"/>
              <a:gd name="connsiteY1481" fmla="*/ 368438 h 6858000"/>
              <a:gd name="connsiteX1482" fmla="*/ 7668140 w 12192002"/>
              <a:gd name="connsiteY1482" fmla="*/ 942511 h 6858000"/>
              <a:gd name="connsiteX1483" fmla="*/ 7637853 w 12192002"/>
              <a:gd name="connsiteY1483" fmla="*/ 942567 h 6858000"/>
              <a:gd name="connsiteX1484" fmla="*/ 7909649 w 12192002"/>
              <a:gd name="connsiteY1484" fmla="*/ 489150 h 6858000"/>
              <a:gd name="connsiteX1485" fmla="*/ 8256182 w 12192002"/>
              <a:gd name="connsiteY1485" fmla="*/ 301724 h 6858000"/>
              <a:gd name="connsiteX1486" fmla="*/ 8255912 w 12192002"/>
              <a:gd name="connsiteY1486" fmla="*/ 276498 h 6858000"/>
              <a:gd name="connsiteX1487" fmla="*/ 8315225 w 12192002"/>
              <a:gd name="connsiteY1487" fmla="*/ 89075 h 6858000"/>
              <a:gd name="connsiteX1488" fmla="*/ 7497388 w 12192002"/>
              <a:gd name="connsiteY1488" fmla="*/ 0 h 6858000"/>
              <a:gd name="connsiteX1489" fmla="*/ 7560921 w 12192002"/>
              <a:gd name="connsiteY1489" fmla="*/ 0 h 6858000"/>
              <a:gd name="connsiteX1490" fmla="*/ 7546742 w 12192002"/>
              <a:gd name="connsiteY1490" fmla="*/ 68966 h 6858000"/>
              <a:gd name="connsiteX1491" fmla="*/ 7488853 w 12192002"/>
              <a:gd name="connsiteY1491" fmla="*/ 535687 h 6858000"/>
              <a:gd name="connsiteX1492" fmla="*/ 7529509 w 12192002"/>
              <a:gd name="connsiteY1492" fmla="*/ 380358 h 6858000"/>
              <a:gd name="connsiteX1493" fmla="*/ 7585939 w 12192002"/>
              <a:gd name="connsiteY1493" fmla="*/ 184712 h 6858000"/>
              <a:gd name="connsiteX1494" fmla="*/ 7621792 w 12192002"/>
              <a:gd name="connsiteY1494" fmla="*/ 87864 h 6858000"/>
              <a:gd name="connsiteX1495" fmla="*/ 7654204 w 12192002"/>
              <a:gd name="connsiteY1495" fmla="*/ 0 h 6858000"/>
              <a:gd name="connsiteX1496" fmla="*/ 7683986 w 12192002"/>
              <a:gd name="connsiteY1496" fmla="*/ 0 h 6858000"/>
              <a:gd name="connsiteX1497" fmla="*/ 7647914 w 12192002"/>
              <a:gd name="connsiteY1497" fmla="*/ 97640 h 6858000"/>
              <a:gd name="connsiteX1498" fmla="*/ 7612524 w 12192002"/>
              <a:gd name="connsiteY1498" fmla="*/ 193392 h 6858000"/>
              <a:gd name="connsiteX1499" fmla="*/ 7557013 w 12192002"/>
              <a:gd name="connsiteY1499" fmla="*/ 386853 h 6858000"/>
              <a:gd name="connsiteX1500" fmla="*/ 7517286 w 12192002"/>
              <a:gd name="connsiteY1500" fmla="*/ 539999 h 6858000"/>
              <a:gd name="connsiteX1501" fmla="*/ 7704204 w 12192002"/>
              <a:gd name="connsiteY1501" fmla="*/ 152292 h 6858000"/>
              <a:gd name="connsiteX1502" fmla="*/ 7756975 w 12192002"/>
              <a:gd name="connsiteY1502" fmla="*/ 0 h 6858000"/>
              <a:gd name="connsiteX1503" fmla="*/ 7837329 w 12192002"/>
              <a:gd name="connsiteY1503" fmla="*/ 0 h 6858000"/>
              <a:gd name="connsiteX1504" fmla="*/ 7821760 w 12192002"/>
              <a:gd name="connsiteY1504" fmla="*/ 65656 h 6858000"/>
              <a:gd name="connsiteX1505" fmla="*/ 7488925 w 12192002"/>
              <a:gd name="connsiteY1505" fmla="*/ 763628 h 6858000"/>
              <a:gd name="connsiteX1506" fmla="*/ 7419999 w 12192002"/>
              <a:gd name="connsiteY1506" fmla="*/ 774360 h 6858000"/>
              <a:gd name="connsiteX1507" fmla="*/ 7487820 w 12192002"/>
              <a:gd name="connsiteY1507" fmla="*/ 37416 h 6858000"/>
              <a:gd name="connsiteX1508" fmla="*/ 3882765 w 12192002"/>
              <a:gd name="connsiteY1508" fmla="*/ 0 h 6858000"/>
              <a:gd name="connsiteX1509" fmla="*/ 3995099 w 12192002"/>
              <a:gd name="connsiteY1509" fmla="*/ 0 h 6858000"/>
              <a:gd name="connsiteX1510" fmla="*/ 4163818 w 12192002"/>
              <a:gd name="connsiteY1510" fmla="*/ 234104 h 6858000"/>
              <a:gd name="connsiteX1511" fmla="*/ 4172099 w 12192002"/>
              <a:gd name="connsiteY1511" fmla="*/ 234207 h 6858000"/>
              <a:gd name="connsiteX1512" fmla="*/ 4784282 w 12192002"/>
              <a:gd name="connsiteY1512" fmla="*/ 276561 h 6858000"/>
              <a:gd name="connsiteX1513" fmla="*/ 4801687 w 12192002"/>
              <a:gd name="connsiteY1513" fmla="*/ 267764 h 6858000"/>
              <a:gd name="connsiteX1514" fmla="*/ 6082788 w 12192002"/>
              <a:gd name="connsiteY1514" fmla="*/ 64119 h 6858000"/>
              <a:gd name="connsiteX1515" fmla="*/ 6099442 w 12192002"/>
              <a:gd name="connsiteY1515" fmla="*/ 82568 h 6858000"/>
              <a:gd name="connsiteX1516" fmla="*/ 4804137 w 12192002"/>
              <a:gd name="connsiteY1516" fmla="*/ 320931 h 6858000"/>
              <a:gd name="connsiteX1517" fmla="*/ 4227047 w 12192002"/>
              <a:gd name="connsiteY1517" fmla="*/ 313415 h 6858000"/>
              <a:gd name="connsiteX1518" fmla="*/ 4346041 w 12192002"/>
              <a:gd name="connsiteY1518" fmla="*/ 456086 h 6858000"/>
              <a:gd name="connsiteX1519" fmla="*/ 4870967 w 12192002"/>
              <a:gd name="connsiteY1519" fmla="*/ 963061 h 6858000"/>
              <a:gd name="connsiteX1520" fmla="*/ 4889647 w 12192002"/>
              <a:gd name="connsiteY1520" fmla="*/ 957147 h 6858000"/>
              <a:gd name="connsiteX1521" fmla="*/ 5422504 w 12192002"/>
              <a:gd name="connsiteY1521" fmla="*/ 805191 h 6858000"/>
              <a:gd name="connsiteX1522" fmla="*/ 6087656 w 12192002"/>
              <a:gd name="connsiteY1522" fmla="*/ 826703 h 6858000"/>
              <a:gd name="connsiteX1523" fmla="*/ 6058717 w 12192002"/>
              <a:gd name="connsiteY1523" fmla="*/ 865992 h 6858000"/>
              <a:gd name="connsiteX1524" fmla="*/ 4974153 w 12192002"/>
              <a:gd name="connsiteY1524" fmla="*/ 1045456 h 6858000"/>
              <a:gd name="connsiteX1525" fmla="*/ 5627835 w 12192002"/>
              <a:gd name="connsiteY1525" fmla="*/ 1472077 h 6858000"/>
              <a:gd name="connsiteX1526" fmla="*/ 5629816 w 12192002"/>
              <a:gd name="connsiteY1526" fmla="*/ 1471412 h 6858000"/>
              <a:gd name="connsiteX1527" fmla="*/ 5634124 w 12192002"/>
              <a:gd name="connsiteY1527" fmla="*/ 1470572 h 6858000"/>
              <a:gd name="connsiteX1528" fmla="*/ 5755832 w 12192002"/>
              <a:gd name="connsiteY1528" fmla="*/ 1383886 h 6858000"/>
              <a:gd name="connsiteX1529" fmla="*/ 6014186 w 12192002"/>
              <a:gd name="connsiteY1529" fmla="*/ 1279799 h 6858000"/>
              <a:gd name="connsiteX1530" fmla="*/ 6901619 w 12192002"/>
              <a:gd name="connsiteY1530" fmla="*/ 1047874 h 6858000"/>
              <a:gd name="connsiteX1531" fmla="*/ 6931566 w 12192002"/>
              <a:gd name="connsiteY1531" fmla="*/ 1062034 h 6858000"/>
              <a:gd name="connsiteX1532" fmla="*/ 5790982 w 12192002"/>
              <a:gd name="connsiteY1532" fmla="*/ 1561380 h 6858000"/>
              <a:gd name="connsiteX1533" fmla="*/ 6188971 w 12192002"/>
              <a:gd name="connsiteY1533" fmla="*/ 1755168 h 6858000"/>
              <a:gd name="connsiteX1534" fmla="*/ 6202446 w 12192002"/>
              <a:gd name="connsiteY1534" fmla="*/ 1752268 h 6858000"/>
              <a:gd name="connsiteX1535" fmla="*/ 7179560 w 12192002"/>
              <a:gd name="connsiteY1535" fmla="*/ 1467551 h 6858000"/>
              <a:gd name="connsiteX1536" fmla="*/ 7158730 w 12192002"/>
              <a:gd name="connsiteY1536" fmla="*/ 1507835 h 6858000"/>
              <a:gd name="connsiteX1537" fmla="*/ 6326959 w 12192002"/>
              <a:gd name="connsiteY1537" fmla="*/ 1817686 h 6858000"/>
              <a:gd name="connsiteX1538" fmla="*/ 6537433 w 12192002"/>
              <a:gd name="connsiteY1538" fmla="*/ 1907790 h 6858000"/>
              <a:gd name="connsiteX1539" fmla="*/ 6550221 w 12192002"/>
              <a:gd name="connsiteY1539" fmla="*/ 1910729 h 6858000"/>
              <a:gd name="connsiteX1540" fmla="*/ 6964438 w 12192002"/>
              <a:gd name="connsiteY1540" fmla="*/ 2209505 h 6858000"/>
              <a:gd name="connsiteX1541" fmla="*/ 7367862 w 12192002"/>
              <a:gd name="connsiteY1541" fmla="*/ 2806833 h 6858000"/>
              <a:gd name="connsiteX1542" fmla="*/ 7364329 w 12192002"/>
              <a:gd name="connsiteY1542" fmla="*/ 2826907 h 6858000"/>
              <a:gd name="connsiteX1543" fmla="*/ 7290545 w 12192002"/>
              <a:gd name="connsiteY1543" fmla="*/ 2850663 h 6858000"/>
              <a:gd name="connsiteX1544" fmla="*/ 6472036 w 12192002"/>
              <a:gd name="connsiteY1544" fmla="*/ 1959003 h 6858000"/>
              <a:gd name="connsiteX1545" fmla="*/ 5792897 w 12192002"/>
              <a:gd name="connsiteY1545" fmla="*/ 1647747 h 6858000"/>
              <a:gd name="connsiteX1546" fmla="*/ 5842751 w 12192002"/>
              <a:gd name="connsiteY1546" fmla="*/ 1816112 h 6858000"/>
              <a:gd name="connsiteX1547" fmla="*/ 5847424 w 12192002"/>
              <a:gd name="connsiteY1547" fmla="*/ 1815776 h 6858000"/>
              <a:gd name="connsiteX1548" fmla="*/ 6399821 w 12192002"/>
              <a:gd name="connsiteY1548" fmla="*/ 2344799 h 6858000"/>
              <a:gd name="connsiteX1549" fmla="*/ 6323232 w 12192002"/>
              <a:gd name="connsiteY1549" fmla="*/ 2389634 h 6858000"/>
              <a:gd name="connsiteX1550" fmla="*/ 5942957 w 12192002"/>
              <a:gd name="connsiteY1550" fmla="*/ 2077708 h 6858000"/>
              <a:gd name="connsiteX1551" fmla="*/ 5921559 w 12192002"/>
              <a:gd name="connsiteY1551" fmla="*/ 2378596 h 6858000"/>
              <a:gd name="connsiteX1552" fmla="*/ 5817651 w 12192002"/>
              <a:gd name="connsiteY1552" fmla="*/ 3023919 h 6858000"/>
              <a:gd name="connsiteX1553" fmla="*/ 5729634 w 12192002"/>
              <a:gd name="connsiteY1553" fmla="*/ 3051849 h 6858000"/>
              <a:gd name="connsiteX1554" fmla="*/ 5611018 w 12192002"/>
              <a:gd name="connsiteY1554" fmla="*/ 2316769 h 6858000"/>
              <a:gd name="connsiteX1555" fmla="*/ 5687608 w 12192002"/>
              <a:gd name="connsiteY1555" fmla="*/ 2039972 h 6858000"/>
              <a:gd name="connsiteX1556" fmla="*/ 5657554 w 12192002"/>
              <a:gd name="connsiteY1556" fmla="*/ 1576445 h 6858000"/>
              <a:gd name="connsiteX1557" fmla="*/ 5150475 w 12192002"/>
              <a:gd name="connsiteY1557" fmla="*/ 1274012 h 6858000"/>
              <a:gd name="connsiteX1558" fmla="*/ 5349142 w 12192002"/>
              <a:gd name="connsiteY1558" fmla="*/ 2204405 h 6858000"/>
              <a:gd name="connsiteX1559" fmla="*/ 5262214 w 12192002"/>
              <a:gd name="connsiteY1559" fmla="*/ 2233836 h 6858000"/>
              <a:gd name="connsiteX1560" fmla="*/ 4981539 w 12192002"/>
              <a:gd name="connsiteY1560" fmla="*/ 1542201 h 6858000"/>
              <a:gd name="connsiteX1561" fmla="*/ 4958461 w 12192002"/>
              <a:gd name="connsiteY1561" fmla="*/ 1136957 h 6858000"/>
              <a:gd name="connsiteX1562" fmla="*/ 4655015 w 12192002"/>
              <a:gd name="connsiteY1562" fmla="*/ 891426 h 6858000"/>
              <a:gd name="connsiteX1563" fmla="*/ 4348002 w 12192002"/>
              <a:gd name="connsiteY1563" fmla="*/ 2205895 h 6858000"/>
              <a:gd name="connsiteX1564" fmla="*/ 4262250 w 12192002"/>
              <a:gd name="connsiteY1564" fmla="*/ 2219972 h 6858000"/>
              <a:gd name="connsiteX1565" fmla="*/ 4550611 w 12192002"/>
              <a:gd name="connsiteY1565" fmla="*/ 817540 h 6858000"/>
              <a:gd name="connsiteX1566" fmla="*/ 4564418 w 12192002"/>
              <a:gd name="connsiteY1566" fmla="*/ 808293 h 6858000"/>
              <a:gd name="connsiteX1567" fmla="*/ 4266388 w 12192002"/>
              <a:gd name="connsiteY1567" fmla="*/ 500083 h 6858000"/>
              <a:gd name="connsiteX1568" fmla="*/ 4032842 w 12192002"/>
              <a:gd name="connsiteY1568" fmla="*/ 211809 h 6858000"/>
              <a:gd name="connsiteX1569" fmla="*/ 3721337 w 12192002"/>
              <a:gd name="connsiteY1569" fmla="*/ 0 h 6858000"/>
              <a:gd name="connsiteX1570" fmla="*/ 3797544 w 12192002"/>
              <a:gd name="connsiteY1570" fmla="*/ 0 h 6858000"/>
              <a:gd name="connsiteX1571" fmla="*/ 3775734 w 12192002"/>
              <a:gd name="connsiteY1571" fmla="*/ 95131 h 6858000"/>
              <a:gd name="connsiteX1572" fmla="*/ 3724807 w 12192002"/>
              <a:gd name="connsiteY1572" fmla="*/ 272257 h 6858000"/>
              <a:gd name="connsiteX1573" fmla="*/ 3726844 w 12192002"/>
              <a:gd name="connsiteY1573" fmla="*/ 282988 h 6858000"/>
              <a:gd name="connsiteX1574" fmla="*/ 3742664 w 12192002"/>
              <a:gd name="connsiteY1574" fmla="*/ 279918 h 6858000"/>
              <a:gd name="connsiteX1575" fmla="*/ 4103910 w 12192002"/>
              <a:gd name="connsiteY1575" fmla="*/ 1161917 h 6858000"/>
              <a:gd name="connsiteX1576" fmla="*/ 4020269 w 12192002"/>
              <a:gd name="connsiteY1576" fmla="*/ 1200406 h 6858000"/>
              <a:gd name="connsiteX1577" fmla="*/ 3674882 w 12192002"/>
              <a:gd name="connsiteY1577" fmla="*/ 488524 h 6858000"/>
              <a:gd name="connsiteX1578" fmla="*/ 3132682 w 12192002"/>
              <a:gd name="connsiteY1578" fmla="*/ 1072284 h 6858000"/>
              <a:gd name="connsiteX1579" fmla="*/ 2716346 w 12192002"/>
              <a:gd name="connsiteY1579" fmla="*/ 1276376 h 6858000"/>
              <a:gd name="connsiteX1580" fmla="*/ 2716772 w 12192002"/>
              <a:gd name="connsiteY1580" fmla="*/ 1255462 h 6858000"/>
              <a:gd name="connsiteX1581" fmla="*/ 3471096 w 12192002"/>
              <a:gd name="connsiteY1581" fmla="*/ 437072 h 6858000"/>
              <a:gd name="connsiteX1582" fmla="*/ 3639057 w 12192002"/>
              <a:gd name="connsiteY1582" fmla="*/ 286334 h 6858000"/>
              <a:gd name="connsiteX1583" fmla="*/ 3640309 w 12192002"/>
              <a:gd name="connsiteY1583" fmla="*/ 284664 h 6858000"/>
              <a:gd name="connsiteX1584" fmla="*/ 3646022 w 12192002"/>
              <a:gd name="connsiteY1584" fmla="*/ 276711 h 6858000"/>
              <a:gd name="connsiteX1585" fmla="*/ 3707943 w 12192002"/>
              <a:gd name="connsiteY1585" fmla="*/ 65958 h 6858000"/>
              <a:gd name="connsiteX1586" fmla="*/ 2867960 w 12192002"/>
              <a:gd name="connsiteY1586" fmla="*/ 0 h 6858000"/>
              <a:gd name="connsiteX1587" fmla="*/ 2926351 w 12192002"/>
              <a:gd name="connsiteY1587" fmla="*/ 0 h 6858000"/>
              <a:gd name="connsiteX1588" fmla="*/ 2902823 w 12192002"/>
              <a:gd name="connsiteY1588" fmla="*/ 262929 h 6858000"/>
              <a:gd name="connsiteX1589" fmla="*/ 2940663 w 12192002"/>
              <a:gd name="connsiteY1589" fmla="*/ 140884 h 6858000"/>
              <a:gd name="connsiteX1590" fmla="*/ 2947039 w 12192002"/>
              <a:gd name="connsiteY1590" fmla="*/ 122524 h 6858000"/>
              <a:gd name="connsiteX1591" fmla="*/ 2984316 w 12192002"/>
              <a:gd name="connsiteY1591" fmla="*/ 0 h 6858000"/>
              <a:gd name="connsiteX1592" fmla="*/ 3016114 w 12192002"/>
              <a:gd name="connsiteY1592" fmla="*/ 0 h 6858000"/>
              <a:gd name="connsiteX1593" fmla="*/ 2979949 w 12192002"/>
              <a:gd name="connsiteY1593" fmla="*/ 119274 h 6858000"/>
              <a:gd name="connsiteX1594" fmla="*/ 3023879 w 12192002"/>
              <a:gd name="connsiteY1594" fmla="*/ 0 h 6858000"/>
              <a:gd name="connsiteX1595" fmla="*/ 3105400 w 12192002"/>
              <a:gd name="connsiteY1595" fmla="*/ 0 h 6858000"/>
              <a:gd name="connsiteX1596" fmla="*/ 3094669 w 12192002"/>
              <a:gd name="connsiteY1596" fmla="*/ 30308 h 6858000"/>
              <a:gd name="connsiteX1597" fmla="*/ 2901945 w 12192002"/>
              <a:gd name="connsiteY1597" fmla="*/ 466538 h 6858000"/>
              <a:gd name="connsiteX1598" fmla="*/ 2815209 w 12192002"/>
              <a:gd name="connsiteY1598" fmla="*/ 497361 h 6858000"/>
              <a:gd name="connsiteX1599" fmla="*/ 2844845 w 12192002"/>
              <a:gd name="connsiteY1599" fmla="*/ 127638 h 6858000"/>
              <a:gd name="connsiteX1600" fmla="*/ 1057230 w 12192002"/>
              <a:gd name="connsiteY1600" fmla="*/ 0 h 6858000"/>
              <a:gd name="connsiteX1601" fmla="*/ 1111003 w 12192002"/>
              <a:gd name="connsiteY1601" fmla="*/ 0 h 6858000"/>
              <a:gd name="connsiteX1602" fmla="*/ 1125553 w 12192002"/>
              <a:gd name="connsiteY1602" fmla="*/ 52588 h 6858000"/>
              <a:gd name="connsiteX1603" fmla="*/ 1304276 w 12192002"/>
              <a:gd name="connsiteY1603" fmla="*/ 476275 h 6858000"/>
              <a:gd name="connsiteX1604" fmla="*/ 1492066 w 12192002"/>
              <a:gd name="connsiteY1604" fmla="*/ 886333 h 6858000"/>
              <a:gd name="connsiteX1605" fmla="*/ 1423698 w 12192002"/>
              <a:gd name="connsiteY1605" fmla="*/ 710817 h 6858000"/>
              <a:gd name="connsiteX1606" fmla="*/ 1357609 w 12192002"/>
              <a:gd name="connsiteY1606" fmla="*/ 532892 h 6858000"/>
              <a:gd name="connsiteX1607" fmla="*/ 1309550 w 12192002"/>
              <a:gd name="connsiteY1607" fmla="*/ 374031 h 6858000"/>
              <a:gd name="connsiteX1608" fmla="*/ 1193673 w 12192002"/>
              <a:gd name="connsiteY1608" fmla="*/ 49533 h 6858000"/>
              <a:gd name="connsiteX1609" fmla="*/ 1164391 w 12192002"/>
              <a:gd name="connsiteY1609" fmla="*/ 0 h 6858000"/>
              <a:gd name="connsiteX1610" fmla="*/ 1200666 w 12192002"/>
              <a:gd name="connsiteY1610" fmla="*/ 0 h 6858000"/>
              <a:gd name="connsiteX1611" fmla="*/ 1223408 w 12192002"/>
              <a:gd name="connsiteY1611" fmla="*/ 38996 h 6858000"/>
              <a:gd name="connsiteX1612" fmla="*/ 1339635 w 12192002"/>
              <a:gd name="connsiteY1612" fmla="*/ 365517 h 6858000"/>
              <a:gd name="connsiteX1613" fmla="*/ 1387469 w 12192002"/>
              <a:gd name="connsiteY1613" fmla="*/ 523079 h 6858000"/>
              <a:gd name="connsiteX1614" fmla="*/ 1452685 w 12192002"/>
              <a:gd name="connsiteY1614" fmla="*/ 699806 h 6858000"/>
              <a:gd name="connsiteX1615" fmla="*/ 1492092 w 12192002"/>
              <a:gd name="connsiteY1615" fmla="*/ 800424 h 6858000"/>
              <a:gd name="connsiteX1616" fmla="*/ 1455302 w 12192002"/>
              <a:gd name="connsiteY1616" fmla="*/ 632913 h 6858000"/>
              <a:gd name="connsiteX1617" fmla="*/ 1222336 w 12192002"/>
              <a:gd name="connsiteY1617" fmla="*/ 9480 h 6858000"/>
              <a:gd name="connsiteX1618" fmla="*/ 1214634 w 12192002"/>
              <a:gd name="connsiteY1618" fmla="*/ 0 h 6858000"/>
              <a:gd name="connsiteX1619" fmla="*/ 1289827 w 12192002"/>
              <a:gd name="connsiteY1619" fmla="*/ 0 h 6858000"/>
              <a:gd name="connsiteX1620" fmla="*/ 1321076 w 12192002"/>
              <a:gd name="connsiteY1620" fmla="*/ 59722 h 6858000"/>
              <a:gd name="connsiteX1621" fmla="*/ 1512579 w 12192002"/>
              <a:gd name="connsiteY1621" fmla="*/ 626441 h 6858000"/>
              <a:gd name="connsiteX1622" fmla="*/ 1506076 w 12192002"/>
              <a:gd name="connsiteY1622" fmla="*/ 1089289 h 6858000"/>
              <a:gd name="connsiteX1623" fmla="*/ 1486346 w 12192002"/>
              <a:gd name="connsiteY1623" fmla="*/ 1079919 h 6858000"/>
              <a:gd name="connsiteX1624" fmla="*/ 1070511 w 12192002"/>
              <a:gd name="connsiteY1624" fmla="*/ 48609 h 6858000"/>
              <a:gd name="connsiteX1625" fmla="*/ 43151 w 12192002"/>
              <a:gd name="connsiteY1625" fmla="*/ 0 h 6858000"/>
              <a:gd name="connsiteX1626" fmla="*/ 95283 w 12192002"/>
              <a:gd name="connsiteY1626" fmla="*/ 0 h 6858000"/>
              <a:gd name="connsiteX1627" fmla="*/ 300708 w 12192002"/>
              <a:gd name="connsiteY1627" fmla="*/ 154571 h 6858000"/>
              <a:gd name="connsiteX1628" fmla="*/ 530414 w 12192002"/>
              <a:gd name="connsiteY1628" fmla="*/ 354673 h 6858000"/>
              <a:gd name="connsiteX1629" fmla="*/ 333785 w 12192002"/>
              <a:gd name="connsiteY1629" fmla="*/ 161564 h 6858000"/>
              <a:gd name="connsiteX1630" fmla="*/ 147005 w 12192002"/>
              <a:gd name="connsiteY1630" fmla="*/ 0 h 6858000"/>
              <a:gd name="connsiteX1631" fmla="*/ 272509 w 12192002"/>
              <a:gd name="connsiteY1631" fmla="*/ 0 h 6858000"/>
              <a:gd name="connsiteX1632" fmla="*/ 326276 w 12192002"/>
              <a:gd name="connsiteY1632" fmla="*/ 45847 h 6858000"/>
              <a:gd name="connsiteX1633" fmla="*/ 823759 w 12192002"/>
              <a:gd name="connsiteY1633" fmla="*/ 574145 h 6858000"/>
              <a:gd name="connsiteX1634" fmla="*/ 811254 w 12192002"/>
              <a:gd name="connsiteY1634" fmla="*/ 665546 h 6858000"/>
              <a:gd name="connsiteX1635" fmla="*/ 154042 w 12192002"/>
              <a:gd name="connsiteY1635" fmla="*/ 261522 h 6858000"/>
              <a:gd name="connsiteX1636" fmla="*/ 13550 w 12192002"/>
              <a:gd name="connsiteY1636" fmla="*/ 158423 h 6858000"/>
              <a:gd name="connsiteX1637" fmla="*/ 0 w 12192002"/>
              <a:gd name="connsiteY1637" fmla="*/ 146618 h 6858000"/>
              <a:gd name="connsiteX1638" fmla="*/ 0 w 12192002"/>
              <a:gd name="connsiteY1638" fmla="*/ 59161 h 6858000"/>
              <a:gd name="connsiteX1639" fmla="*/ 45427 w 12192002"/>
              <a:gd name="connsiteY1639" fmla="*/ 101078 h 6858000"/>
              <a:gd name="connsiteX1640" fmla="*/ 630103 w 12192002"/>
              <a:gd name="connsiteY1640" fmla="*/ 485885 h 6858000"/>
              <a:gd name="connsiteX1641" fmla="*/ 532040 w 12192002"/>
              <a:gd name="connsiteY1641" fmla="*/ 399359 h 6858000"/>
              <a:gd name="connsiteX1642" fmla="*/ 517618 w 12192002"/>
              <a:gd name="connsiteY1642" fmla="*/ 385726 h 6858000"/>
              <a:gd name="connsiteX1643" fmla="*/ 285074 w 12192002"/>
              <a:gd name="connsiteY1643" fmla="*/ 18275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</a:cxnLst>
            <a:rect l="l" t="t" r="r" b="b"/>
            <a:pathLst>
              <a:path w="12192002" h="6858000">
                <a:moveTo>
                  <a:pt x="369702" y="6712169"/>
                </a:moveTo>
                <a:lnTo>
                  <a:pt x="366575" y="6715556"/>
                </a:lnTo>
                <a:cubicBezTo>
                  <a:pt x="367954" y="6715031"/>
                  <a:pt x="369326" y="6714512"/>
                  <a:pt x="371637" y="6713954"/>
                </a:cubicBezTo>
                <a:close/>
                <a:moveTo>
                  <a:pt x="7392322" y="6658238"/>
                </a:moveTo>
                <a:cubicBezTo>
                  <a:pt x="7466250" y="6681109"/>
                  <a:pt x="7539706" y="6707100"/>
                  <a:pt x="7611337" y="6732821"/>
                </a:cubicBezTo>
                <a:cubicBezTo>
                  <a:pt x="7723489" y="6773078"/>
                  <a:pt x="7838666" y="6813801"/>
                  <a:pt x="7955762" y="6842006"/>
                </a:cubicBezTo>
                <a:cubicBezTo>
                  <a:pt x="7825893" y="6763794"/>
                  <a:pt x="7655160" y="6705586"/>
                  <a:pt x="7512455" y="6674734"/>
                </a:cubicBezTo>
                <a:close/>
                <a:moveTo>
                  <a:pt x="9928143" y="6515312"/>
                </a:moveTo>
                <a:lnTo>
                  <a:pt x="9753801" y="6525103"/>
                </a:lnTo>
                <a:cubicBezTo>
                  <a:pt x="9696294" y="6528458"/>
                  <a:pt x="9636969" y="6531530"/>
                  <a:pt x="9578027" y="6532104"/>
                </a:cubicBezTo>
                <a:cubicBezTo>
                  <a:pt x="9526546" y="6532538"/>
                  <a:pt x="9474842" y="6530381"/>
                  <a:pt x="9424342" y="6528403"/>
                </a:cubicBezTo>
                <a:cubicBezTo>
                  <a:pt x="9283243" y="6523421"/>
                  <a:pt x="9137206" y="6518329"/>
                  <a:pt x="9001907" y="6560369"/>
                </a:cubicBezTo>
                <a:cubicBezTo>
                  <a:pt x="8974564" y="6568983"/>
                  <a:pt x="8948144" y="6579668"/>
                  <a:pt x="8922138" y="6591702"/>
                </a:cubicBezTo>
                <a:cubicBezTo>
                  <a:pt x="8976395" y="6597451"/>
                  <a:pt x="9031633" y="6600803"/>
                  <a:pt x="9087550" y="6599765"/>
                </a:cubicBezTo>
                <a:cubicBezTo>
                  <a:pt x="9228396" y="6598297"/>
                  <a:pt x="9371812" y="6576077"/>
                  <a:pt x="9512475" y="6563693"/>
                </a:cubicBezTo>
                <a:cubicBezTo>
                  <a:pt x="9626059" y="6554204"/>
                  <a:pt x="9898686" y="6537707"/>
                  <a:pt x="9928143" y="6515312"/>
                </a:cubicBezTo>
                <a:close/>
                <a:moveTo>
                  <a:pt x="9351220" y="6459370"/>
                </a:moveTo>
                <a:cubicBezTo>
                  <a:pt x="9225400" y="6463303"/>
                  <a:pt x="9098278" y="6481291"/>
                  <a:pt x="8999756" y="6529929"/>
                </a:cubicBezTo>
                <a:cubicBezTo>
                  <a:pt x="9138083" y="6488352"/>
                  <a:pt x="9284119" y="6493450"/>
                  <a:pt x="9425830" y="6498517"/>
                </a:cubicBezTo>
                <a:cubicBezTo>
                  <a:pt x="9476320" y="6500495"/>
                  <a:pt x="9528123" y="6502029"/>
                  <a:pt x="9578307" y="6502035"/>
                </a:cubicBezTo>
                <a:cubicBezTo>
                  <a:pt x="9636540" y="6501999"/>
                  <a:pt x="9695359" y="6498204"/>
                  <a:pt x="9752771" y="6495471"/>
                </a:cubicBezTo>
                <a:lnTo>
                  <a:pt x="9852779" y="6489665"/>
                </a:lnTo>
                <a:cubicBezTo>
                  <a:pt x="9815758" y="6484629"/>
                  <a:pt x="9764024" y="6478620"/>
                  <a:pt x="9694862" y="6473140"/>
                </a:cubicBezTo>
                <a:cubicBezTo>
                  <a:pt x="9601553" y="6465560"/>
                  <a:pt x="9477038" y="6455438"/>
                  <a:pt x="9351220" y="6459370"/>
                </a:cubicBezTo>
                <a:close/>
                <a:moveTo>
                  <a:pt x="1019354" y="6315006"/>
                </a:moveTo>
                <a:cubicBezTo>
                  <a:pt x="847231" y="6483030"/>
                  <a:pt x="636234" y="6599053"/>
                  <a:pt x="441046" y="6691153"/>
                </a:cubicBezTo>
                <a:cubicBezTo>
                  <a:pt x="668934" y="6613112"/>
                  <a:pt x="947819" y="6494377"/>
                  <a:pt x="1019354" y="6315006"/>
                </a:cubicBezTo>
                <a:close/>
                <a:moveTo>
                  <a:pt x="991680" y="6298413"/>
                </a:moveTo>
                <a:cubicBezTo>
                  <a:pt x="775775" y="6396465"/>
                  <a:pt x="575302" y="6507871"/>
                  <a:pt x="409060" y="6671470"/>
                </a:cubicBezTo>
                <a:cubicBezTo>
                  <a:pt x="603834" y="6580783"/>
                  <a:pt x="817655" y="6465584"/>
                  <a:pt x="991680" y="6298413"/>
                </a:cubicBezTo>
                <a:close/>
                <a:moveTo>
                  <a:pt x="7254615" y="5911918"/>
                </a:moveTo>
                <a:cubicBezTo>
                  <a:pt x="7274645" y="5934852"/>
                  <a:pt x="7294062" y="5957691"/>
                  <a:pt x="7312589" y="5982309"/>
                </a:cubicBezTo>
                <a:cubicBezTo>
                  <a:pt x="7413753" y="6114421"/>
                  <a:pt x="7483941" y="6266763"/>
                  <a:pt x="7580896" y="6402069"/>
                </a:cubicBezTo>
                <a:cubicBezTo>
                  <a:pt x="7695169" y="6561808"/>
                  <a:pt x="7849203" y="6676399"/>
                  <a:pt x="7990862" y="6807025"/>
                </a:cubicBezTo>
                <a:cubicBezTo>
                  <a:pt x="7962703" y="6748256"/>
                  <a:pt x="7917173" y="6697712"/>
                  <a:pt x="7871964" y="6649139"/>
                </a:cubicBezTo>
                <a:lnTo>
                  <a:pt x="7859674" y="6636358"/>
                </a:lnTo>
                <a:cubicBezTo>
                  <a:pt x="7748530" y="6516822"/>
                  <a:pt x="7645260" y="6386311"/>
                  <a:pt x="7545050" y="6260110"/>
                </a:cubicBezTo>
                <a:cubicBezTo>
                  <a:pt x="7452767" y="6142819"/>
                  <a:pt x="7357042" y="6023723"/>
                  <a:pt x="7254615" y="5911918"/>
                </a:cubicBezTo>
                <a:close/>
                <a:moveTo>
                  <a:pt x="9078855" y="5884754"/>
                </a:moveTo>
                <a:cubicBezTo>
                  <a:pt x="8942634" y="6070158"/>
                  <a:pt x="8787932" y="6315508"/>
                  <a:pt x="8825188" y="6496752"/>
                </a:cubicBezTo>
                <a:cubicBezTo>
                  <a:pt x="8871718" y="6270055"/>
                  <a:pt x="8975231" y="6063621"/>
                  <a:pt x="9078855" y="5884754"/>
                </a:cubicBezTo>
                <a:close/>
                <a:moveTo>
                  <a:pt x="9113805" y="5883072"/>
                </a:moveTo>
                <a:cubicBezTo>
                  <a:pt x="9009770" y="6060592"/>
                  <a:pt x="8903644" y="6267900"/>
                  <a:pt x="8855200" y="6494950"/>
                </a:cubicBezTo>
                <a:cubicBezTo>
                  <a:pt x="8971799" y="6300136"/>
                  <a:pt x="9069545" y="6103069"/>
                  <a:pt x="9113805" y="5883072"/>
                </a:cubicBezTo>
                <a:close/>
                <a:moveTo>
                  <a:pt x="9123940" y="5825040"/>
                </a:moveTo>
                <a:cubicBezTo>
                  <a:pt x="9123142" y="5826205"/>
                  <a:pt x="9122347" y="5827360"/>
                  <a:pt x="9120846" y="5829053"/>
                </a:cubicBezTo>
                <a:lnTo>
                  <a:pt x="9123267" y="5829425"/>
                </a:lnTo>
                <a:close/>
                <a:moveTo>
                  <a:pt x="103333" y="5699602"/>
                </a:moveTo>
                <a:cubicBezTo>
                  <a:pt x="133282" y="5726353"/>
                  <a:pt x="175725" y="5762843"/>
                  <a:pt x="233938" y="5809416"/>
                </a:cubicBezTo>
                <a:cubicBezTo>
                  <a:pt x="390802" y="5935412"/>
                  <a:pt x="652575" y="6145703"/>
                  <a:pt x="883580" y="6180710"/>
                </a:cubicBezTo>
                <a:cubicBezTo>
                  <a:pt x="736829" y="6133021"/>
                  <a:pt x="610173" y="6040280"/>
                  <a:pt x="487337" y="5950182"/>
                </a:cubicBezTo>
                <a:cubicBezTo>
                  <a:pt x="443670" y="5917932"/>
                  <a:pt x="398584" y="5885270"/>
                  <a:pt x="354051" y="5854912"/>
                </a:cubicBezTo>
                <a:cubicBezTo>
                  <a:pt x="302352" y="5819720"/>
                  <a:pt x="247963" y="5787429"/>
                  <a:pt x="195436" y="5755068"/>
                </a:cubicBezTo>
                <a:close/>
                <a:moveTo>
                  <a:pt x="5539432" y="5642928"/>
                </a:moveTo>
                <a:cubicBezTo>
                  <a:pt x="5544304" y="5659969"/>
                  <a:pt x="5549664" y="5677449"/>
                  <a:pt x="5555462" y="5694454"/>
                </a:cubicBezTo>
                <a:cubicBezTo>
                  <a:pt x="5631122" y="5909386"/>
                  <a:pt x="5731219" y="6118228"/>
                  <a:pt x="5828270" y="6320663"/>
                </a:cubicBezTo>
                <a:cubicBezTo>
                  <a:pt x="5868407" y="6404290"/>
                  <a:pt x="5908581" y="6488842"/>
                  <a:pt x="5947416" y="6574846"/>
                </a:cubicBezTo>
                <a:cubicBezTo>
                  <a:pt x="5894674" y="6327329"/>
                  <a:pt x="5793017" y="5718484"/>
                  <a:pt x="5539432" y="5642928"/>
                </a:cubicBezTo>
                <a:close/>
                <a:moveTo>
                  <a:pt x="51253" y="5631825"/>
                </a:moveTo>
                <a:lnTo>
                  <a:pt x="211622" y="5728803"/>
                </a:lnTo>
                <a:cubicBezTo>
                  <a:pt x="264592" y="5760684"/>
                  <a:pt x="319013" y="5793908"/>
                  <a:pt x="371652" y="5829062"/>
                </a:cubicBezTo>
                <a:cubicBezTo>
                  <a:pt x="417589" y="5859824"/>
                  <a:pt x="462230" y="5892964"/>
                  <a:pt x="505903" y="5925221"/>
                </a:cubicBezTo>
                <a:cubicBezTo>
                  <a:pt x="628246" y="6014875"/>
                  <a:pt x="754907" y="6107611"/>
                  <a:pt x="899240" y="6153068"/>
                </a:cubicBezTo>
                <a:cubicBezTo>
                  <a:pt x="928476" y="6162153"/>
                  <a:pt x="958088" y="6168887"/>
                  <a:pt x="988114" y="6174204"/>
                </a:cubicBezTo>
                <a:cubicBezTo>
                  <a:pt x="943280" y="6136411"/>
                  <a:pt x="896194" y="6100100"/>
                  <a:pt x="845971" y="6067177"/>
                </a:cubicBezTo>
                <a:cubicBezTo>
                  <a:pt x="720131" y="5983257"/>
                  <a:pt x="580034" y="5915740"/>
                  <a:pt x="448057" y="5841376"/>
                </a:cubicBezTo>
                <a:cubicBezTo>
                  <a:pt x="341781" y="5780886"/>
                  <a:pt x="90319" y="5630263"/>
                  <a:pt x="51253" y="5631825"/>
                </a:cubicBezTo>
                <a:close/>
                <a:moveTo>
                  <a:pt x="2606687" y="5630718"/>
                </a:moveTo>
                <a:cubicBezTo>
                  <a:pt x="2484040" y="5952782"/>
                  <a:pt x="2550772" y="6305470"/>
                  <a:pt x="2645658" y="6640259"/>
                </a:cubicBezTo>
                <a:cubicBezTo>
                  <a:pt x="2605413" y="6320984"/>
                  <a:pt x="2566733" y="5970903"/>
                  <a:pt x="2606687" y="5630718"/>
                </a:cubicBezTo>
                <a:close/>
                <a:moveTo>
                  <a:pt x="10097724" y="5591852"/>
                </a:moveTo>
                <a:cubicBezTo>
                  <a:pt x="9944682" y="5593954"/>
                  <a:pt x="9791714" y="5611746"/>
                  <a:pt x="9645248" y="5630119"/>
                </a:cubicBezTo>
                <a:cubicBezTo>
                  <a:pt x="9610727" y="5634568"/>
                  <a:pt x="9577456" y="5639754"/>
                  <a:pt x="9543858" y="5650510"/>
                </a:cubicBezTo>
                <a:cubicBezTo>
                  <a:pt x="9550063" y="5662642"/>
                  <a:pt x="9629757" y="5633895"/>
                  <a:pt x="9681648" y="5629828"/>
                </a:cubicBezTo>
                <a:cubicBezTo>
                  <a:pt x="9969341" y="5609845"/>
                  <a:pt x="10272689" y="5655720"/>
                  <a:pt x="10557846" y="5601337"/>
                </a:cubicBezTo>
                <a:cubicBezTo>
                  <a:pt x="10473933" y="5611321"/>
                  <a:pt x="10386637" y="5605065"/>
                  <a:pt x="10301704" y="5598847"/>
                </a:cubicBezTo>
                <a:cubicBezTo>
                  <a:pt x="10284536" y="5597562"/>
                  <a:pt x="10267371" y="5596280"/>
                  <a:pt x="10250553" y="5595539"/>
                </a:cubicBezTo>
                <a:cubicBezTo>
                  <a:pt x="10199759" y="5592194"/>
                  <a:pt x="10148737" y="5591152"/>
                  <a:pt x="10097724" y="5591852"/>
                </a:cubicBezTo>
                <a:close/>
                <a:moveTo>
                  <a:pt x="3642057" y="5573487"/>
                </a:moveTo>
                <a:cubicBezTo>
                  <a:pt x="3639338" y="5575453"/>
                  <a:pt x="3635693" y="5577466"/>
                  <a:pt x="3632981" y="5579437"/>
                </a:cubicBezTo>
                <a:cubicBezTo>
                  <a:pt x="3509182" y="5674738"/>
                  <a:pt x="3441993" y="5811556"/>
                  <a:pt x="3382436" y="5952726"/>
                </a:cubicBezTo>
                <a:cubicBezTo>
                  <a:pt x="3286719" y="6179641"/>
                  <a:pt x="3231101" y="6419386"/>
                  <a:pt x="3191929" y="6662669"/>
                </a:cubicBezTo>
                <a:cubicBezTo>
                  <a:pt x="3237125" y="6465250"/>
                  <a:pt x="3296425" y="6271000"/>
                  <a:pt x="3369898" y="6081771"/>
                </a:cubicBezTo>
                <a:cubicBezTo>
                  <a:pt x="3454377" y="5865084"/>
                  <a:pt x="3540614" y="5703753"/>
                  <a:pt x="3642057" y="5573487"/>
                </a:cubicBezTo>
                <a:close/>
                <a:moveTo>
                  <a:pt x="7015907" y="5541548"/>
                </a:moveTo>
                <a:cubicBezTo>
                  <a:pt x="7100896" y="5613517"/>
                  <a:pt x="7181386" y="5690562"/>
                  <a:pt x="7259646" y="5765985"/>
                </a:cubicBezTo>
                <a:cubicBezTo>
                  <a:pt x="7425913" y="5926010"/>
                  <a:pt x="7598167" y="6091445"/>
                  <a:pt x="7741483" y="6279980"/>
                </a:cubicBezTo>
                <a:cubicBezTo>
                  <a:pt x="7847640" y="6419905"/>
                  <a:pt x="7937072" y="6571994"/>
                  <a:pt x="8008941" y="6733560"/>
                </a:cubicBezTo>
                <a:cubicBezTo>
                  <a:pt x="8009955" y="6694639"/>
                  <a:pt x="8010548" y="6654374"/>
                  <a:pt x="7999234" y="6610993"/>
                </a:cubicBezTo>
                <a:cubicBezTo>
                  <a:pt x="7958140" y="6454784"/>
                  <a:pt x="7815502" y="6314397"/>
                  <a:pt x="7715154" y="6197148"/>
                </a:cubicBezTo>
                <a:cubicBezTo>
                  <a:pt x="7576575" y="6034314"/>
                  <a:pt x="7431075" y="5876188"/>
                  <a:pt x="7271900" y="5734551"/>
                </a:cubicBezTo>
                <a:cubicBezTo>
                  <a:pt x="7230409" y="5698079"/>
                  <a:pt x="7098810" y="5590772"/>
                  <a:pt x="7015907" y="5541548"/>
                </a:cubicBezTo>
                <a:close/>
                <a:moveTo>
                  <a:pt x="2650666" y="5530686"/>
                </a:moveTo>
                <a:cubicBezTo>
                  <a:pt x="2650695" y="5531619"/>
                  <a:pt x="2650695" y="5531619"/>
                  <a:pt x="2650249" y="5532101"/>
                </a:cubicBezTo>
                <a:cubicBezTo>
                  <a:pt x="2594633" y="5864991"/>
                  <a:pt x="2624834" y="6212617"/>
                  <a:pt x="2663808" y="6535215"/>
                </a:cubicBezTo>
                <a:lnTo>
                  <a:pt x="2665418" y="6132756"/>
                </a:lnTo>
                <a:cubicBezTo>
                  <a:pt x="2666315" y="5945493"/>
                  <a:pt x="2661038" y="5743579"/>
                  <a:pt x="2650666" y="5530686"/>
                </a:cubicBezTo>
                <a:close/>
                <a:moveTo>
                  <a:pt x="10218664" y="5525300"/>
                </a:moveTo>
                <a:cubicBezTo>
                  <a:pt x="10171755" y="5524070"/>
                  <a:pt x="10126463" y="5525064"/>
                  <a:pt x="10086154" y="5525937"/>
                </a:cubicBezTo>
                <a:cubicBezTo>
                  <a:pt x="9975638" y="5528402"/>
                  <a:pt x="9876341" y="5531370"/>
                  <a:pt x="9778614" y="5550189"/>
                </a:cubicBezTo>
                <a:cubicBezTo>
                  <a:pt x="9714017" y="5562376"/>
                  <a:pt x="9654494" y="5581286"/>
                  <a:pt x="9601703" y="5605852"/>
                </a:cubicBezTo>
                <a:cubicBezTo>
                  <a:pt x="9614985" y="5603489"/>
                  <a:pt x="9628056" y="5602024"/>
                  <a:pt x="9641684" y="5600203"/>
                </a:cubicBezTo>
                <a:cubicBezTo>
                  <a:pt x="9838075" y="5575001"/>
                  <a:pt x="10046725" y="5551921"/>
                  <a:pt x="10252799" y="5564971"/>
                </a:cubicBezTo>
                <a:lnTo>
                  <a:pt x="10304297" y="5568822"/>
                </a:lnTo>
                <a:cubicBezTo>
                  <a:pt x="10380931" y="5574228"/>
                  <a:pt x="10459361" y="5580014"/>
                  <a:pt x="10533945" y="5573703"/>
                </a:cubicBezTo>
                <a:cubicBezTo>
                  <a:pt x="10504378" y="5568851"/>
                  <a:pt x="10475221" y="5562210"/>
                  <a:pt x="10446061" y="5555562"/>
                </a:cubicBezTo>
                <a:cubicBezTo>
                  <a:pt x="10417803" y="5549116"/>
                  <a:pt x="10389545" y="5542665"/>
                  <a:pt x="10360877" y="5538004"/>
                </a:cubicBezTo>
                <a:cubicBezTo>
                  <a:pt x="10314101" y="5529982"/>
                  <a:pt x="10265574" y="5526529"/>
                  <a:pt x="10218664" y="5525300"/>
                </a:cubicBezTo>
                <a:close/>
                <a:moveTo>
                  <a:pt x="6946849" y="5523271"/>
                </a:moveTo>
                <a:cubicBezTo>
                  <a:pt x="6946657" y="5524520"/>
                  <a:pt x="6946560" y="5525151"/>
                  <a:pt x="6946972" y="5526491"/>
                </a:cubicBezTo>
                <a:cubicBezTo>
                  <a:pt x="6980090" y="5601397"/>
                  <a:pt x="7043425" y="5661082"/>
                  <a:pt x="7105827" y="5718700"/>
                </a:cubicBezTo>
                <a:lnTo>
                  <a:pt x="7126431" y="5737872"/>
                </a:lnTo>
                <a:cubicBezTo>
                  <a:pt x="7289613" y="5889736"/>
                  <a:pt x="7430828" y="6067705"/>
                  <a:pt x="7567269" y="6240461"/>
                </a:cubicBezTo>
                <a:cubicBezTo>
                  <a:pt x="7666876" y="6366562"/>
                  <a:pt x="7769633" y="6496348"/>
                  <a:pt x="7880270" y="6615176"/>
                </a:cubicBezTo>
                <a:lnTo>
                  <a:pt x="7892560" y="6627949"/>
                </a:lnTo>
                <a:cubicBezTo>
                  <a:pt x="7919687" y="6657095"/>
                  <a:pt x="7947417" y="6686334"/>
                  <a:pt x="7971643" y="6718236"/>
                </a:cubicBezTo>
                <a:cubicBezTo>
                  <a:pt x="7902183" y="6569208"/>
                  <a:pt x="7817787" y="6428779"/>
                  <a:pt x="7719359" y="6299011"/>
                </a:cubicBezTo>
                <a:cubicBezTo>
                  <a:pt x="7577670" y="6112005"/>
                  <a:pt x="7405928" y="5947293"/>
                  <a:pt x="7240170" y="5787985"/>
                </a:cubicBezTo>
                <a:cubicBezTo>
                  <a:pt x="7146175" y="5697975"/>
                  <a:pt x="7050053" y="5605722"/>
                  <a:pt x="6946849" y="5523271"/>
                </a:cubicBezTo>
                <a:close/>
                <a:moveTo>
                  <a:pt x="2680277" y="5479204"/>
                </a:moveTo>
                <a:cubicBezTo>
                  <a:pt x="2679826" y="5479692"/>
                  <a:pt x="2679381" y="5480173"/>
                  <a:pt x="2678972" y="5481582"/>
                </a:cubicBezTo>
                <a:cubicBezTo>
                  <a:pt x="2691463" y="5712555"/>
                  <a:pt x="2697451" y="5932139"/>
                  <a:pt x="2696666" y="6133836"/>
                </a:cubicBezTo>
                <a:lnTo>
                  <a:pt x="2695769" y="6390955"/>
                </a:lnTo>
                <a:cubicBezTo>
                  <a:pt x="2712509" y="6297144"/>
                  <a:pt x="2727840" y="6202916"/>
                  <a:pt x="2739893" y="6108357"/>
                </a:cubicBezTo>
                <a:cubicBezTo>
                  <a:pt x="2767348" y="5886500"/>
                  <a:pt x="2737035" y="5687445"/>
                  <a:pt x="2680277" y="5479204"/>
                </a:cubicBezTo>
                <a:close/>
                <a:moveTo>
                  <a:pt x="1132195" y="5467980"/>
                </a:moveTo>
                <a:cubicBezTo>
                  <a:pt x="1313054" y="5495211"/>
                  <a:pt x="1494925" y="5512628"/>
                  <a:pt x="1679056" y="5516907"/>
                </a:cubicBezTo>
                <a:cubicBezTo>
                  <a:pt x="1838007" y="5520331"/>
                  <a:pt x="1983050" y="5490313"/>
                  <a:pt x="2128648" y="5474249"/>
                </a:cubicBezTo>
                <a:cubicBezTo>
                  <a:pt x="2028248" y="5467548"/>
                  <a:pt x="1925543" y="5473055"/>
                  <a:pt x="1825619" y="5478447"/>
                </a:cubicBezTo>
                <a:lnTo>
                  <a:pt x="1737798" y="5483353"/>
                </a:lnTo>
                <a:cubicBezTo>
                  <a:pt x="1536509" y="5492800"/>
                  <a:pt x="1332771" y="5487439"/>
                  <a:pt x="1132195" y="5467980"/>
                </a:cubicBezTo>
                <a:close/>
                <a:moveTo>
                  <a:pt x="10104407" y="5458317"/>
                </a:moveTo>
                <a:cubicBezTo>
                  <a:pt x="9978788" y="5456650"/>
                  <a:pt x="9828621" y="5479881"/>
                  <a:pt x="9704375" y="5536349"/>
                </a:cubicBezTo>
                <a:cubicBezTo>
                  <a:pt x="9726987" y="5530319"/>
                  <a:pt x="9749595" y="5524291"/>
                  <a:pt x="9773804" y="5519543"/>
                </a:cubicBezTo>
                <a:cubicBezTo>
                  <a:pt x="9873880" y="5500749"/>
                  <a:pt x="9974285" y="5497081"/>
                  <a:pt x="10086605" y="5494992"/>
                </a:cubicBezTo>
                <a:cubicBezTo>
                  <a:pt x="10168672" y="5493085"/>
                  <a:pt x="10271028" y="5491236"/>
                  <a:pt x="10367276" y="5507848"/>
                </a:cubicBezTo>
                <a:cubicBezTo>
                  <a:pt x="10396291" y="5513052"/>
                  <a:pt x="10425102" y="5519151"/>
                  <a:pt x="10454262" y="5525798"/>
                </a:cubicBezTo>
                <a:cubicBezTo>
                  <a:pt x="10493323" y="5534530"/>
                  <a:pt x="10531142" y="5542536"/>
                  <a:pt x="10569223" y="5547311"/>
                </a:cubicBezTo>
                <a:cubicBezTo>
                  <a:pt x="10422236" y="5490328"/>
                  <a:pt x="10260055" y="5460700"/>
                  <a:pt x="10104407" y="5458317"/>
                </a:cubicBezTo>
                <a:close/>
                <a:moveTo>
                  <a:pt x="6861797" y="5419899"/>
                </a:moveTo>
                <a:cubicBezTo>
                  <a:pt x="6869009" y="5420845"/>
                  <a:pt x="6876359" y="5423413"/>
                  <a:pt x="6879594" y="5424547"/>
                </a:cubicBezTo>
                <a:cubicBezTo>
                  <a:pt x="7239561" y="5537402"/>
                  <a:pt x="7549592" y="5931521"/>
                  <a:pt x="7789028" y="6212316"/>
                </a:cubicBezTo>
                <a:cubicBezTo>
                  <a:pt x="7920282" y="6366340"/>
                  <a:pt x="8046009" y="6507973"/>
                  <a:pt x="8093600" y="6710671"/>
                </a:cubicBezTo>
                <a:cubicBezTo>
                  <a:pt x="8106357" y="6764837"/>
                  <a:pt x="8115219" y="6810078"/>
                  <a:pt x="8129425" y="6854298"/>
                </a:cubicBezTo>
                <a:lnTo>
                  <a:pt x="8130898" y="6857998"/>
                </a:lnTo>
                <a:lnTo>
                  <a:pt x="7899365" y="6857998"/>
                </a:lnTo>
                <a:lnTo>
                  <a:pt x="7761176" y="6816656"/>
                </a:lnTo>
                <a:cubicBezTo>
                  <a:pt x="7707614" y="6798833"/>
                  <a:pt x="7654620" y="6779815"/>
                  <a:pt x="7602080" y="6760867"/>
                </a:cubicBezTo>
                <a:cubicBezTo>
                  <a:pt x="7499839" y="6724697"/>
                  <a:pt x="7395868" y="6687609"/>
                  <a:pt x="7289862" y="6659827"/>
                </a:cubicBezTo>
                <a:cubicBezTo>
                  <a:pt x="7386721" y="6702866"/>
                  <a:pt x="7479917" y="6741496"/>
                  <a:pt x="7582411" y="6784122"/>
                </a:cubicBezTo>
                <a:lnTo>
                  <a:pt x="7605759" y="6793465"/>
                </a:lnTo>
                <a:cubicBezTo>
                  <a:pt x="7652356" y="6812785"/>
                  <a:pt x="7694400" y="6829482"/>
                  <a:pt x="7737910" y="6840638"/>
                </a:cubicBezTo>
                <a:lnTo>
                  <a:pt x="7826532" y="6857999"/>
                </a:lnTo>
                <a:lnTo>
                  <a:pt x="7696096" y="6857999"/>
                </a:lnTo>
                <a:lnTo>
                  <a:pt x="7594081" y="6821149"/>
                </a:lnTo>
                <a:lnTo>
                  <a:pt x="7570734" y="6811799"/>
                </a:lnTo>
                <a:lnTo>
                  <a:pt x="7271814" y="6684601"/>
                </a:lnTo>
                <a:cubicBezTo>
                  <a:pt x="7315012" y="6740237"/>
                  <a:pt x="7445060" y="6805183"/>
                  <a:pt x="7585232" y="6850060"/>
                </a:cubicBezTo>
                <a:lnTo>
                  <a:pt x="7613775" y="6857998"/>
                </a:lnTo>
                <a:lnTo>
                  <a:pt x="7522197" y="6857998"/>
                </a:lnTo>
                <a:lnTo>
                  <a:pt x="7410696" y="6803861"/>
                </a:lnTo>
                <a:cubicBezTo>
                  <a:pt x="7272778" y="6731418"/>
                  <a:pt x="7152025" y="6653264"/>
                  <a:pt x="7088673" y="6610396"/>
                </a:cubicBezTo>
                <a:cubicBezTo>
                  <a:pt x="7075202" y="6601287"/>
                  <a:pt x="7065689" y="6582532"/>
                  <a:pt x="7090188" y="6584365"/>
                </a:cubicBezTo>
                <a:cubicBezTo>
                  <a:pt x="7322587" y="6603983"/>
                  <a:pt x="7561036" y="6624528"/>
                  <a:pt x="7780046" y="6711283"/>
                </a:cubicBezTo>
                <a:cubicBezTo>
                  <a:pt x="7810971" y="6723712"/>
                  <a:pt x="7991193" y="6837187"/>
                  <a:pt x="7944957" y="6799347"/>
                </a:cubicBezTo>
                <a:cubicBezTo>
                  <a:pt x="7830578" y="6704934"/>
                  <a:pt x="7705171" y="6617800"/>
                  <a:pt x="7601828" y="6503934"/>
                </a:cubicBezTo>
                <a:cubicBezTo>
                  <a:pt x="7389349" y="6269558"/>
                  <a:pt x="7257096" y="5972523"/>
                  <a:pt x="7042773" y="5734011"/>
                </a:cubicBezTo>
                <a:cubicBezTo>
                  <a:pt x="7007812" y="5695337"/>
                  <a:pt x="6799377" y="5515396"/>
                  <a:pt x="6844835" y="5424988"/>
                </a:cubicBezTo>
                <a:cubicBezTo>
                  <a:pt x="6847512" y="5419632"/>
                  <a:pt x="6854586" y="5418954"/>
                  <a:pt x="6861797" y="5419899"/>
                </a:cubicBezTo>
                <a:close/>
                <a:moveTo>
                  <a:pt x="1456157" y="5371404"/>
                </a:moveTo>
                <a:cubicBezTo>
                  <a:pt x="1385125" y="5373535"/>
                  <a:pt x="1314200" y="5378444"/>
                  <a:pt x="1244432" y="5385601"/>
                </a:cubicBezTo>
                <a:cubicBezTo>
                  <a:pt x="1151404" y="5395142"/>
                  <a:pt x="1060429" y="5408677"/>
                  <a:pt x="973990" y="5424940"/>
                </a:cubicBezTo>
                <a:cubicBezTo>
                  <a:pt x="1017323" y="5425535"/>
                  <a:pt x="1061253" y="5429367"/>
                  <a:pt x="1103809" y="5433720"/>
                </a:cubicBezTo>
                <a:lnTo>
                  <a:pt x="1123454" y="5435727"/>
                </a:lnTo>
                <a:cubicBezTo>
                  <a:pt x="1326373" y="5455563"/>
                  <a:pt x="1533386" y="5461253"/>
                  <a:pt x="1737017" y="5452183"/>
                </a:cubicBezTo>
                <a:cubicBezTo>
                  <a:pt x="1766288" y="5450544"/>
                  <a:pt x="1795121" y="5449390"/>
                  <a:pt x="1824397" y="5447757"/>
                </a:cubicBezTo>
                <a:cubicBezTo>
                  <a:pt x="1905266" y="5443590"/>
                  <a:pt x="1987993" y="5439352"/>
                  <a:pt x="2070059" y="5441660"/>
                </a:cubicBezTo>
                <a:cubicBezTo>
                  <a:pt x="1883310" y="5383634"/>
                  <a:pt x="1669251" y="5365013"/>
                  <a:pt x="1456157" y="5371404"/>
                </a:cubicBezTo>
                <a:close/>
                <a:moveTo>
                  <a:pt x="4988186" y="5216467"/>
                </a:moveTo>
                <a:cubicBezTo>
                  <a:pt x="4914642" y="5275764"/>
                  <a:pt x="4843105" y="5338703"/>
                  <a:pt x="4777334" y="5406072"/>
                </a:cubicBezTo>
                <a:cubicBezTo>
                  <a:pt x="4757662" y="5426414"/>
                  <a:pt x="4737537" y="5447249"/>
                  <a:pt x="4718341" y="5468043"/>
                </a:cubicBezTo>
                <a:cubicBezTo>
                  <a:pt x="4681696" y="5506771"/>
                  <a:pt x="4644162" y="5546455"/>
                  <a:pt x="4604655" y="5583434"/>
                </a:cubicBezTo>
                <a:cubicBezTo>
                  <a:pt x="4591636" y="5595592"/>
                  <a:pt x="4578581" y="5606832"/>
                  <a:pt x="4565074" y="5618550"/>
                </a:cubicBezTo>
                <a:cubicBezTo>
                  <a:pt x="4712605" y="5511121"/>
                  <a:pt x="4908425" y="5376611"/>
                  <a:pt x="4988186" y="5216467"/>
                </a:cubicBezTo>
                <a:close/>
                <a:moveTo>
                  <a:pt x="4978032" y="5183809"/>
                </a:moveTo>
                <a:cubicBezTo>
                  <a:pt x="4748175" y="5235846"/>
                  <a:pt x="4611576" y="5430393"/>
                  <a:pt x="4463413" y="5615162"/>
                </a:cubicBezTo>
                <a:cubicBezTo>
                  <a:pt x="4428815" y="5658459"/>
                  <a:pt x="4393697" y="5700384"/>
                  <a:pt x="4358134" y="5742791"/>
                </a:cubicBezTo>
                <a:cubicBezTo>
                  <a:pt x="4364015" y="5738366"/>
                  <a:pt x="4369890" y="5733933"/>
                  <a:pt x="4376219" y="5729027"/>
                </a:cubicBezTo>
                <a:cubicBezTo>
                  <a:pt x="4445817" y="5675939"/>
                  <a:pt x="4517680" y="5621374"/>
                  <a:pt x="4582340" y="5561037"/>
                </a:cubicBezTo>
                <a:cubicBezTo>
                  <a:pt x="4621394" y="5524545"/>
                  <a:pt x="4658482" y="5485345"/>
                  <a:pt x="4694684" y="5447098"/>
                </a:cubicBezTo>
                <a:cubicBezTo>
                  <a:pt x="4714806" y="5426264"/>
                  <a:pt x="4733997" y="5405475"/>
                  <a:pt x="4754123" y="5384643"/>
                </a:cubicBezTo>
                <a:cubicBezTo>
                  <a:pt x="4823909" y="5312925"/>
                  <a:pt x="4899949" y="5246074"/>
                  <a:pt x="4978032" y="5183809"/>
                </a:cubicBezTo>
                <a:close/>
                <a:moveTo>
                  <a:pt x="7427076" y="5142684"/>
                </a:moveTo>
                <a:cubicBezTo>
                  <a:pt x="7446602" y="5152725"/>
                  <a:pt x="7466122" y="5162767"/>
                  <a:pt x="7485963" y="5174783"/>
                </a:cubicBezTo>
                <a:cubicBezTo>
                  <a:pt x="7567460" y="5225071"/>
                  <a:pt x="7639772" y="5286770"/>
                  <a:pt x="7719410" y="5357281"/>
                </a:cubicBezTo>
                <a:cubicBezTo>
                  <a:pt x="7777835" y="5408518"/>
                  <a:pt x="7850375" y="5472816"/>
                  <a:pt x="7907163" y="5546863"/>
                </a:cubicBezTo>
                <a:cubicBezTo>
                  <a:pt x="7924160" y="5569331"/>
                  <a:pt x="7940457" y="5592330"/>
                  <a:pt x="7956656" y="5615961"/>
                </a:cubicBezTo>
                <a:cubicBezTo>
                  <a:pt x="7978464" y="5647485"/>
                  <a:pt x="7999857" y="5677676"/>
                  <a:pt x="8023445" y="5705642"/>
                </a:cubicBezTo>
                <a:cubicBezTo>
                  <a:pt x="7956400" y="5569150"/>
                  <a:pt x="7861731" y="5443166"/>
                  <a:pt x="7754656" y="5341546"/>
                </a:cubicBezTo>
                <a:cubicBezTo>
                  <a:pt x="7668081" y="5259722"/>
                  <a:pt x="7548884" y="5180582"/>
                  <a:pt x="7427076" y="5142684"/>
                </a:cubicBezTo>
                <a:close/>
                <a:moveTo>
                  <a:pt x="7312201" y="5128278"/>
                </a:moveTo>
                <a:cubicBezTo>
                  <a:pt x="7322935" y="5135049"/>
                  <a:pt x="7332964" y="5142350"/>
                  <a:pt x="7343603" y="5149746"/>
                </a:cubicBezTo>
                <a:cubicBezTo>
                  <a:pt x="7496266" y="5257079"/>
                  <a:pt x="7656157" y="5373847"/>
                  <a:pt x="7791759" y="5515717"/>
                </a:cubicBezTo>
                <a:lnTo>
                  <a:pt x="7825280" y="5551608"/>
                </a:lnTo>
                <a:cubicBezTo>
                  <a:pt x="7875363" y="5604773"/>
                  <a:pt x="7926463" y="5659374"/>
                  <a:pt x="7982410" y="5702551"/>
                </a:cubicBezTo>
                <a:cubicBezTo>
                  <a:pt x="7964809" y="5679989"/>
                  <a:pt x="7948608" y="5656366"/>
                  <a:pt x="7932408" y="5632736"/>
                </a:cubicBezTo>
                <a:cubicBezTo>
                  <a:pt x="7916712" y="5609836"/>
                  <a:pt x="7901020" y="5586930"/>
                  <a:pt x="7883927" y="5565087"/>
                </a:cubicBezTo>
                <a:cubicBezTo>
                  <a:pt x="7828664" y="5493188"/>
                  <a:pt x="7757146" y="5430331"/>
                  <a:pt x="7699832" y="5379904"/>
                </a:cubicBezTo>
                <a:cubicBezTo>
                  <a:pt x="7621217" y="5310828"/>
                  <a:pt x="7550116" y="5249322"/>
                  <a:pt x="7470240" y="5200559"/>
                </a:cubicBezTo>
                <a:cubicBezTo>
                  <a:pt x="7417598" y="5168141"/>
                  <a:pt x="7364314" y="5143956"/>
                  <a:pt x="7312201" y="5128278"/>
                </a:cubicBezTo>
                <a:close/>
                <a:moveTo>
                  <a:pt x="7244057" y="5124233"/>
                </a:moveTo>
                <a:cubicBezTo>
                  <a:pt x="7240832" y="5137197"/>
                  <a:pt x="7314310" y="5167040"/>
                  <a:pt x="7353035" y="5197318"/>
                </a:cubicBezTo>
                <a:cubicBezTo>
                  <a:pt x="7566127" y="5367091"/>
                  <a:pt x="7749139" y="5595671"/>
                  <a:pt x="7981878" y="5738345"/>
                </a:cubicBezTo>
                <a:cubicBezTo>
                  <a:pt x="7917138" y="5691903"/>
                  <a:pt x="7860147" y="5631267"/>
                  <a:pt x="7804780" y="5572174"/>
                </a:cubicBezTo>
                <a:cubicBezTo>
                  <a:pt x="7793606" y="5560210"/>
                  <a:pt x="7782433" y="5548247"/>
                  <a:pt x="7771164" y="5536908"/>
                </a:cubicBezTo>
                <a:cubicBezTo>
                  <a:pt x="7637791" y="5396658"/>
                  <a:pt x="7478920" y="5281329"/>
                  <a:pt x="7327465" y="5174181"/>
                </a:cubicBezTo>
                <a:cubicBezTo>
                  <a:pt x="7300620" y="5155330"/>
                  <a:pt x="7274186" y="5137825"/>
                  <a:pt x="7244057" y="5124233"/>
                </a:cubicBezTo>
                <a:close/>
                <a:moveTo>
                  <a:pt x="7133363" y="5050246"/>
                </a:moveTo>
                <a:cubicBezTo>
                  <a:pt x="7577149" y="5121491"/>
                  <a:pt x="7947715" y="5355125"/>
                  <a:pt x="8128687" y="5790959"/>
                </a:cubicBezTo>
                <a:cubicBezTo>
                  <a:pt x="8276565" y="5905246"/>
                  <a:pt x="8400253" y="6044012"/>
                  <a:pt x="8497002" y="6204913"/>
                </a:cubicBezTo>
                <a:cubicBezTo>
                  <a:pt x="8503575" y="6141856"/>
                  <a:pt x="8502497" y="6159666"/>
                  <a:pt x="8514292" y="6015372"/>
                </a:cubicBezTo>
                <a:cubicBezTo>
                  <a:pt x="8536052" y="5749157"/>
                  <a:pt x="8547760" y="5533819"/>
                  <a:pt x="8491838" y="5336275"/>
                </a:cubicBezTo>
                <a:cubicBezTo>
                  <a:pt x="8507078" y="5267180"/>
                  <a:pt x="8575461" y="5351481"/>
                  <a:pt x="8605731" y="5600804"/>
                </a:cubicBezTo>
                <a:cubicBezTo>
                  <a:pt x="8608350" y="5745349"/>
                  <a:pt x="8605836" y="5891029"/>
                  <a:pt x="8594880" y="6039262"/>
                </a:cubicBezTo>
                <a:cubicBezTo>
                  <a:pt x="8575957" y="6291971"/>
                  <a:pt x="8542313" y="6543716"/>
                  <a:pt x="8494242" y="6792600"/>
                </a:cubicBezTo>
                <a:cubicBezTo>
                  <a:pt x="8597730" y="6727745"/>
                  <a:pt x="8691862" y="6639036"/>
                  <a:pt x="8794675" y="6590735"/>
                </a:cubicBezTo>
                <a:cubicBezTo>
                  <a:pt x="8796362" y="6587786"/>
                  <a:pt x="8798755" y="6584312"/>
                  <a:pt x="8800448" y="6581371"/>
                </a:cubicBezTo>
                <a:cubicBezTo>
                  <a:pt x="8795284" y="6578656"/>
                  <a:pt x="8790221" y="6575317"/>
                  <a:pt x="8788186" y="6572441"/>
                </a:cubicBezTo>
                <a:cubicBezTo>
                  <a:pt x="8594646" y="6311498"/>
                  <a:pt x="8993712" y="5858248"/>
                  <a:pt x="9137232" y="5665639"/>
                </a:cubicBezTo>
                <a:cubicBezTo>
                  <a:pt x="9150495" y="5647816"/>
                  <a:pt x="9217510" y="5675384"/>
                  <a:pt x="9216765" y="5696416"/>
                </a:cubicBezTo>
                <a:cubicBezTo>
                  <a:pt x="9208076" y="5983368"/>
                  <a:pt x="9105464" y="6228377"/>
                  <a:pt x="8969849" y="6466405"/>
                </a:cubicBezTo>
                <a:cubicBezTo>
                  <a:pt x="9192790" y="6382070"/>
                  <a:pt x="9514633" y="6424367"/>
                  <a:pt x="9706237" y="6419148"/>
                </a:cubicBezTo>
                <a:cubicBezTo>
                  <a:pt x="9875985" y="6415062"/>
                  <a:pt x="9998989" y="6424957"/>
                  <a:pt x="10110375" y="6563116"/>
                </a:cubicBezTo>
                <a:cubicBezTo>
                  <a:pt x="10119737" y="6574800"/>
                  <a:pt x="10104347" y="6578204"/>
                  <a:pt x="10096281" y="6578254"/>
                </a:cubicBezTo>
                <a:cubicBezTo>
                  <a:pt x="9752742" y="6584519"/>
                  <a:pt x="9411210" y="6642343"/>
                  <a:pt x="9067672" y="6648608"/>
                </a:cubicBezTo>
                <a:cubicBezTo>
                  <a:pt x="9008636" y="6649807"/>
                  <a:pt x="8918484" y="6627657"/>
                  <a:pt x="8859441" y="6641028"/>
                </a:cubicBezTo>
                <a:cubicBezTo>
                  <a:pt x="8858839" y="6640935"/>
                  <a:pt x="8858138" y="6641468"/>
                  <a:pt x="8857528" y="6641375"/>
                </a:cubicBezTo>
                <a:cubicBezTo>
                  <a:pt x="8854312" y="6642158"/>
                  <a:pt x="8851192" y="6642319"/>
                  <a:pt x="8848579" y="6643204"/>
                </a:cubicBezTo>
                <a:cubicBezTo>
                  <a:pt x="8763018" y="6670925"/>
                  <a:pt x="8669480" y="6759768"/>
                  <a:pt x="8576285" y="6824788"/>
                </a:cubicBezTo>
                <a:lnTo>
                  <a:pt x="8519159" y="6857998"/>
                </a:lnTo>
                <a:lnTo>
                  <a:pt x="8393540" y="6857998"/>
                </a:lnTo>
                <a:lnTo>
                  <a:pt x="8417346" y="6745652"/>
                </a:lnTo>
                <a:cubicBezTo>
                  <a:pt x="8445294" y="6600749"/>
                  <a:pt x="8467982" y="6454800"/>
                  <a:pt x="8485502" y="6308216"/>
                </a:cubicBezTo>
                <a:cubicBezTo>
                  <a:pt x="8483369" y="6305964"/>
                  <a:pt x="8481139" y="6304343"/>
                  <a:pt x="8480214" y="6302278"/>
                </a:cubicBezTo>
                <a:cubicBezTo>
                  <a:pt x="8389148" y="6120471"/>
                  <a:pt x="8265637" y="5964433"/>
                  <a:pt x="8112215" y="5837768"/>
                </a:cubicBezTo>
                <a:cubicBezTo>
                  <a:pt x="8107469" y="5836403"/>
                  <a:pt x="8101510" y="5834843"/>
                  <a:pt x="8095146" y="5831943"/>
                </a:cubicBezTo>
                <a:cubicBezTo>
                  <a:pt x="7720999" y="5670157"/>
                  <a:pt x="7460805" y="5310579"/>
                  <a:pt x="7131946" y="5075653"/>
                </a:cubicBezTo>
                <a:cubicBezTo>
                  <a:pt x="7120196" y="5067444"/>
                  <a:pt x="7107334" y="5046255"/>
                  <a:pt x="7133363" y="5050246"/>
                </a:cubicBezTo>
                <a:close/>
                <a:moveTo>
                  <a:pt x="1903353" y="5044827"/>
                </a:moveTo>
                <a:cubicBezTo>
                  <a:pt x="1900901" y="5049058"/>
                  <a:pt x="1913196" y="5065331"/>
                  <a:pt x="1936931" y="5093954"/>
                </a:cubicBezTo>
                <a:cubicBezTo>
                  <a:pt x="2021149" y="5196773"/>
                  <a:pt x="2108079" y="5297623"/>
                  <a:pt x="2195868" y="5396574"/>
                </a:cubicBezTo>
                <a:cubicBezTo>
                  <a:pt x="2196092" y="5309013"/>
                  <a:pt x="2155695" y="5230515"/>
                  <a:pt x="2088852" y="5166123"/>
                </a:cubicBezTo>
                <a:cubicBezTo>
                  <a:pt x="2054441" y="5132572"/>
                  <a:pt x="2001584" y="5091839"/>
                  <a:pt x="1958241" y="5067955"/>
                </a:cubicBezTo>
                <a:cubicBezTo>
                  <a:pt x="1922998" y="5048408"/>
                  <a:pt x="1905803" y="5040595"/>
                  <a:pt x="1903353" y="5044827"/>
                </a:cubicBezTo>
                <a:close/>
                <a:moveTo>
                  <a:pt x="11544294" y="4944364"/>
                </a:moveTo>
                <a:cubicBezTo>
                  <a:pt x="11560186" y="5180994"/>
                  <a:pt x="11601886" y="5476223"/>
                  <a:pt x="11755210" y="5588157"/>
                </a:cubicBezTo>
                <a:cubicBezTo>
                  <a:pt x="11638730" y="5382912"/>
                  <a:pt x="11582097" y="5153179"/>
                  <a:pt x="11544294" y="4944364"/>
                </a:cubicBezTo>
                <a:close/>
                <a:moveTo>
                  <a:pt x="11571408" y="4918599"/>
                </a:moveTo>
                <a:cubicBezTo>
                  <a:pt x="11607963" y="5126676"/>
                  <a:pt x="11663078" y="5358905"/>
                  <a:pt x="11778250" y="5565760"/>
                </a:cubicBezTo>
                <a:cubicBezTo>
                  <a:pt x="11740096" y="5335710"/>
                  <a:pt x="11685166" y="5117152"/>
                  <a:pt x="11571408" y="4918599"/>
                </a:cubicBezTo>
                <a:close/>
                <a:moveTo>
                  <a:pt x="11540154" y="4867303"/>
                </a:moveTo>
                <a:cubicBezTo>
                  <a:pt x="11540302" y="4868748"/>
                  <a:pt x="11540443" y="4870186"/>
                  <a:pt x="11540380" y="4872526"/>
                </a:cubicBezTo>
                <a:lnTo>
                  <a:pt x="11542590" y="4871112"/>
                </a:lnTo>
                <a:close/>
                <a:moveTo>
                  <a:pt x="10567662" y="4866948"/>
                </a:moveTo>
                <a:cubicBezTo>
                  <a:pt x="10522198" y="4867672"/>
                  <a:pt x="10476263" y="4872522"/>
                  <a:pt x="10431225" y="4877568"/>
                </a:cubicBezTo>
                <a:cubicBezTo>
                  <a:pt x="10381279" y="4883457"/>
                  <a:pt x="10328981" y="4889314"/>
                  <a:pt x="10277556" y="4889247"/>
                </a:cubicBezTo>
                <a:cubicBezTo>
                  <a:pt x="10236449" y="4889475"/>
                  <a:pt x="10195262" y="4885932"/>
                  <a:pt x="10155875" y="4882769"/>
                </a:cubicBezTo>
                <a:cubicBezTo>
                  <a:pt x="10128043" y="4880639"/>
                  <a:pt x="10100420" y="4877611"/>
                  <a:pt x="10072733" y="4876924"/>
                </a:cubicBezTo>
                <a:cubicBezTo>
                  <a:pt x="10009605" y="4874377"/>
                  <a:pt x="9945053" y="4878112"/>
                  <a:pt x="9882500" y="4881330"/>
                </a:cubicBezTo>
                <a:cubicBezTo>
                  <a:pt x="9817947" y="4885065"/>
                  <a:pt x="9751031" y="4888772"/>
                  <a:pt x="9685205" y="4885650"/>
                </a:cubicBezTo>
                <a:lnTo>
                  <a:pt x="9666932" y="4885075"/>
                </a:lnTo>
                <a:cubicBezTo>
                  <a:pt x="9647413" y="4883768"/>
                  <a:pt x="9627689" y="4883349"/>
                  <a:pt x="9608662" y="4884027"/>
                </a:cubicBezTo>
                <a:cubicBezTo>
                  <a:pt x="9746940" y="4906717"/>
                  <a:pt x="9886187" y="4927258"/>
                  <a:pt x="10026230" y="4938088"/>
                </a:cubicBezTo>
                <a:cubicBezTo>
                  <a:pt x="10217917" y="4954217"/>
                  <a:pt x="10389161" y="4921336"/>
                  <a:pt x="10567662" y="4866948"/>
                </a:cubicBezTo>
                <a:close/>
                <a:moveTo>
                  <a:pt x="10221015" y="4783657"/>
                </a:moveTo>
                <a:cubicBezTo>
                  <a:pt x="10183412" y="4782731"/>
                  <a:pt x="10145345" y="4783278"/>
                  <a:pt x="10107121" y="4785091"/>
                </a:cubicBezTo>
                <a:cubicBezTo>
                  <a:pt x="9954224" y="4792347"/>
                  <a:pt x="9798826" y="4819883"/>
                  <a:pt x="9660668" y="4854595"/>
                </a:cubicBezTo>
                <a:cubicBezTo>
                  <a:pt x="9663924" y="4854814"/>
                  <a:pt x="9666276" y="4854838"/>
                  <a:pt x="9669531" y="4855057"/>
                </a:cubicBezTo>
                <a:lnTo>
                  <a:pt x="9687254" y="4855986"/>
                </a:lnTo>
                <a:cubicBezTo>
                  <a:pt x="9751279" y="4858722"/>
                  <a:pt x="9817637" y="4855370"/>
                  <a:pt x="9881290" y="4851445"/>
                </a:cubicBezTo>
                <a:cubicBezTo>
                  <a:pt x="9944395" y="4847874"/>
                  <a:pt x="10009857" y="4844334"/>
                  <a:pt x="10074432" y="4846715"/>
                </a:cubicBezTo>
                <a:cubicBezTo>
                  <a:pt x="10102466" y="4847944"/>
                  <a:pt x="10131190" y="4850269"/>
                  <a:pt x="10159369" y="4852935"/>
                </a:cubicBezTo>
                <a:cubicBezTo>
                  <a:pt x="10198208" y="4856456"/>
                  <a:pt x="10239045" y="4859459"/>
                  <a:pt x="10278706" y="4859393"/>
                </a:cubicBezTo>
                <a:cubicBezTo>
                  <a:pt x="10328324" y="4859079"/>
                  <a:pt x="10379724" y="4853023"/>
                  <a:pt x="10429120" y="4847493"/>
                </a:cubicBezTo>
                <a:cubicBezTo>
                  <a:pt x="10465435" y="4843425"/>
                  <a:pt x="10501756" y="4839354"/>
                  <a:pt x="10538565" y="4837270"/>
                </a:cubicBezTo>
                <a:cubicBezTo>
                  <a:pt x="10442450" y="4802463"/>
                  <a:pt x="10333824" y="4786435"/>
                  <a:pt x="10221015" y="4783657"/>
                </a:cubicBezTo>
                <a:close/>
                <a:moveTo>
                  <a:pt x="1979378" y="4769504"/>
                </a:moveTo>
                <a:cubicBezTo>
                  <a:pt x="2251008" y="4946802"/>
                  <a:pt x="2557265" y="5046794"/>
                  <a:pt x="2882120" y="5064547"/>
                </a:cubicBezTo>
                <a:cubicBezTo>
                  <a:pt x="2852884" y="5055476"/>
                  <a:pt x="2822307" y="5047842"/>
                  <a:pt x="2793103" y="5039699"/>
                </a:cubicBezTo>
                <a:lnTo>
                  <a:pt x="2770041" y="5033634"/>
                </a:lnTo>
                <a:cubicBezTo>
                  <a:pt x="2500352" y="4962917"/>
                  <a:pt x="2236095" y="4864963"/>
                  <a:pt x="1979378" y="4769504"/>
                </a:cubicBezTo>
                <a:close/>
                <a:moveTo>
                  <a:pt x="1927410" y="4716164"/>
                </a:moveTo>
                <a:cubicBezTo>
                  <a:pt x="1938311" y="4720848"/>
                  <a:pt x="1949172" y="4724604"/>
                  <a:pt x="1959587" y="4728849"/>
                </a:cubicBezTo>
                <a:cubicBezTo>
                  <a:pt x="2224818" y="4827692"/>
                  <a:pt x="2499050" y="4930367"/>
                  <a:pt x="2777707" y="5003991"/>
                </a:cubicBezTo>
                <a:lnTo>
                  <a:pt x="2800768" y="5010056"/>
                </a:lnTo>
                <a:cubicBezTo>
                  <a:pt x="2826662" y="5016937"/>
                  <a:pt x="2852553" y="5023818"/>
                  <a:pt x="2879408" y="5031590"/>
                </a:cubicBezTo>
                <a:cubicBezTo>
                  <a:pt x="2873718" y="5029024"/>
                  <a:pt x="2868475" y="5025973"/>
                  <a:pt x="2862295" y="5022958"/>
                </a:cubicBezTo>
                <a:cubicBezTo>
                  <a:pt x="2846112" y="5014292"/>
                  <a:pt x="2829972" y="5006555"/>
                  <a:pt x="2813343" y="4998369"/>
                </a:cubicBezTo>
                <a:cubicBezTo>
                  <a:pt x="2759214" y="4972589"/>
                  <a:pt x="2702010" y="4951123"/>
                  <a:pt x="2646245" y="4930999"/>
                </a:cubicBezTo>
                <a:cubicBezTo>
                  <a:pt x="2437298" y="4853662"/>
                  <a:pt x="2221285" y="4774272"/>
                  <a:pt x="1999243" y="4730524"/>
                </a:cubicBezTo>
                <a:lnTo>
                  <a:pt x="1979527" y="4726651"/>
                </a:lnTo>
                <a:close/>
                <a:moveTo>
                  <a:pt x="1997014" y="4698007"/>
                </a:moveTo>
                <a:lnTo>
                  <a:pt x="2005458" y="4699540"/>
                </a:lnTo>
                <a:cubicBezTo>
                  <a:pt x="2229844" y="4743659"/>
                  <a:pt x="2447268" y="4823456"/>
                  <a:pt x="2657186" y="4901687"/>
                </a:cubicBezTo>
                <a:cubicBezTo>
                  <a:pt x="2713431" y="4922259"/>
                  <a:pt x="2771565" y="4943688"/>
                  <a:pt x="2826662" y="4970362"/>
                </a:cubicBezTo>
                <a:cubicBezTo>
                  <a:pt x="2843286" y="4978544"/>
                  <a:pt x="2859914" y="4986729"/>
                  <a:pt x="2876100" y="4995397"/>
                </a:cubicBezTo>
                <a:cubicBezTo>
                  <a:pt x="2929811" y="5022592"/>
                  <a:pt x="2984941" y="5050189"/>
                  <a:pt x="3042600" y="5059532"/>
                </a:cubicBezTo>
                <a:cubicBezTo>
                  <a:pt x="2779645" y="4772909"/>
                  <a:pt x="2376891" y="4705645"/>
                  <a:pt x="1997014" y="4698007"/>
                </a:cubicBezTo>
                <a:close/>
                <a:moveTo>
                  <a:pt x="9857254" y="4275904"/>
                </a:moveTo>
                <a:cubicBezTo>
                  <a:pt x="9525980" y="4300770"/>
                  <a:pt x="9241479" y="4364703"/>
                  <a:pt x="8989866" y="4472742"/>
                </a:cubicBezTo>
                <a:lnTo>
                  <a:pt x="8931614" y="4498508"/>
                </a:lnTo>
                <a:cubicBezTo>
                  <a:pt x="8902659" y="4511659"/>
                  <a:pt x="8873359" y="4524268"/>
                  <a:pt x="8843711" y="4536334"/>
                </a:cubicBezTo>
                <a:cubicBezTo>
                  <a:pt x="8889894" y="4522124"/>
                  <a:pt x="8937874" y="4508296"/>
                  <a:pt x="8966093" y="4502509"/>
                </a:cubicBezTo>
                <a:cubicBezTo>
                  <a:pt x="9076195" y="4481142"/>
                  <a:pt x="9187512" y="4468967"/>
                  <a:pt x="9299227" y="4454994"/>
                </a:cubicBezTo>
                <a:cubicBezTo>
                  <a:pt x="9502333" y="4429326"/>
                  <a:pt x="9654280" y="4317586"/>
                  <a:pt x="9857254" y="4275904"/>
                </a:cubicBezTo>
                <a:close/>
                <a:moveTo>
                  <a:pt x="9615182" y="4220499"/>
                </a:moveTo>
                <a:cubicBezTo>
                  <a:pt x="9415185" y="4228027"/>
                  <a:pt x="9214426" y="4329700"/>
                  <a:pt x="9023688" y="4425819"/>
                </a:cubicBezTo>
                <a:cubicBezTo>
                  <a:pt x="9256457" y="4332127"/>
                  <a:pt x="9516545" y="4273854"/>
                  <a:pt x="9814527" y="4248048"/>
                </a:cubicBezTo>
                <a:cubicBezTo>
                  <a:pt x="9748431" y="4225943"/>
                  <a:pt x="9681848" y="4217991"/>
                  <a:pt x="9615182" y="4220499"/>
                </a:cubicBezTo>
                <a:close/>
                <a:moveTo>
                  <a:pt x="2305292" y="4219492"/>
                </a:moveTo>
                <a:cubicBezTo>
                  <a:pt x="2631112" y="4377847"/>
                  <a:pt x="3011879" y="4535878"/>
                  <a:pt x="3360922" y="4529373"/>
                </a:cubicBezTo>
                <a:cubicBezTo>
                  <a:pt x="3408391" y="4528405"/>
                  <a:pt x="3451278" y="4517839"/>
                  <a:pt x="3492420" y="4510145"/>
                </a:cubicBezTo>
                <a:cubicBezTo>
                  <a:pt x="3448862" y="4503966"/>
                  <a:pt x="3405674" y="4495449"/>
                  <a:pt x="3364086" y="4480340"/>
                </a:cubicBezTo>
                <a:cubicBezTo>
                  <a:pt x="3314946" y="4462747"/>
                  <a:pt x="3269673" y="4437082"/>
                  <a:pt x="3225818" y="4411822"/>
                </a:cubicBezTo>
                <a:cubicBezTo>
                  <a:pt x="3194830" y="4393966"/>
                  <a:pt x="3162431" y="4375699"/>
                  <a:pt x="3129696" y="4360704"/>
                </a:cubicBezTo>
                <a:cubicBezTo>
                  <a:pt x="3030558" y="4315774"/>
                  <a:pt x="2920899" y="4298731"/>
                  <a:pt x="2814545" y="4282955"/>
                </a:cubicBezTo>
                <a:cubicBezTo>
                  <a:pt x="2648192" y="4257474"/>
                  <a:pt x="2475773" y="4231762"/>
                  <a:pt x="2305292" y="4219492"/>
                </a:cubicBezTo>
                <a:close/>
                <a:moveTo>
                  <a:pt x="2626982" y="4206450"/>
                </a:moveTo>
                <a:cubicBezTo>
                  <a:pt x="2581807" y="4205467"/>
                  <a:pt x="2536327" y="4205706"/>
                  <a:pt x="2490617" y="4206951"/>
                </a:cubicBezTo>
                <a:cubicBezTo>
                  <a:pt x="2601507" y="4219748"/>
                  <a:pt x="2711611" y="4236309"/>
                  <a:pt x="2819869" y="4252936"/>
                </a:cubicBezTo>
                <a:cubicBezTo>
                  <a:pt x="2928115" y="4269564"/>
                  <a:pt x="3040565" y="4286495"/>
                  <a:pt x="3143018" y="4332698"/>
                </a:cubicBezTo>
                <a:cubicBezTo>
                  <a:pt x="3177162" y="4348099"/>
                  <a:pt x="3210046" y="4366808"/>
                  <a:pt x="3241520" y="4385112"/>
                </a:cubicBezTo>
                <a:cubicBezTo>
                  <a:pt x="3284409" y="4409477"/>
                  <a:pt x="3328265" y="4434739"/>
                  <a:pt x="3374575" y="4451517"/>
                </a:cubicBezTo>
                <a:cubicBezTo>
                  <a:pt x="3416609" y="4466134"/>
                  <a:pt x="3460730" y="4474620"/>
                  <a:pt x="3505221" y="4480757"/>
                </a:cubicBezTo>
                <a:cubicBezTo>
                  <a:pt x="3244537" y="4280088"/>
                  <a:pt x="2943211" y="4213332"/>
                  <a:pt x="2626982" y="4206450"/>
                </a:cubicBezTo>
                <a:close/>
                <a:moveTo>
                  <a:pt x="9258094" y="3958602"/>
                </a:moveTo>
                <a:cubicBezTo>
                  <a:pt x="9013678" y="4006086"/>
                  <a:pt x="8768731" y="4060051"/>
                  <a:pt x="8526712" y="4119804"/>
                </a:cubicBezTo>
                <a:cubicBezTo>
                  <a:pt x="8781748" y="4123003"/>
                  <a:pt x="9026494" y="4069940"/>
                  <a:pt x="9258094" y="3958602"/>
                </a:cubicBezTo>
                <a:close/>
                <a:moveTo>
                  <a:pt x="1310106" y="3943217"/>
                </a:moveTo>
                <a:cubicBezTo>
                  <a:pt x="1129544" y="4063332"/>
                  <a:pt x="976804" y="4212308"/>
                  <a:pt x="854994" y="4399136"/>
                </a:cubicBezTo>
                <a:cubicBezTo>
                  <a:pt x="813550" y="4462067"/>
                  <a:pt x="777442" y="4528637"/>
                  <a:pt x="742462" y="4594648"/>
                </a:cubicBezTo>
                <a:cubicBezTo>
                  <a:pt x="769633" y="4559245"/>
                  <a:pt x="795392" y="4522436"/>
                  <a:pt x="820602" y="4485915"/>
                </a:cubicBezTo>
                <a:cubicBezTo>
                  <a:pt x="839644" y="4458097"/>
                  <a:pt x="858127" y="4430568"/>
                  <a:pt x="878295" y="4403594"/>
                </a:cubicBezTo>
                <a:cubicBezTo>
                  <a:pt x="984168" y="4259170"/>
                  <a:pt x="1114491" y="4132679"/>
                  <a:pt x="1240607" y="4010401"/>
                </a:cubicBezTo>
                <a:close/>
                <a:moveTo>
                  <a:pt x="11225213" y="3936722"/>
                </a:moveTo>
                <a:cubicBezTo>
                  <a:pt x="11207028" y="4022695"/>
                  <a:pt x="11194593" y="4110355"/>
                  <a:pt x="11182914" y="4196771"/>
                </a:cubicBezTo>
                <a:cubicBezTo>
                  <a:pt x="11164076" y="4335276"/>
                  <a:pt x="11145116" y="4478465"/>
                  <a:pt x="11099211" y="4613594"/>
                </a:cubicBezTo>
                <a:cubicBezTo>
                  <a:pt x="11088245" y="4645134"/>
                  <a:pt x="11076378" y="4676477"/>
                  <a:pt x="11064509" y="4707830"/>
                </a:cubicBezTo>
                <a:lnTo>
                  <a:pt x="11049349" y="4747418"/>
                </a:lnTo>
                <a:cubicBezTo>
                  <a:pt x="11022123" y="4819250"/>
                  <a:pt x="10998838" y="4892390"/>
                  <a:pt x="10978260" y="4966094"/>
                </a:cubicBezTo>
                <a:cubicBezTo>
                  <a:pt x="11216457" y="4678857"/>
                  <a:pt x="11222923" y="4300706"/>
                  <a:pt x="11225213" y="3936722"/>
                </a:cubicBezTo>
                <a:close/>
                <a:moveTo>
                  <a:pt x="9168987" y="3919232"/>
                </a:moveTo>
                <a:cubicBezTo>
                  <a:pt x="8975366" y="3912045"/>
                  <a:pt x="8788341" y="3989836"/>
                  <a:pt x="8603910" y="4068895"/>
                </a:cubicBezTo>
                <a:cubicBezTo>
                  <a:pt x="8818554" y="4017452"/>
                  <a:pt x="9035976" y="3970366"/>
                  <a:pt x="9252382" y="3927759"/>
                </a:cubicBezTo>
                <a:cubicBezTo>
                  <a:pt x="9224441" y="3923020"/>
                  <a:pt x="9196646" y="3920259"/>
                  <a:pt x="9168987" y="3919232"/>
                </a:cubicBezTo>
                <a:close/>
                <a:moveTo>
                  <a:pt x="11201005" y="3900089"/>
                </a:moveTo>
                <a:cubicBezTo>
                  <a:pt x="11064705" y="4216426"/>
                  <a:pt x="10958405" y="4541932"/>
                  <a:pt x="10968432" y="4885010"/>
                </a:cubicBezTo>
                <a:cubicBezTo>
                  <a:pt x="10984596" y="4834817"/>
                  <a:pt x="11001105" y="4785171"/>
                  <a:pt x="11019967" y="4735553"/>
                </a:cubicBezTo>
                <a:lnTo>
                  <a:pt x="11035125" y="4695966"/>
                </a:lnTo>
                <a:cubicBezTo>
                  <a:pt x="11047342" y="4665154"/>
                  <a:pt x="11059004" y="4634706"/>
                  <a:pt x="11069972" y="4603168"/>
                </a:cubicBezTo>
                <a:cubicBezTo>
                  <a:pt x="11114708" y="4471083"/>
                  <a:pt x="11133811" y="4329343"/>
                  <a:pt x="11152239" y="4192628"/>
                </a:cubicBezTo>
                <a:cubicBezTo>
                  <a:pt x="11165272" y="4096160"/>
                  <a:pt x="11178361" y="3997344"/>
                  <a:pt x="11201005" y="3900089"/>
                </a:cubicBezTo>
                <a:close/>
                <a:moveTo>
                  <a:pt x="1423113" y="3874565"/>
                </a:moveTo>
                <a:lnTo>
                  <a:pt x="1260565" y="4031982"/>
                </a:lnTo>
                <a:cubicBezTo>
                  <a:pt x="1135292" y="4153135"/>
                  <a:pt x="1006090" y="4279065"/>
                  <a:pt x="901900" y="4421236"/>
                </a:cubicBezTo>
                <a:cubicBezTo>
                  <a:pt x="882292" y="4447928"/>
                  <a:pt x="863806" y="4475465"/>
                  <a:pt x="845044" y="4502436"/>
                </a:cubicBezTo>
                <a:cubicBezTo>
                  <a:pt x="797719" y="4571828"/>
                  <a:pt x="747866" y="4643196"/>
                  <a:pt x="685926" y="4703069"/>
                </a:cubicBezTo>
                <a:cubicBezTo>
                  <a:pt x="685087" y="4704192"/>
                  <a:pt x="684806" y="4705038"/>
                  <a:pt x="684248" y="4706721"/>
                </a:cubicBezTo>
                <a:cubicBezTo>
                  <a:pt x="955830" y="4450343"/>
                  <a:pt x="1215323" y="4185291"/>
                  <a:pt x="1423113" y="3874565"/>
                </a:cubicBezTo>
                <a:close/>
                <a:moveTo>
                  <a:pt x="3316479" y="3872136"/>
                </a:moveTo>
                <a:lnTo>
                  <a:pt x="3546806" y="4356139"/>
                </a:lnTo>
                <a:cubicBezTo>
                  <a:pt x="3510992" y="4217388"/>
                  <a:pt x="3440535" y="4086075"/>
                  <a:pt x="3364433" y="3953121"/>
                </a:cubicBezTo>
                <a:close/>
                <a:moveTo>
                  <a:pt x="10268559" y="3871054"/>
                </a:moveTo>
                <a:cubicBezTo>
                  <a:pt x="10277021" y="4100939"/>
                  <a:pt x="10375577" y="4306148"/>
                  <a:pt x="10494169" y="4520780"/>
                </a:cubicBezTo>
                <a:cubicBezTo>
                  <a:pt x="10447177" y="4399850"/>
                  <a:pt x="10400743" y="4278562"/>
                  <a:pt x="10356661" y="4157302"/>
                </a:cubicBezTo>
                <a:cubicBezTo>
                  <a:pt x="10321871" y="4061517"/>
                  <a:pt x="10289232" y="3966669"/>
                  <a:pt x="10268559" y="3871054"/>
                </a:cubicBezTo>
                <a:close/>
                <a:moveTo>
                  <a:pt x="3291335" y="3767420"/>
                </a:moveTo>
                <a:cubicBezTo>
                  <a:pt x="3324815" y="3824296"/>
                  <a:pt x="3358740" y="3880691"/>
                  <a:pt x="3390805" y="3937163"/>
                </a:cubicBezTo>
                <a:cubicBezTo>
                  <a:pt x="3469925" y="4075583"/>
                  <a:pt x="3543427" y="4213298"/>
                  <a:pt x="3579062" y="4359040"/>
                </a:cubicBezTo>
                <a:cubicBezTo>
                  <a:pt x="3585500" y="4228842"/>
                  <a:pt x="3547302" y="4112076"/>
                  <a:pt x="3467355" y="3988130"/>
                </a:cubicBezTo>
                <a:cubicBezTo>
                  <a:pt x="3420192" y="3915029"/>
                  <a:pt x="3371016" y="3849934"/>
                  <a:pt x="3310753" y="3787140"/>
                </a:cubicBezTo>
                <a:cubicBezTo>
                  <a:pt x="3303466" y="3779509"/>
                  <a:pt x="3297626" y="3773227"/>
                  <a:pt x="3291335" y="3767420"/>
                </a:cubicBezTo>
                <a:close/>
                <a:moveTo>
                  <a:pt x="1635889" y="3709494"/>
                </a:moveTo>
                <a:lnTo>
                  <a:pt x="1634800" y="3731111"/>
                </a:lnTo>
                <a:cubicBezTo>
                  <a:pt x="1634800" y="3731111"/>
                  <a:pt x="1635342" y="3716795"/>
                  <a:pt x="1635889" y="3709494"/>
                </a:cubicBezTo>
                <a:close/>
                <a:moveTo>
                  <a:pt x="10277529" y="3701307"/>
                </a:moveTo>
                <a:cubicBezTo>
                  <a:pt x="10277467" y="3703640"/>
                  <a:pt x="10276853" y="3706334"/>
                  <a:pt x="10276797" y="3708672"/>
                </a:cubicBezTo>
                <a:cubicBezTo>
                  <a:pt x="10284209" y="3854149"/>
                  <a:pt x="10331835" y="3999199"/>
                  <a:pt x="10385906" y="4147031"/>
                </a:cubicBezTo>
                <a:cubicBezTo>
                  <a:pt x="10434036" y="4279493"/>
                  <a:pt x="10484873" y="4412529"/>
                  <a:pt x="10536458" y="4544310"/>
                </a:cubicBezTo>
                <a:cubicBezTo>
                  <a:pt x="10537315" y="4408107"/>
                  <a:pt x="10476552" y="4266858"/>
                  <a:pt x="10436479" y="4144570"/>
                </a:cubicBezTo>
                <a:cubicBezTo>
                  <a:pt x="10386976" y="3995354"/>
                  <a:pt x="10333255" y="3848072"/>
                  <a:pt x="10277529" y="3701307"/>
                </a:cubicBezTo>
                <a:close/>
                <a:moveTo>
                  <a:pt x="1510397" y="3684705"/>
                </a:moveTo>
                <a:cubicBezTo>
                  <a:pt x="1390337" y="3729510"/>
                  <a:pt x="1267181" y="3766747"/>
                  <a:pt x="1146550" y="3802012"/>
                </a:cubicBezTo>
                <a:cubicBezTo>
                  <a:pt x="997862" y="3845736"/>
                  <a:pt x="843568" y="3890871"/>
                  <a:pt x="698834" y="3952272"/>
                </a:cubicBezTo>
                <a:cubicBezTo>
                  <a:pt x="460140" y="4053106"/>
                  <a:pt x="242842" y="4196577"/>
                  <a:pt x="34256" y="4347603"/>
                </a:cubicBezTo>
                <a:cubicBezTo>
                  <a:pt x="196048" y="4248849"/>
                  <a:pt x="358125" y="4150653"/>
                  <a:pt x="527241" y="4065078"/>
                </a:cubicBezTo>
                <a:cubicBezTo>
                  <a:pt x="838255" y="3908281"/>
                  <a:pt x="1212318" y="3863093"/>
                  <a:pt x="1510397" y="3684705"/>
                </a:cubicBezTo>
                <a:close/>
                <a:moveTo>
                  <a:pt x="1313114" y="3655216"/>
                </a:moveTo>
                <a:cubicBezTo>
                  <a:pt x="1247578" y="3654578"/>
                  <a:pt x="1180153" y="3656293"/>
                  <a:pt x="1109304" y="3669030"/>
                </a:cubicBezTo>
                <a:cubicBezTo>
                  <a:pt x="689821" y="3744031"/>
                  <a:pt x="334655" y="4032530"/>
                  <a:pt x="8129" y="4330519"/>
                </a:cubicBezTo>
                <a:cubicBezTo>
                  <a:pt x="220923" y="4176682"/>
                  <a:pt x="442983" y="4028720"/>
                  <a:pt x="687572" y="3925629"/>
                </a:cubicBezTo>
                <a:cubicBezTo>
                  <a:pt x="833705" y="3864223"/>
                  <a:pt x="989118" y="3818520"/>
                  <a:pt x="1138365" y="3774515"/>
                </a:cubicBezTo>
                <a:cubicBezTo>
                  <a:pt x="1260121" y="3738686"/>
                  <a:pt x="1384681" y="3701451"/>
                  <a:pt x="1505579" y="3655526"/>
                </a:cubicBezTo>
                <a:cubicBezTo>
                  <a:pt x="1442294" y="3658846"/>
                  <a:pt x="1378650" y="3655854"/>
                  <a:pt x="1313114" y="3655216"/>
                </a:cubicBezTo>
                <a:close/>
                <a:moveTo>
                  <a:pt x="3655073" y="3650884"/>
                </a:moveTo>
                <a:cubicBezTo>
                  <a:pt x="3768399" y="3765347"/>
                  <a:pt x="3873410" y="3884450"/>
                  <a:pt x="3989938" y="3991685"/>
                </a:cubicBezTo>
                <a:cubicBezTo>
                  <a:pt x="4106468" y="4098916"/>
                  <a:pt x="4234512" y="4194281"/>
                  <a:pt x="4393907" y="4261258"/>
                </a:cubicBezTo>
                <a:cubicBezTo>
                  <a:pt x="4484865" y="4299540"/>
                  <a:pt x="4571866" y="4332385"/>
                  <a:pt x="4648051" y="4374051"/>
                </a:cubicBezTo>
                <a:cubicBezTo>
                  <a:pt x="4566919" y="4301848"/>
                  <a:pt x="4474187" y="4242216"/>
                  <a:pt x="4383389" y="4184369"/>
                </a:cubicBezTo>
                <a:cubicBezTo>
                  <a:pt x="4310251" y="4137460"/>
                  <a:pt x="4234739" y="4089250"/>
                  <a:pt x="4165508" y="4035196"/>
                </a:cubicBezTo>
                <a:cubicBezTo>
                  <a:pt x="4131846" y="4008598"/>
                  <a:pt x="4099524" y="3980549"/>
                  <a:pt x="4068162" y="3953394"/>
                </a:cubicBezTo>
                <a:cubicBezTo>
                  <a:pt x="4039704" y="3928919"/>
                  <a:pt x="4010763" y="3903992"/>
                  <a:pt x="3981416" y="3880482"/>
                </a:cubicBezTo>
                <a:cubicBezTo>
                  <a:pt x="3923199" y="3833909"/>
                  <a:pt x="3860482" y="3791236"/>
                  <a:pt x="3800147" y="3749872"/>
                </a:cubicBezTo>
                <a:close/>
                <a:moveTo>
                  <a:pt x="3670252" y="3622798"/>
                </a:moveTo>
                <a:lnTo>
                  <a:pt x="3817258" y="3723577"/>
                </a:lnTo>
                <a:cubicBezTo>
                  <a:pt x="3878082" y="3765387"/>
                  <a:pt x="3941278" y="3808498"/>
                  <a:pt x="4000461" y="3855966"/>
                </a:cubicBezTo>
                <a:cubicBezTo>
                  <a:pt x="4030299" y="3879926"/>
                  <a:pt x="4059233" y="3904849"/>
                  <a:pt x="4088180" y="3929774"/>
                </a:cubicBezTo>
                <a:cubicBezTo>
                  <a:pt x="4119532" y="3956928"/>
                  <a:pt x="4151864" y="3984979"/>
                  <a:pt x="4184555" y="4010683"/>
                </a:cubicBezTo>
                <a:cubicBezTo>
                  <a:pt x="4252374" y="4064322"/>
                  <a:pt x="4327401" y="4112085"/>
                  <a:pt x="4399563" y="4158106"/>
                </a:cubicBezTo>
                <a:cubicBezTo>
                  <a:pt x="4497546" y="4220788"/>
                  <a:pt x="4597907" y="4284772"/>
                  <a:pt x="4684469" y="4364680"/>
                </a:cubicBezTo>
                <a:lnTo>
                  <a:pt x="4690271" y="4370034"/>
                </a:lnTo>
                <a:cubicBezTo>
                  <a:pt x="4617960" y="4134006"/>
                  <a:pt x="4326618" y="3976128"/>
                  <a:pt x="4136093" y="3858466"/>
                </a:cubicBezTo>
                <a:cubicBezTo>
                  <a:pt x="3985171" y="3764831"/>
                  <a:pt x="3831168" y="3687155"/>
                  <a:pt x="3670252" y="3622798"/>
                </a:cubicBezTo>
                <a:close/>
                <a:moveTo>
                  <a:pt x="9334796" y="3456584"/>
                </a:moveTo>
                <a:cubicBezTo>
                  <a:pt x="9406875" y="3608228"/>
                  <a:pt x="9503788" y="3758542"/>
                  <a:pt x="9651570" y="3826505"/>
                </a:cubicBezTo>
                <a:cubicBezTo>
                  <a:pt x="9559808" y="3686686"/>
                  <a:pt x="9456900" y="3564734"/>
                  <a:pt x="9334796" y="3456584"/>
                </a:cubicBezTo>
                <a:close/>
                <a:moveTo>
                  <a:pt x="4440129" y="3448571"/>
                </a:moveTo>
                <a:cubicBezTo>
                  <a:pt x="4500684" y="3600308"/>
                  <a:pt x="4765312" y="3823987"/>
                  <a:pt x="4856525" y="3915351"/>
                </a:cubicBezTo>
                <a:cubicBezTo>
                  <a:pt x="4921046" y="3979838"/>
                  <a:pt x="4987678" y="4047617"/>
                  <a:pt x="5059055" y="4108918"/>
                </a:cubicBezTo>
                <a:cubicBezTo>
                  <a:pt x="5130436" y="4170218"/>
                  <a:pt x="5206561" y="4225043"/>
                  <a:pt x="5290070" y="4263619"/>
                </a:cubicBezTo>
                <a:cubicBezTo>
                  <a:pt x="5126032" y="4132785"/>
                  <a:pt x="4978794" y="3979858"/>
                  <a:pt x="4834991" y="3830985"/>
                </a:cubicBezTo>
                <a:cubicBezTo>
                  <a:pt x="4709629" y="3700933"/>
                  <a:pt x="4579958" y="3567796"/>
                  <a:pt x="4440129" y="3448571"/>
                </a:cubicBezTo>
                <a:close/>
                <a:moveTo>
                  <a:pt x="4441737" y="3399734"/>
                </a:moveTo>
                <a:cubicBezTo>
                  <a:pt x="4437014" y="3398227"/>
                  <a:pt x="4433408" y="3398482"/>
                  <a:pt x="4431236" y="3400954"/>
                </a:cubicBezTo>
                <a:cubicBezTo>
                  <a:pt x="4474088" y="3436036"/>
                  <a:pt x="4516531" y="3472527"/>
                  <a:pt x="4557150" y="3510023"/>
                </a:cubicBezTo>
                <a:cubicBezTo>
                  <a:pt x="4661606" y="3606446"/>
                  <a:pt x="4760255" y="3709152"/>
                  <a:pt x="4856936" y="3809146"/>
                </a:cubicBezTo>
                <a:cubicBezTo>
                  <a:pt x="4939779" y="3895025"/>
                  <a:pt x="5024070" y="3982240"/>
                  <a:pt x="5111996" y="4065759"/>
                </a:cubicBezTo>
                <a:cubicBezTo>
                  <a:pt x="5199925" y="4149276"/>
                  <a:pt x="5291490" y="4229096"/>
                  <a:pt x="5388877" y="4300185"/>
                </a:cubicBezTo>
                <a:cubicBezTo>
                  <a:pt x="5401113" y="4303421"/>
                  <a:pt x="5413353" y="4306662"/>
                  <a:pt x="5425556" y="4308967"/>
                </a:cubicBezTo>
                <a:cubicBezTo>
                  <a:pt x="5290970" y="4122931"/>
                  <a:pt x="5119226" y="3974244"/>
                  <a:pt x="4943646" y="3822916"/>
                </a:cubicBezTo>
                <a:cubicBezTo>
                  <a:pt x="4828850" y="3724110"/>
                  <a:pt x="4714058" y="3625311"/>
                  <a:pt x="4594837" y="3532274"/>
                </a:cubicBezTo>
                <a:cubicBezTo>
                  <a:pt x="4562450" y="3507077"/>
                  <a:pt x="4474786" y="3410282"/>
                  <a:pt x="4441737" y="3399734"/>
                </a:cubicBezTo>
                <a:close/>
                <a:moveTo>
                  <a:pt x="5425834" y="3162785"/>
                </a:moveTo>
                <a:cubicBezTo>
                  <a:pt x="5393133" y="3300089"/>
                  <a:pt x="5401723" y="3491623"/>
                  <a:pt x="5401644" y="3617847"/>
                </a:cubicBezTo>
                <a:cubicBezTo>
                  <a:pt x="5401790" y="3807859"/>
                  <a:pt x="5425483" y="3992734"/>
                  <a:pt x="5467256" y="4175494"/>
                </a:cubicBezTo>
                <a:cubicBezTo>
                  <a:pt x="5469824" y="3971868"/>
                  <a:pt x="5459296" y="3766904"/>
                  <a:pt x="5448069" y="3567554"/>
                </a:cubicBezTo>
                <a:close/>
                <a:moveTo>
                  <a:pt x="1318687" y="3113840"/>
                </a:moveTo>
                <a:cubicBezTo>
                  <a:pt x="1233126" y="3142037"/>
                  <a:pt x="1148133" y="3174161"/>
                  <a:pt x="1066793" y="3212171"/>
                </a:cubicBezTo>
                <a:cubicBezTo>
                  <a:pt x="1042399" y="3223712"/>
                  <a:pt x="1017440" y="3235542"/>
                  <a:pt x="993319" y="3247648"/>
                </a:cubicBezTo>
                <a:cubicBezTo>
                  <a:pt x="947600" y="3269890"/>
                  <a:pt x="900765" y="3292688"/>
                  <a:pt x="853081" y="3312410"/>
                </a:cubicBezTo>
                <a:cubicBezTo>
                  <a:pt x="837376" y="3318884"/>
                  <a:pt x="821948" y="3324526"/>
                  <a:pt x="805957" y="3330443"/>
                </a:cubicBezTo>
                <a:cubicBezTo>
                  <a:pt x="973723" y="3284161"/>
                  <a:pt x="1193682" y="3229943"/>
                  <a:pt x="1318687" y="3113840"/>
                </a:cubicBezTo>
                <a:close/>
                <a:moveTo>
                  <a:pt x="5453701" y="3090882"/>
                </a:moveTo>
                <a:lnTo>
                  <a:pt x="5480135" y="3565802"/>
                </a:lnTo>
                <a:cubicBezTo>
                  <a:pt x="5490809" y="3762845"/>
                  <a:pt x="5501220" y="3965024"/>
                  <a:pt x="5499022" y="4166310"/>
                </a:cubicBezTo>
                <a:cubicBezTo>
                  <a:pt x="5546233" y="3984186"/>
                  <a:pt x="5562118" y="3799116"/>
                  <a:pt x="5547022" y="3607838"/>
                </a:cubicBezTo>
                <a:cubicBezTo>
                  <a:pt x="5541143" y="3530760"/>
                  <a:pt x="5529684" y="3453908"/>
                  <a:pt x="5515964" y="3378541"/>
                </a:cubicBezTo>
                <a:cubicBezTo>
                  <a:pt x="5505773" y="3321668"/>
                  <a:pt x="5475310" y="3095607"/>
                  <a:pt x="5453701" y="3090882"/>
                </a:cubicBezTo>
                <a:close/>
                <a:moveTo>
                  <a:pt x="9790480" y="3078533"/>
                </a:moveTo>
                <a:cubicBezTo>
                  <a:pt x="9782502" y="3134217"/>
                  <a:pt x="9773626" y="3189710"/>
                  <a:pt x="9763295" y="3245370"/>
                </a:cubicBezTo>
                <a:cubicBezTo>
                  <a:pt x="9730259" y="3421320"/>
                  <a:pt x="9693170" y="3586065"/>
                  <a:pt x="9736458" y="3758413"/>
                </a:cubicBezTo>
                <a:cubicBezTo>
                  <a:pt x="9741385" y="3680922"/>
                  <a:pt x="9752472" y="3603320"/>
                  <a:pt x="9763499" y="3528057"/>
                </a:cubicBezTo>
                <a:cubicBezTo>
                  <a:pt x="9778184" y="3430521"/>
                  <a:pt x="9793478" y="3330298"/>
                  <a:pt x="9793906" y="3231157"/>
                </a:cubicBezTo>
                <a:cubicBezTo>
                  <a:pt x="9793949" y="3202011"/>
                  <a:pt x="9792735" y="3172131"/>
                  <a:pt x="9791874" y="3142788"/>
                </a:cubicBezTo>
                <a:cubicBezTo>
                  <a:pt x="9791175" y="3121009"/>
                  <a:pt x="9790832" y="3099770"/>
                  <a:pt x="9790480" y="3078533"/>
                </a:cubicBezTo>
                <a:close/>
                <a:moveTo>
                  <a:pt x="1238695" y="3076820"/>
                </a:moveTo>
                <a:cubicBezTo>
                  <a:pt x="1051055" y="3082190"/>
                  <a:pt x="886407" y="3192548"/>
                  <a:pt x="716371" y="3293249"/>
                </a:cubicBezTo>
                <a:cubicBezTo>
                  <a:pt x="670943" y="3320259"/>
                  <a:pt x="625512" y="3345868"/>
                  <a:pt x="579522" y="3371759"/>
                </a:cubicBezTo>
                <a:cubicBezTo>
                  <a:pt x="586257" y="3369787"/>
                  <a:pt x="592991" y="3367806"/>
                  <a:pt x="600288" y="3365555"/>
                </a:cubicBezTo>
                <a:cubicBezTo>
                  <a:pt x="680240" y="3341573"/>
                  <a:pt x="762713" y="3317034"/>
                  <a:pt x="840692" y="3284921"/>
                </a:cubicBezTo>
                <a:cubicBezTo>
                  <a:pt x="887813" y="3265484"/>
                  <a:pt x="934087" y="3242968"/>
                  <a:pt x="979248" y="3221003"/>
                </a:cubicBezTo>
                <a:cubicBezTo>
                  <a:pt x="1004208" y="3209175"/>
                  <a:pt x="1028322" y="3197074"/>
                  <a:pt x="1053282" y="3185247"/>
                </a:cubicBezTo>
                <a:cubicBezTo>
                  <a:pt x="1139666" y="3144704"/>
                  <a:pt x="1229994" y="3110602"/>
                  <a:pt x="1320603" y="3081281"/>
                </a:cubicBezTo>
                <a:cubicBezTo>
                  <a:pt x="1292776" y="3077429"/>
                  <a:pt x="1265502" y="3076054"/>
                  <a:pt x="1238695" y="3076820"/>
                </a:cubicBezTo>
                <a:close/>
                <a:moveTo>
                  <a:pt x="5425627" y="2954192"/>
                </a:moveTo>
                <a:cubicBezTo>
                  <a:pt x="5441934" y="2956815"/>
                  <a:pt x="5467954" y="2996115"/>
                  <a:pt x="5470769" y="3005435"/>
                </a:cubicBezTo>
                <a:cubicBezTo>
                  <a:pt x="5608772" y="3451680"/>
                  <a:pt x="5674122" y="3909676"/>
                  <a:pt x="5519779" y="4359223"/>
                </a:cubicBezTo>
                <a:cubicBezTo>
                  <a:pt x="5520262" y="4359669"/>
                  <a:pt x="5520293" y="4360602"/>
                  <a:pt x="5520293" y="4360602"/>
                </a:cubicBezTo>
                <a:cubicBezTo>
                  <a:pt x="5627244" y="4437825"/>
                  <a:pt x="5699666" y="4548575"/>
                  <a:pt x="5767221" y="4665564"/>
                </a:cubicBezTo>
                <a:cubicBezTo>
                  <a:pt x="6275281" y="4699277"/>
                  <a:pt x="6739386" y="4778523"/>
                  <a:pt x="6937169" y="4815941"/>
                </a:cubicBezTo>
                <a:cubicBezTo>
                  <a:pt x="7134952" y="4853359"/>
                  <a:pt x="7020263" y="4903218"/>
                  <a:pt x="6953922" y="4890068"/>
                </a:cubicBezTo>
                <a:cubicBezTo>
                  <a:pt x="6799988" y="4859556"/>
                  <a:pt x="6485790" y="4815676"/>
                  <a:pt x="6071359" y="4770770"/>
                </a:cubicBezTo>
                <a:lnTo>
                  <a:pt x="6038839" y="4764474"/>
                </a:lnTo>
                <a:lnTo>
                  <a:pt x="6038705" y="4763847"/>
                </a:lnTo>
                <a:lnTo>
                  <a:pt x="6037783" y="4764270"/>
                </a:lnTo>
                <a:lnTo>
                  <a:pt x="6038839" y="4764474"/>
                </a:lnTo>
                <a:lnTo>
                  <a:pt x="6040338" y="4771418"/>
                </a:lnTo>
                <a:cubicBezTo>
                  <a:pt x="6039088" y="4781803"/>
                  <a:pt x="6034314" y="4794510"/>
                  <a:pt x="6024488" y="4809903"/>
                </a:cubicBezTo>
                <a:cubicBezTo>
                  <a:pt x="5910095" y="5058984"/>
                  <a:pt x="5773348" y="5296385"/>
                  <a:pt x="5599771" y="5509652"/>
                </a:cubicBezTo>
                <a:cubicBezTo>
                  <a:pt x="5583815" y="5529842"/>
                  <a:pt x="5566811" y="5547293"/>
                  <a:pt x="5548843" y="5563845"/>
                </a:cubicBezTo>
                <a:cubicBezTo>
                  <a:pt x="5773782" y="5645205"/>
                  <a:pt x="5890323" y="6067151"/>
                  <a:pt x="5940952" y="6250028"/>
                </a:cubicBezTo>
                <a:cubicBezTo>
                  <a:pt x="5979300" y="6387982"/>
                  <a:pt x="6009900" y="6527294"/>
                  <a:pt x="6043441" y="6665847"/>
                </a:cubicBezTo>
                <a:lnTo>
                  <a:pt x="6093432" y="6858000"/>
                </a:lnTo>
                <a:lnTo>
                  <a:pt x="6034344" y="6858000"/>
                </a:lnTo>
                <a:lnTo>
                  <a:pt x="6026679" y="6836959"/>
                </a:lnTo>
                <a:cubicBezTo>
                  <a:pt x="5958957" y="6665497"/>
                  <a:pt x="5878558" y="6498078"/>
                  <a:pt x="5800441" y="6335286"/>
                </a:cubicBezTo>
                <a:cubicBezTo>
                  <a:pt x="5703359" y="6131918"/>
                  <a:pt x="5602295" y="5922187"/>
                  <a:pt x="5526562" y="5705388"/>
                </a:cubicBezTo>
                <a:cubicBezTo>
                  <a:pt x="5523956" y="5698505"/>
                  <a:pt x="5521803" y="5691139"/>
                  <a:pt x="5519640" y="5683774"/>
                </a:cubicBezTo>
                <a:cubicBezTo>
                  <a:pt x="5523207" y="5970988"/>
                  <a:pt x="5738292" y="6306566"/>
                  <a:pt x="5844559" y="6553349"/>
                </a:cubicBezTo>
                <a:lnTo>
                  <a:pt x="5975994" y="6858000"/>
                </a:lnTo>
                <a:lnTo>
                  <a:pt x="5898547" y="6858000"/>
                </a:lnTo>
                <a:lnTo>
                  <a:pt x="5682041" y="6355860"/>
                </a:lnTo>
                <a:cubicBezTo>
                  <a:pt x="5609136" y="6186449"/>
                  <a:pt x="5505535" y="6006625"/>
                  <a:pt x="5461758" y="5820220"/>
                </a:cubicBezTo>
                <a:cubicBezTo>
                  <a:pt x="5415457" y="6083349"/>
                  <a:pt x="5335494" y="6334433"/>
                  <a:pt x="5237282" y="6579086"/>
                </a:cubicBezTo>
                <a:lnTo>
                  <a:pt x="5115009" y="6858000"/>
                </a:lnTo>
                <a:lnTo>
                  <a:pt x="5028074" y="6858000"/>
                </a:lnTo>
                <a:lnTo>
                  <a:pt x="5079508" y="6749074"/>
                </a:lnTo>
                <a:cubicBezTo>
                  <a:pt x="5200211" y="6482556"/>
                  <a:pt x="5305048" y="6210716"/>
                  <a:pt x="5371846" y="5924413"/>
                </a:cubicBezTo>
                <a:lnTo>
                  <a:pt x="5270512" y="6138975"/>
                </a:lnTo>
                <a:cubicBezTo>
                  <a:pt x="5192357" y="6304175"/>
                  <a:pt x="5112108" y="6475512"/>
                  <a:pt x="5062409" y="6653544"/>
                </a:cubicBezTo>
                <a:cubicBezTo>
                  <a:pt x="5053035" y="6686987"/>
                  <a:pt x="5045072" y="6720843"/>
                  <a:pt x="5036628" y="6754247"/>
                </a:cubicBezTo>
                <a:lnTo>
                  <a:pt x="5009112" y="6858000"/>
                </a:lnTo>
                <a:lnTo>
                  <a:pt x="4976679" y="6858000"/>
                </a:lnTo>
                <a:lnTo>
                  <a:pt x="5006536" y="6747068"/>
                </a:lnTo>
                <a:cubicBezTo>
                  <a:pt x="5014940" y="6712729"/>
                  <a:pt x="5022903" y="6678883"/>
                  <a:pt x="5032723" y="6644957"/>
                </a:cubicBezTo>
                <a:cubicBezTo>
                  <a:pt x="5083245" y="6464091"/>
                  <a:pt x="5164383" y="6291790"/>
                  <a:pt x="5242949" y="6125175"/>
                </a:cubicBezTo>
                <a:lnTo>
                  <a:pt x="5286321" y="6033555"/>
                </a:lnTo>
                <a:cubicBezTo>
                  <a:pt x="5153522" y="6218172"/>
                  <a:pt x="5058694" y="6420826"/>
                  <a:pt x="5008210" y="6649194"/>
                </a:cubicBezTo>
                <a:cubicBezTo>
                  <a:pt x="4999505" y="6687732"/>
                  <a:pt x="4992445" y="6726670"/>
                  <a:pt x="4986321" y="6765687"/>
                </a:cubicBezTo>
                <a:lnTo>
                  <a:pt x="4973474" y="6858000"/>
                </a:lnTo>
                <a:lnTo>
                  <a:pt x="4907178" y="6858000"/>
                </a:lnTo>
                <a:lnTo>
                  <a:pt x="4910810" y="6829660"/>
                </a:lnTo>
                <a:cubicBezTo>
                  <a:pt x="4927182" y="6695980"/>
                  <a:pt x="4945608" y="6562743"/>
                  <a:pt x="4987461" y="6432994"/>
                </a:cubicBezTo>
                <a:cubicBezTo>
                  <a:pt x="5033887" y="6289556"/>
                  <a:pt x="5098947" y="6157948"/>
                  <a:pt x="5179262" y="6035044"/>
                </a:cubicBezTo>
                <a:cubicBezTo>
                  <a:pt x="5016033" y="6169178"/>
                  <a:pt x="4838252" y="6288995"/>
                  <a:pt x="4689678" y="6440241"/>
                </a:cubicBezTo>
                <a:cubicBezTo>
                  <a:pt x="4615724" y="6515503"/>
                  <a:pt x="4545518" y="6594166"/>
                  <a:pt x="4477543" y="6674836"/>
                </a:cubicBezTo>
                <a:lnTo>
                  <a:pt x="4329957" y="6858000"/>
                </a:lnTo>
                <a:lnTo>
                  <a:pt x="4218595" y="6858000"/>
                </a:lnTo>
                <a:lnTo>
                  <a:pt x="4368888" y="6668412"/>
                </a:lnTo>
                <a:cubicBezTo>
                  <a:pt x="4431654" y="6591444"/>
                  <a:pt x="4495926" y="6515754"/>
                  <a:pt x="4563091" y="6442508"/>
                </a:cubicBezTo>
                <a:cubicBezTo>
                  <a:pt x="4810353" y="6173676"/>
                  <a:pt x="5160740" y="5991069"/>
                  <a:pt x="5387324" y="5705830"/>
                </a:cubicBezTo>
                <a:cubicBezTo>
                  <a:pt x="5286064" y="5794177"/>
                  <a:pt x="5178967" y="5876241"/>
                  <a:pt x="5073620" y="5955437"/>
                </a:cubicBezTo>
                <a:cubicBezTo>
                  <a:pt x="4943865" y="6053305"/>
                  <a:pt x="4809130" y="6154627"/>
                  <a:pt x="4689789" y="6268382"/>
                </a:cubicBezTo>
                <a:cubicBezTo>
                  <a:pt x="4591303" y="6361972"/>
                  <a:pt x="4502007" y="6464046"/>
                  <a:pt x="4418722" y="6570886"/>
                </a:cubicBezTo>
                <a:lnTo>
                  <a:pt x="4214944" y="6858000"/>
                </a:lnTo>
                <a:lnTo>
                  <a:pt x="4177898" y="6858000"/>
                </a:lnTo>
                <a:lnTo>
                  <a:pt x="4391597" y="6556370"/>
                </a:lnTo>
                <a:cubicBezTo>
                  <a:pt x="4476641" y="6446900"/>
                  <a:pt x="4567929" y="6342186"/>
                  <a:pt x="4668889" y="6246399"/>
                </a:cubicBezTo>
                <a:cubicBezTo>
                  <a:pt x="4789603" y="6132122"/>
                  <a:pt x="4925227" y="6029827"/>
                  <a:pt x="5055427" y="5931476"/>
                </a:cubicBezTo>
                <a:cubicBezTo>
                  <a:pt x="5161670" y="5851314"/>
                  <a:pt x="5270142" y="5768732"/>
                  <a:pt x="5371813" y="5678975"/>
                </a:cubicBezTo>
                <a:cubicBezTo>
                  <a:pt x="5250056" y="5732278"/>
                  <a:pt x="5117554" y="5761328"/>
                  <a:pt x="4987918" y="5838701"/>
                </a:cubicBezTo>
                <a:cubicBezTo>
                  <a:pt x="4699961" y="6010191"/>
                  <a:pt x="4491898" y="6286162"/>
                  <a:pt x="4317146" y="6587716"/>
                </a:cubicBezTo>
                <a:lnTo>
                  <a:pt x="4171627" y="6858000"/>
                </a:lnTo>
                <a:lnTo>
                  <a:pt x="4081585" y="6858000"/>
                </a:lnTo>
                <a:lnTo>
                  <a:pt x="4238603" y="6559341"/>
                </a:lnTo>
                <a:cubicBezTo>
                  <a:pt x="4385995" y="6299856"/>
                  <a:pt x="4555804" y="6056475"/>
                  <a:pt x="4778333" y="5873626"/>
                </a:cubicBezTo>
                <a:cubicBezTo>
                  <a:pt x="4974935" y="5712072"/>
                  <a:pt x="5214460" y="5703893"/>
                  <a:pt x="5414185" y="5573882"/>
                </a:cubicBezTo>
                <a:cubicBezTo>
                  <a:pt x="5665168" y="5409695"/>
                  <a:pt x="5834734" y="5037780"/>
                  <a:pt x="5959648" y="4760797"/>
                </a:cubicBezTo>
                <a:cubicBezTo>
                  <a:pt x="5758178" y="4742307"/>
                  <a:pt x="5556149" y="4733150"/>
                  <a:pt x="5355019" y="4734672"/>
                </a:cubicBezTo>
                <a:cubicBezTo>
                  <a:pt x="5292258" y="4900655"/>
                  <a:pt x="5203125" y="5047664"/>
                  <a:pt x="5083565" y="5179121"/>
                </a:cubicBezTo>
                <a:cubicBezTo>
                  <a:pt x="5049676" y="5379813"/>
                  <a:pt x="4862890" y="5495797"/>
                  <a:pt x="4713577" y="5616803"/>
                </a:cubicBezTo>
                <a:cubicBezTo>
                  <a:pt x="4481263" y="5805403"/>
                  <a:pt x="4239092" y="5980417"/>
                  <a:pt x="3989559" y="6145945"/>
                </a:cubicBezTo>
                <a:cubicBezTo>
                  <a:pt x="3958721" y="6166743"/>
                  <a:pt x="3915645" y="6091150"/>
                  <a:pt x="3939824" y="6066900"/>
                </a:cubicBezTo>
                <a:cubicBezTo>
                  <a:pt x="4170724" y="5831323"/>
                  <a:pt x="4361787" y="5566131"/>
                  <a:pt x="4584537" y="5324826"/>
                </a:cubicBezTo>
                <a:cubicBezTo>
                  <a:pt x="4710868" y="5187971"/>
                  <a:pt x="4848359" y="5097244"/>
                  <a:pt x="5037105" y="5088765"/>
                </a:cubicBezTo>
                <a:cubicBezTo>
                  <a:pt x="5038033" y="5088728"/>
                  <a:pt x="5039001" y="5089622"/>
                  <a:pt x="5039930" y="5089585"/>
                </a:cubicBezTo>
                <a:cubicBezTo>
                  <a:pt x="5133008" y="4982937"/>
                  <a:pt x="5207480" y="4865387"/>
                  <a:pt x="5263764" y="4735525"/>
                </a:cubicBezTo>
                <a:cubicBezTo>
                  <a:pt x="4867298" y="4743930"/>
                  <a:pt x="4472427" y="4792315"/>
                  <a:pt x="4086300" y="4884599"/>
                </a:cubicBezTo>
                <a:cubicBezTo>
                  <a:pt x="4087456" y="4890142"/>
                  <a:pt x="4087673" y="4895720"/>
                  <a:pt x="4085485" y="4899070"/>
                </a:cubicBezTo>
                <a:cubicBezTo>
                  <a:pt x="4003302" y="5010406"/>
                  <a:pt x="3928312" y="5126573"/>
                  <a:pt x="3871915" y="5253645"/>
                </a:cubicBezTo>
                <a:cubicBezTo>
                  <a:pt x="3845467" y="5314321"/>
                  <a:pt x="3832705" y="5402857"/>
                  <a:pt x="3799374" y="5466127"/>
                </a:cubicBezTo>
                <a:cubicBezTo>
                  <a:pt x="3785138" y="5845399"/>
                  <a:pt x="3675506" y="6277604"/>
                  <a:pt x="3498850" y="6661888"/>
                </a:cubicBezTo>
                <a:lnTo>
                  <a:pt x="3399216" y="6858000"/>
                </a:lnTo>
                <a:lnTo>
                  <a:pt x="3303688" y="6858000"/>
                </a:lnTo>
                <a:lnTo>
                  <a:pt x="3391774" y="6697181"/>
                </a:lnTo>
                <a:cubicBezTo>
                  <a:pt x="3573729" y="6337659"/>
                  <a:pt x="3697480" y="5922895"/>
                  <a:pt x="3735540" y="5546923"/>
                </a:cubicBezTo>
                <a:cubicBezTo>
                  <a:pt x="3733489" y="5553993"/>
                  <a:pt x="3731483" y="5561993"/>
                  <a:pt x="3729438" y="5569058"/>
                </a:cubicBezTo>
                <a:cubicBezTo>
                  <a:pt x="3722922" y="5592607"/>
                  <a:pt x="3715485" y="5616189"/>
                  <a:pt x="3707782" y="5644908"/>
                </a:cubicBezTo>
                <a:cubicBezTo>
                  <a:pt x="3671550" y="5775366"/>
                  <a:pt x="3633159" y="5910098"/>
                  <a:pt x="3583827" y="6039215"/>
                </a:cubicBezTo>
                <a:cubicBezTo>
                  <a:pt x="3571998" y="6069498"/>
                  <a:pt x="3559686" y="6099330"/>
                  <a:pt x="3547861" y="6129609"/>
                </a:cubicBezTo>
                <a:cubicBezTo>
                  <a:pt x="3528366" y="6177894"/>
                  <a:pt x="3507534" y="6227631"/>
                  <a:pt x="3490905" y="6277660"/>
                </a:cubicBezTo>
                <a:cubicBezTo>
                  <a:pt x="3477958" y="6314973"/>
                  <a:pt x="3466463" y="6353624"/>
                  <a:pt x="3455859" y="6391301"/>
                </a:cubicBezTo>
                <a:cubicBezTo>
                  <a:pt x="3447266" y="6420993"/>
                  <a:pt x="3438672" y="6450673"/>
                  <a:pt x="3429112" y="6479469"/>
                </a:cubicBezTo>
                <a:cubicBezTo>
                  <a:pt x="3394330" y="6587977"/>
                  <a:pt x="3348719" y="6693654"/>
                  <a:pt x="3304862" y="6796476"/>
                </a:cubicBezTo>
                <a:lnTo>
                  <a:pt x="3276071" y="6858000"/>
                </a:lnTo>
                <a:lnTo>
                  <a:pt x="3240805" y="6858000"/>
                </a:lnTo>
                <a:lnTo>
                  <a:pt x="3275917" y="6783192"/>
                </a:lnTo>
                <a:cubicBezTo>
                  <a:pt x="3319817" y="6681303"/>
                  <a:pt x="3364982" y="6576108"/>
                  <a:pt x="3399358" y="6469011"/>
                </a:cubicBezTo>
                <a:cubicBezTo>
                  <a:pt x="3408430" y="6439778"/>
                  <a:pt x="3417061" y="6411021"/>
                  <a:pt x="3425650" y="6381333"/>
                </a:cubicBezTo>
                <a:cubicBezTo>
                  <a:pt x="3436256" y="6343653"/>
                  <a:pt x="3448199" y="6304520"/>
                  <a:pt x="3460661" y="6266763"/>
                </a:cubicBezTo>
                <a:cubicBezTo>
                  <a:pt x="3477731" y="6216246"/>
                  <a:pt x="3498530" y="6165579"/>
                  <a:pt x="3518021" y="6117298"/>
                </a:cubicBezTo>
                <a:cubicBezTo>
                  <a:pt x="3530339" y="6087462"/>
                  <a:pt x="3542206" y="6058115"/>
                  <a:pt x="3554035" y="6027832"/>
                </a:cubicBezTo>
                <a:cubicBezTo>
                  <a:pt x="3602956" y="5900128"/>
                  <a:pt x="3640454" y="5766362"/>
                  <a:pt x="3677174" y="5636351"/>
                </a:cubicBezTo>
                <a:cubicBezTo>
                  <a:pt x="3685353" y="5608086"/>
                  <a:pt x="3692308" y="5584047"/>
                  <a:pt x="3698819" y="5560503"/>
                </a:cubicBezTo>
                <a:cubicBezTo>
                  <a:pt x="3699603" y="5556742"/>
                  <a:pt x="3701314" y="5552952"/>
                  <a:pt x="3702094" y="5549194"/>
                </a:cubicBezTo>
                <a:cubicBezTo>
                  <a:pt x="3586407" y="5684227"/>
                  <a:pt x="3491727" y="5855671"/>
                  <a:pt x="3398355" y="6094603"/>
                </a:cubicBezTo>
                <a:cubicBezTo>
                  <a:pt x="3309322" y="6322763"/>
                  <a:pt x="3241029" y="6558474"/>
                  <a:pt x="3193941" y="6798775"/>
                </a:cubicBezTo>
                <a:lnTo>
                  <a:pt x="3184140" y="6858000"/>
                </a:lnTo>
                <a:lnTo>
                  <a:pt x="3099978" y="6858000"/>
                </a:lnTo>
                <a:lnTo>
                  <a:pt x="3101556" y="6843337"/>
                </a:lnTo>
                <a:cubicBezTo>
                  <a:pt x="3144932" y="6479621"/>
                  <a:pt x="3209988" y="6112612"/>
                  <a:pt x="3370162" y="5785550"/>
                </a:cubicBezTo>
                <a:cubicBezTo>
                  <a:pt x="3467073" y="5588398"/>
                  <a:pt x="3627623" y="5538666"/>
                  <a:pt x="3746477" y="5377889"/>
                </a:cubicBezTo>
                <a:cubicBezTo>
                  <a:pt x="3800786" y="5303532"/>
                  <a:pt x="3818424" y="5173820"/>
                  <a:pt x="3863399" y="5087257"/>
                </a:cubicBezTo>
                <a:cubicBezTo>
                  <a:pt x="3894981" y="5026843"/>
                  <a:pt x="3930436" y="4970007"/>
                  <a:pt x="3968712" y="4913989"/>
                </a:cubicBezTo>
                <a:cubicBezTo>
                  <a:pt x="3564505" y="5020029"/>
                  <a:pt x="3170154" y="5174588"/>
                  <a:pt x="2792390" y="5382974"/>
                </a:cubicBezTo>
                <a:cubicBezTo>
                  <a:pt x="2766432" y="5397515"/>
                  <a:pt x="2740950" y="5412509"/>
                  <a:pt x="2714982" y="5427051"/>
                </a:cubicBezTo>
                <a:cubicBezTo>
                  <a:pt x="2773600" y="5623577"/>
                  <a:pt x="2823261" y="5817201"/>
                  <a:pt x="2813361" y="6023912"/>
                </a:cubicBezTo>
                <a:cubicBezTo>
                  <a:pt x="2800935" y="6283826"/>
                  <a:pt x="2738768" y="6546188"/>
                  <a:pt x="2688430" y="6801564"/>
                </a:cubicBezTo>
                <a:cubicBezTo>
                  <a:pt x="2680286" y="6842403"/>
                  <a:pt x="2633415" y="6776749"/>
                  <a:pt x="2629626" y="6763394"/>
                </a:cubicBezTo>
                <a:cubicBezTo>
                  <a:pt x="2507208" y="6357509"/>
                  <a:pt x="2389664" y="5910450"/>
                  <a:pt x="2565328" y="5516399"/>
                </a:cubicBezTo>
                <a:cubicBezTo>
                  <a:pt x="2340344" y="5655334"/>
                  <a:pt x="2126262" y="5810607"/>
                  <a:pt x="1922999" y="5980343"/>
                </a:cubicBezTo>
                <a:cubicBezTo>
                  <a:pt x="1913735" y="6121357"/>
                  <a:pt x="1951823" y="6270268"/>
                  <a:pt x="1950261" y="6405858"/>
                </a:cubicBezTo>
                <a:cubicBezTo>
                  <a:pt x="2095468" y="6403315"/>
                  <a:pt x="2243415" y="6568324"/>
                  <a:pt x="2365554" y="6759107"/>
                </a:cubicBezTo>
                <a:lnTo>
                  <a:pt x="2424142" y="6858000"/>
                </a:lnTo>
                <a:lnTo>
                  <a:pt x="2395994" y="6858000"/>
                </a:lnTo>
                <a:lnTo>
                  <a:pt x="2392863" y="6852964"/>
                </a:lnTo>
                <a:cubicBezTo>
                  <a:pt x="2286592" y="6697030"/>
                  <a:pt x="2128210" y="6530604"/>
                  <a:pt x="2017589" y="6493982"/>
                </a:cubicBezTo>
                <a:cubicBezTo>
                  <a:pt x="2065428" y="6525607"/>
                  <a:pt x="2108651" y="6558340"/>
                  <a:pt x="2147336" y="6594052"/>
                </a:cubicBezTo>
                <a:cubicBezTo>
                  <a:pt x="2168131" y="6613249"/>
                  <a:pt x="2188032" y="6633414"/>
                  <a:pt x="2207047" y="6654540"/>
                </a:cubicBezTo>
                <a:cubicBezTo>
                  <a:pt x="2240670" y="6691852"/>
                  <a:pt x="2268864" y="6733110"/>
                  <a:pt x="2299106" y="6778931"/>
                </a:cubicBezTo>
                <a:lnTo>
                  <a:pt x="2314430" y="6801144"/>
                </a:lnTo>
                <a:lnTo>
                  <a:pt x="2352406" y="6858000"/>
                </a:lnTo>
                <a:lnTo>
                  <a:pt x="2314492" y="6858000"/>
                </a:lnTo>
                <a:lnTo>
                  <a:pt x="2288095" y="6818030"/>
                </a:lnTo>
                <a:lnTo>
                  <a:pt x="2272768" y="6795822"/>
                </a:lnTo>
                <a:cubicBezTo>
                  <a:pt x="2242565" y="6750921"/>
                  <a:pt x="2214890" y="6711042"/>
                  <a:pt x="2182715" y="6675071"/>
                </a:cubicBezTo>
                <a:cubicBezTo>
                  <a:pt x="2139301" y="6626043"/>
                  <a:pt x="2090046" y="6582375"/>
                  <a:pt x="2032061" y="6541380"/>
                </a:cubicBezTo>
                <a:cubicBezTo>
                  <a:pt x="2113005" y="6632219"/>
                  <a:pt x="2185837" y="6729905"/>
                  <a:pt x="2257220" y="6826257"/>
                </a:cubicBezTo>
                <a:lnTo>
                  <a:pt x="2281324" y="6858000"/>
                </a:lnTo>
                <a:lnTo>
                  <a:pt x="2242860" y="6858000"/>
                </a:lnTo>
                <a:lnTo>
                  <a:pt x="2232818" y="6844926"/>
                </a:lnTo>
                <a:cubicBezTo>
                  <a:pt x="2156524" y="6742256"/>
                  <a:pt x="2077809" y="6637351"/>
                  <a:pt x="1990172" y="6542121"/>
                </a:cubicBezTo>
                <a:cubicBezTo>
                  <a:pt x="2025229" y="6615236"/>
                  <a:pt x="2072239" y="6690202"/>
                  <a:pt x="2124090" y="6761017"/>
                </a:cubicBezTo>
                <a:lnTo>
                  <a:pt x="2200380" y="6858000"/>
                </a:lnTo>
                <a:lnTo>
                  <a:pt x="2147507" y="6858000"/>
                </a:lnTo>
                <a:lnTo>
                  <a:pt x="2070668" y="6761520"/>
                </a:lnTo>
                <a:cubicBezTo>
                  <a:pt x="2050397" y="6732060"/>
                  <a:pt x="1955949" y="6524860"/>
                  <a:pt x="1975142" y="6585570"/>
                </a:cubicBezTo>
                <a:cubicBezTo>
                  <a:pt x="1998651" y="6661010"/>
                  <a:pt x="2025657" y="6736543"/>
                  <a:pt x="2050035" y="6813345"/>
                </a:cubicBezTo>
                <a:lnTo>
                  <a:pt x="2063025" y="6858000"/>
                </a:lnTo>
                <a:lnTo>
                  <a:pt x="2021675" y="6858000"/>
                </a:lnTo>
                <a:lnTo>
                  <a:pt x="2019308" y="6847118"/>
                </a:lnTo>
                <a:cubicBezTo>
                  <a:pt x="1994223" y="6748278"/>
                  <a:pt x="1963999" y="6650518"/>
                  <a:pt x="1938835" y="6551160"/>
                </a:cubicBezTo>
                <a:cubicBezTo>
                  <a:pt x="1929908" y="6619047"/>
                  <a:pt x="1941143" y="6690322"/>
                  <a:pt x="1953230" y="6759699"/>
                </a:cubicBezTo>
                <a:lnTo>
                  <a:pt x="1956763" y="6778191"/>
                </a:lnTo>
                <a:lnTo>
                  <a:pt x="1967925" y="6858000"/>
                </a:lnTo>
                <a:lnTo>
                  <a:pt x="1936622" y="6858000"/>
                </a:lnTo>
                <a:lnTo>
                  <a:pt x="1926261" y="6784064"/>
                </a:lnTo>
                <a:lnTo>
                  <a:pt x="1922724" y="6765577"/>
                </a:lnTo>
                <a:cubicBezTo>
                  <a:pt x="1915473" y="6723948"/>
                  <a:pt x="1907737" y="6681875"/>
                  <a:pt x="1904650" y="6639616"/>
                </a:cubicBezTo>
                <a:lnTo>
                  <a:pt x="1885273" y="6858000"/>
                </a:lnTo>
                <a:lnTo>
                  <a:pt x="1854363" y="6858000"/>
                </a:lnTo>
                <a:lnTo>
                  <a:pt x="1880391" y="6603796"/>
                </a:lnTo>
                <a:cubicBezTo>
                  <a:pt x="1857032" y="6636864"/>
                  <a:pt x="1833268" y="6671346"/>
                  <a:pt x="1818273" y="6715729"/>
                </a:cubicBezTo>
                <a:cubicBezTo>
                  <a:pt x="1804852" y="6755735"/>
                  <a:pt x="1797634" y="6798725"/>
                  <a:pt x="1794691" y="6843239"/>
                </a:cubicBezTo>
                <a:lnTo>
                  <a:pt x="1794914" y="6858000"/>
                </a:lnTo>
                <a:lnTo>
                  <a:pt x="1746128" y="6858000"/>
                </a:lnTo>
                <a:lnTo>
                  <a:pt x="1753934" y="6724796"/>
                </a:lnTo>
                <a:cubicBezTo>
                  <a:pt x="1761216" y="6674140"/>
                  <a:pt x="1773366" y="6623443"/>
                  <a:pt x="1792053" y="6572396"/>
                </a:cubicBezTo>
                <a:cubicBezTo>
                  <a:pt x="1831929" y="6463223"/>
                  <a:pt x="1865036" y="6394363"/>
                  <a:pt x="1862248" y="6266397"/>
                </a:cubicBezTo>
                <a:cubicBezTo>
                  <a:pt x="1860953" y="6187277"/>
                  <a:pt x="1859762" y="6110946"/>
                  <a:pt x="1862250" y="6033531"/>
                </a:cubicBezTo>
                <a:cubicBezTo>
                  <a:pt x="1629459" y="6233327"/>
                  <a:pt x="1412286" y="6451119"/>
                  <a:pt x="1211999" y="6683610"/>
                </a:cubicBezTo>
                <a:cubicBezTo>
                  <a:pt x="1212594" y="6686848"/>
                  <a:pt x="1213637" y="6689601"/>
                  <a:pt x="1213266" y="6691947"/>
                </a:cubicBezTo>
                <a:cubicBezTo>
                  <a:pt x="1207239" y="6745048"/>
                  <a:pt x="1203941" y="6797982"/>
                  <a:pt x="1203370" y="6850676"/>
                </a:cubicBezTo>
                <a:lnTo>
                  <a:pt x="1203671" y="6858000"/>
                </a:lnTo>
                <a:lnTo>
                  <a:pt x="1143180" y="6858000"/>
                </a:lnTo>
                <a:lnTo>
                  <a:pt x="1142176" y="6766045"/>
                </a:lnTo>
                <a:lnTo>
                  <a:pt x="1067484" y="6858000"/>
                </a:lnTo>
                <a:lnTo>
                  <a:pt x="953928" y="6858000"/>
                </a:lnTo>
                <a:lnTo>
                  <a:pt x="959715" y="6850185"/>
                </a:lnTo>
                <a:cubicBezTo>
                  <a:pt x="1122351" y="6642955"/>
                  <a:pt x="1297493" y="6445464"/>
                  <a:pt x="1483788" y="6259174"/>
                </a:cubicBezTo>
                <a:cubicBezTo>
                  <a:pt x="1354519" y="6252700"/>
                  <a:pt x="1219786" y="6272526"/>
                  <a:pt x="1100671" y="6252137"/>
                </a:cubicBezTo>
                <a:cubicBezTo>
                  <a:pt x="1097473" y="6253667"/>
                  <a:pt x="1093344" y="6255226"/>
                  <a:pt x="1090144" y="6256748"/>
                </a:cubicBezTo>
                <a:cubicBezTo>
                  <a:pt x="1093160" y="6262221"/>
                  <a:pt x="1095726" y="6268172"/>
                  <a:pt x="1095872" y="6271892"/>
                </a:cubicBezTo>
                <a:cubicBezTo>
                  <a:pt x="1117034" y="6614754"/>
                  <a:pt x="501310" y="6765589"/>
                  <a:pt x="262785" y="6845450"/>
                </a:cubicBezTo>
                <a:cubicBezTo>
                  <a:pt x="240730" y="6852851"/>
                  <a:pt x="197167" y="6788461"/>
                  <a:pt x="209968" y="6770713"/>
                </a:cubicBezTo>
                <a:cubicBezTo>
                  <a:pt x="383281" y="6527661"/>
                  <a:pt x="615742" y="6377713"/>
                  <a:pt x="873460" y="6253768"/>
                </a:cubicBezTo>
                <a:cubicBezTo>
                  <a:pt x="626943" y="6191900"/>
                  <a:pt x="365733" y="5960633"/>
                  <a:pt x="192686" y="5849257"/>
                </a:cubicBezTo>
                <a:cubicBezTo>
                  <a:pt x="116185" y="5799690"/>
                  <a:pt x="52073" y="5754165"/>
                  <a:pt x="4696" y="5697668"/>
                </a:cubicBezTo>
                <a:lnTo>
                  <a:pt x="0" y="5689984"/>
                </a:lnTo>
                <a:lnTo>
                  <a:pt x="0" y="5513472"/>
                </a:lnTo>
                <a:lnTo>
                  <a:pt x="174101" y="5620277"/>
                </a:lnTo>
                <a:cubicBezTo>
                  <a:pt x="413334" y="5759164"/>
                  <a:pt x="660435" y="5885160"/>
                  <a:pt x="891800" y="6036935"/>
                </a:cubicBezTo>
                <a:cubicBezTo>
                  <a:pt x="944884" y="6071606"/>
                  <a:pt x="1012106" y="6145300"/>
                  <a:pt x="1072219" y="6169443"/>
                </a:cubicBezTo>
                <a:cubicBezTo>
                  <a:pt x="1072700" y="6169886"/>
                  <a:pt x="1073629" y="6169850"/>
                  <a:pt x="1074117" y="6170301"/>
                </a:cubicBezTo>
                <a:cubicBezTo>
                  <a:pt x="1077423" y="6171567"/>
                  <a:pt x="1080285" y="6173315"/>
                  <a:pt x="1083114" y="6174131"/>
                </a:cubicBezTo>
                <a:cubicBezTo>
                  <a:pt x="1205686" y="6211148"/>
                  <a:pt x="1403553" y="6162717"/>
                  <a:pt x="1543010" y="6191140"/>
                </a:cubicBezTo>
                <a:cubicBezTo>
                  <a:pt x="1545352" y="6191516"/>
                  <a:pt x="1548218" y="6193258"/>
                  <a:pt x="1551080" y="6195006"/>
                </a:cubicBezTo>
                <a:cubicBezTo>
                  <a:pt x="1796784" y="5956970"/>
                  <a:pt x="2061981" y="5740521"/>
                  <a:pt x="2345443" y="5549882"/>
                </a:cubicBezTo>
                <a:cubicBezTo>
                  <a:pt x="2141371" y="5547786"/>
                  <a:pt x="1930334" y="5604666"/>
                  <a:pt x="1721499" y="5599969"/>
                </a:cubicBezTo>
                <a:cubicBezTo>
                  <a:pt x="1398951" y="5593309"/>
                  <a:pt x="1081337" y="5547329"/>
                  <a:pt x="767716" y="5472768"/>
                </a:cubicBezTo>
                <a:cubicBezTo>
                  <a:pt x="753133" y="5469162"/>
                  <a:pt x="700946" y="5398599"/>
                  <a:pt x="722147" y="5393091"/>
                </a:cubicBezTo>
                <a:cubicBezTo>
                  <a:pt x="968781" y="5329673"/>
                  <a:pt x="1232259" y="5326588"/>
                  <a:pt x="1485552" y="5313202"/>
                </a:cubicBezTo>
                <a:cubicBezTo>
                  <a:pt x="1722589" y="5300930"/>
                  <a:pt x="1934026" y="5312502"/>
                  <a:pt x="2143004" y="5402420"/>
                </a:cubicBezTo>
                <a:cubicBezTo>
                  <a:pt x="2072259" y="5321879"/>
                  <a:pt x="2001915" y="5239927"/>
                  <a:pt x="1933391" y="5156971"/>
                </a:cubicBezTo>
                <a:cubicBezTo>
                  <a:pt x="1884964" y="5098829"/>
                  <a:pt x="1830279" y="5047453"/>
                  <a:pt x="1827118" y="4968410"/>
                </a:cubicBezTo>
                <a:cubicBezTo>
                  <a:pt x="1826899" y="4962830"/>
                  <a:pt x="1831287" y="4956131"/>
                  <a:pt x="1837349" y="4956357"/>
                </a:cubicBezTo>
                <a:cubicBezTo>
                  <a:pt x="1954786" y="4958180"/>
                  <a:pt x="2095955" y="5099243"/>
                  <a:pt x="2162835" y="5187853"/>
                </a:cubicBezTo>
                <a:cubicBezTo>
                  <a:pt x="2223806" y="5268314"/>
                  <a:pt x="2261117" y="5362764"/>
                  <a:pt x="2257167" y="5462123"/>
                </a:cubicBezTo>
                <a:cubicBezTo>
                  <a:pt x="2258619" y="5463463"/>
                  <a:pt x="2260110" y="5465731"/>
                  <a:pt x="2261598" y="5467998"/>
                </a:cubicBezTo>
                <a:cubicBezTo>
                  <a:pt x="2319293" y="5466627"/>
                  <a:pt x="2377620" y="5469418"/>
                  <a:pt x="2437177" y="5479608"/>
                </a:cubicBezTo>
                <a:cubicBezTo>
                  <a:pt x="2440002" y="5480429"/>
                  <a:pt x="2442387" y="5481726"/>
                  <a:pt x="2445247" y="5483476"/>
                </a:cubicBezTo>
                <a:cubicBezTo>
                  <a:pt x="2542410" y="5420910"/>
                  <a:pt x="2642483" y="5361023"/>
                  <a:pt x="2743626" y="5304819"/>
                </a:cubicBezTo>
                <a:cubicBezTo>
                  <a:pt x="2843877" y="5249576"/>
                  <a:pt x="2945694" y="5198471"/>
                  <a:pt x="3048102" y="5150595"/>
                </a:cubicBezTo>
                <a:cubicBezTo>
                  <a:pt x="2585795" y="5154639"/>
                  <a:pt x="2153807" y="4996795"/>
                  <a:pt x="1799414" y="4694732"/>
                </a:cubicBezTo>
                <a:cubicBezTo>
                  <a:pt x="1791709" y="4688523"/>
                  <a:pt x="1742423" y="4620635"/>
                  <a:pt x="1771735" y="4619929"/>
                </a:cubicBezTo>
                <a:cubicBezTo>
                  <a:pt x="2256142" y="4609405"/>
                  <a:pt x="2784409" y="4670721"/>
                  <a:pt x="3104273" y="5076159"/>
                </a:cubicBezTo>
                <a:cubicBezTo>
                  <a:pt x="3108183" y="5080663"/>
                  <a:pt x="3110711" y="5085686"/>
                  <a:pt x="3113245" y="5090705"/>
                </a:cubicBezTo>
                <a:cubicBezTo>
                  <a:pt x="3118189" y="5097958"/>
                  <a:pt x="3122727" y="5106622"/>
                  <a:pt x="3126294" y="5114400"/>
                </a:cubicBezTo>
                <a:cubicBezTo>
                  <a:pt x="3390302" y="4996262"/>
                  <a:pt x="3661785" y="4902036"/>
                  <a:pt x="3937433" y="4830473"/>
                </a:cubicBezTo>
                <a:cubicBezTo>
                  <a:pt x="3836176" y="4732523"/>
                  <a:pt x="3721785" y="4620668"/>
                  <a:pt x="3590475" y="4597974"/>
                </a:cubicBezTo>
                <a:cubicBezTo>
                  <a:pt x="3435249" y="4571111"/>
                  <a:pt x="3264279" y="4616605"/>
                  <a:pt x="3100264" y="4579845"/>
                </a:cubicBezTo>
                <a:cubicBezTo>
                  <a:pt x="2787310" y="4510393"/>
                  <a:pt x="2468738" y="4370372"/>
                  <a:pt x="2183576" y="4227150"/>
                </a:cubicBezTo>
                <a:cubicBezTo>
                  <a:pt x="2170260" y="4220226"/>
                  <a:pt x="2115765" y="4150220"/>
                  <a:pt x="2151029" y="4146947"/>
                </a:cubicBezTo>
                <a:cubicBezTo>
                  <a:pt x="2677991" y="4094203"/>
                  <a:pt x="3159089" y="4117356"/>
                  <a:pt x="3563434" y="4469115"/>
                </a:cubicBezTo>
                <a:lnTo>
                  <a:pt x="3177952" y="3657386"/>
                </a:lnTo>
                <a:cubicBezTo>
                  <a:pt x="3171337" y="3643210"/>
                  <a:pt x="3161442" y="3605414"/>
                  <a:pt x="3189263" y="3625726"/>
                </a:cubicBezTo>
                <a:cubicBezTo>
                  <a:pt x="3348177" y="3744655"/>
                  <a:pt x="3463235" y="3908187"/>
                  <a:pt x="3560912" y="4079863"/>
                </a:cubicBezTo>
                <a:cubicBezTo>
                  <a:pt x="3646545" y="4229668"/>
                  <a:pt x="3658964" y="4353983"/>
                  <a:pt x="3626636" y="4512230"/>
                </a:cubicBezTo>
                <a:cubicBezTo>
                  <a:pt x="3635603" y="4515129"/>
                  <a:pt x="3644081" y="4517586"/>
                  <a:pt x="3653088" y="4521417"/>
                </a:cubicBezTo>
                <a:cubicBezTo>
                  <a:pt x="3765052" y="4572828"/>
                  <a:pt x="3892199" y="4724230"/>
                  <a:pt x="3988128" y="4817267"/>
                </a:cubicBezTo>
                <a:cubicBezTo>
                  <a:pt x="4265269" y="4747971"/>
                  <a:pt x="4547054" y="4701774"/>
                  <a:pt x="4830582" y="4676000"/>
                </a:cubicBezTo>
                <a:lnTo>
                  <a:pt x="4830100" y="4675554"/>
                </a:lnTo>
                <a:cubicBezTo>
                  <a:pt x="4727027" y="4369030"/>
                  <a:pt x="4271973" y="4333199"/>
                  <a:pt x="4036318" y="4147013"/>
                </a:cubicBezTo>
                <a:cubicBezTo>
                  <a:pt x="3810777" y="3969273"/>
                  <a:pt x="3654591" y="3720297"/>
                  <a:pt x="3432098" y="3537312"/>
                </a:cubicBezTo>
                <a:cubicBezTo>
                  <a:pt x="3405134" y="3515099"/>
                  <a:pt x="3391592" y="3444385"/>
                  <a:pt x="3446761" y="3461278"/>
                </a:cubicBezTo>
                <a:cubicBezTo>
                  <a:pt x="3801752" y="3568638"/>
                  <a:pt x="4119982" y="3746863"/>
                  <a:pt x="4419733" y="3963555"/>
                </a:cubicBezTo>
                <a:cubicBezTo>
                  <a:pt x="4597168" y="4091520"/>
                  <a:pt x="4760991" y="4228417"/>
                  <a:pt x="4781371" y="4458604"/>
                </a:cubicBezTo>
                <a:cubicBezTo>
                  <a:pt x="4781562" y="4463257"/>
                  <a:pt x="4780772" y="4467014"/>
                  <a:pt x="4780440" y="4470290"/>
                </a:cubicBezTo>
                <a:cubicBezTo>
                  <a:pt x="4830364" y="4519056"/>
                  <a:pt x="4870983" y="4579844"/>
                  <a:pt x="4898954" y="4662092"/>
                </a:cubicBezTo>
                <a:cubicBezTo>
                  <a:pt x="4900480" y="4665288"/>
                  <a:pt x="4900107" y="4667630"/>
                  <a:pt x="4900699" y="4670867"/>
                </a:cubicBezTo>
                <a:cubicBezTo>
                  <a:pt x="5170915" y="4649815"/>
                  <a:pt x="5442360" y="4647817"/>
                  <a:pt x="5714511" y="4663483"/>
                </a:cubicBezTo>
                <a:cubicBezTo>
                  <a:pt x="5651495" y="4555157"/>
                  <a:pt x="5582088" y="4449879"/>
                  <a:pt x="5464793" y="4393556"/>
                </a:cubicBezTo>
                <a:cubicBezTo>
                  <a:pt x="5463384" y="4393148"/>
                  <a:pt x="5462860" y="4391770"/>
                  <a:pt x="5461897" y="4390879"/>
                </a:cubicBezTo>
                <a:cubicBezTo>
                  <a:pt x="4970387" y="4293633"/>
                  <a:pt x="4556299" y="3674930"/>
                  <a:pt x="4294126" y="3303048"/>
                </a:cubicBezTo>
                <a:cubicBezTo>
                  <a:pt x="4284225" y="3288537"/>
                  <a:pt x="4271318" y="3233630"/>
                  <a:pt x="4305321" y="3256953"/>
                </a:cubicBezTo>
                <a:cubicBezTo>
                  <a:pt x="4530520" y="3414680"/>
                  <a:pt x="4740956" y="3587440"/>
                  <a:pt x="4949299" y="3766336"/>
                </a:cubicBezTo>
                <a:cubicBezTo>
                  <a:pt x="5065543" y="3866477"/>
                  <a:pt x="5184542" y="3965579"/>
                  <a:pt x="5291452" y="4076801"/>
                </a:cubicBezTo>
                <a:cubicBezTo>
                  <a:pt x="5309900" y="4095629"/>
                  <a:pt x="5393714" y="4211504"/>
                  <a:pt x="5434998" y="4254100"/>
                </a:cubicBezTo>
                <a:cubicBezTo>
                  <a:pt x="5369347" y="4172892"/>
                  <a:pt x="5356821" y="3836202"/>
                  <a:pt x="5351015" y="3760989"/>
                </a:cubicBezTo>
                <a:cubicBezTo>
                  <a:pt x="5330486" y="3492147"/>
                  <a:pt x="5355823" y="3228927"/>
                  <a:pt x="5413780" y="2966265"/>
                </a:cubicBezTo>
                <a:cubicBezTo>
                  <a:pt x="5415835" y="2956520"/>
                  <a:pt x="5420191" y="2953318"/>
                  <a:pt x="5425627" y="2954192"/>
                </a:cubicBezTo>
                <a:close/>
                <a:moveTo>
                  <a:pt x="8380397" y="2896659"/>
                </a:moveTo>
                <a:cubicBezTo>
                  <a:pt x="8455275" y="3038078"/>
                  <a:pt x="8545153" y="3173735"/>
                  <a:pt x="8634801" y="3304169"/>
                </a:cubicBezTo>
                <a:cubicBezTo>
                  <a:pt x="8726195" y="3437326"/>
                  <a:pt x="8821496" y="3600936"/>
                  <a:pt x="8971448" y="3675946"/>
                </a:cubicBezTo>
                <a:cubicBezTo>
                  <a:pt x="8910775" y="3621244"/>
                  <a:pt x="8864937" y="3553231"/>
                  <a:pt x="8820691" y="3486482"/>
                </a:cubicBezTo>
                <a:cubicBezTo>
                  <a:pt x="8816331" y="3480073"/>
                  <a:pt x="8811972" y="3473665"/>
                  <a:pt x="8807612" y="3467256"/>
                </a:cubicBezTo>
                <a:cubicBezTo>
                  <a:pt x="8727274" y="3347730"/>
                  <a:pt x="8640362" y="3230102"/>
                  <a:pt x="8556796" y="3116474"/>
                </a:cubicBezTo>
                <a:cubicBezTo>
                  <a:pt x="8515702" y="3060746"/>
                  <a:pt x="8472667" y="3003195"/>
                  <a:pt x="8427018" y="2948853"/>
                </a:cubicBezTo>
                <a:cubicBezTo>
                  <a:pt x="8411728" y="2931040"/>
                  <a:pt x="8396239" y="2914119"/>
                  <a:pt x="8380397" y="2896659"/>
                </a:cubicBezTo>
                <a:close/>
                <a:moveTo>
                  <a:pt x="9831020" y="2871730"/>
                </a:moveTo>
                <a:lnTo>
                  <a:pt x="9827707" y="2915231"/>
                </a:lnTo>
                <a:cubicBezTo>
                  <a:pt x="9824540" y="2960178"/>
                  <a:pt x="9821168" y="3006017"/>
                  <a:pt x="9820699" y="3051540"/>
                </a:cubicBezTo>
                <a:cubicBezTo>
                  <a:pt x="9820458" y="3081589"/>
                  <a:pt x="9821664" y="3111470"/>
                  <a:pt x="9822525" y="3140814"/>
                </a:cubicBezTo>
                <a:cubicBezTo>
                  <a:pt x="9823738" y="3170696"/>
                  <a:pt x="9824947" y="3200579"/>
                  <a:pt x="9824704" y="3230628"/>
                </a:cubicBezTo>
                <a:cubicBezTo>
                  <a:pt x="9823869" y="3331557"/>
                  <a:pt x="9808712" y="3433224"/>
                  <a:pt x="9793821" y="3531652"/>
                </a:cubicBezTo>
                <a:cubicBezTo>
                  <a:pt x="9783066" y="3603683"/>
                  <a:pt x="9772446" y="3677150"/>
                  <a:pt x="9767436" y="3750864"/>
                </a:cubicBezTo>
                <a:cubicBezTo>
                  <a:pt x="9782786" y="3724954"/>
                  <a:pt x="9799440" y="3697443"/>
                  <a:pt x="9814477" y="3662531"/>
                </a:cubicBezTo>
                <a:cubicBezTo>
                  <a:pt x="9926754" y="3406015"/>
                  <a:pt x="9892054" y="3133900"/>
                  <a:pt x="9831020" y="2871730"/>
                </a:cubicBezTo>
                <a:close/>
                <a:moveTo>
                  <a:pt x="8380521" y="2850596"/>
                </a:moveTo>
                <a:cubicBezTo>
                  <a:pt x="8404481" y="2875897"/>
                  <a:pt x="8428794" y="2901731"/>
                  <a:pt x="8451446" y="2928627"/>
                </a:cubicBezTo>
                <a:cubicBezTo>
                  <a:pt x="8497446" y="2983517"/>
                  <a:pt x="8540828" y="3041610"/>
                  <a:pt x="8582269" y="3097880"/>
                </a:cubicBezTo>
                <a:cubicBezTo>
                  <a:pt x="8666744" y="3211700"/>
                  <a:pt x="8753998" y="3329876"/>
                  <a:pt x="8833783" y="3449753"/>
                </a:cubicBezTo>
                <a:cubicBezTo>
                  <a:pt x="8838143" y="3456162"/>
                  <a:pt x="8842503" y="3462572"/>
                  <a:pt x="8846863" y="3468981"/>
                </a:cubicBezTo>
                <a:cubicBezTo>
                  <a:pt x="8881714" y="3521040"/>
                  <a:pt x="8917610" y="3574725"/>
                  <a:pt x="8960046" y="3620389"/>
                </a:cubicBezTo>
                <a:cubicBezTo>
                  <a:pt x="8847240" y="3316219"/>
                  <a:pt x="8665033" y="3014288"/>
                  <a:pt x="8380521" y="2850596"/>
                </a:cubicBezTo>
                <a:close/>
                <a:moveTo>
                  <a:pt x="9854151" y="2642862"/>
                </a:moveTo>
                <a:cubicBezTo>
                  <a:pt x="9862376" y="2644690"/>
                  <a:pt x="9868748" y="2649859"/>
                  <a:pt x="9871341" y="2659697"/>
                </a:cubicBezTo>
                <a:cubicBezTo>
                  <a:pt x="9936549" y="2907705"/>
                  <a:pt x="10004418" y="3164740"/>
                  <a:pt x="9966678" y="3423399"/>
                </a:cubicBezTo>
                <a:cubicBezTo>
                  <a:pt x="9951724" y="3524170"/>
                  <a:pt x="9914841" y="3605244"/>
                  <a:pt x="9880832" y="3700562"/>
                </a:cubicBezTo>
                <a:cubicBezTo>
                  <a:pt x="9817639" y="3880472"/>
                  <a:pt x="9825316" y="4002022"/>
                  <a:pt x="9896024" y="4178295"/>
                </a:cubicBezTo>
                <a:cubicBezTo>
                  <a:pt x="10068034" y="4289020"/>
                  <a:pt x="10235704" y="4406341"/>
                  <a:pt x="10395379" y="4531843"/>
                </a:cubicBezTo>
                <a:cubicBezTo>
                  <a:pt x="10227815" y="4223610"/>
                  <a:pt x="10104867" y="3926696"/>
                  <a:pt x="10225980" y="3561061"/>
                </a:cubicBezTo>
                <a:cubicBezTo>
                  <a:pt x="10233239" y="3539559"/>
                  <a:pt x="10303382" y="3509255"/>
                  <a:pt x="10314210" y="3538353"/>
                </a:cubicBezTo>
                <a:cubicBezTo>
                  <a:pt x="10408734" y="3779872"/>
                  <a:pt x="10497596" y="4023472"/>
                  <a:pt x="10573663" y="4271430"/>
                </a:cubicBezTo>
                <a:cubicBezTo>
                  <a:pt x="10618238" y="4415363"/>
                  <a:pt x="10653304" y="4549296"/>
                  <a:pt x="10583736" y="4688819"/>
                </a:cubicBezTo>
                <a:cubicBezTo>
                  <a:pt x="10685909" y="4776757"/>
                  <a:pt x="10784700" y="4869157"/>
                  <a:pt x="10880472" y="4966558"/>
                </a:cubicBezTo>
                <a:cubicBezTo>
                  <a:pt x="10849056" y="4499967"/>
                  <a:pt x="11034230" y="4066538"/>
                  <a:pt x="11231212" y="3645474"/>
                </a:cubicBezTo>
                <a:cubicBezTo>
                  <a:pt x="11242138" y="3622394"/>
                  <a:pt x="11319709" y="3598841"/>
                  <a:pt x="11317765" y="3638405"/>
                </a:cubicBezTo>
                <a:cubicBezTo>
                  <a:pt x="11295958" y="4125233"/>
                  <a:pt x="11372236" y="4676562"/>
                  <a:pt x="10982911" y="5051260"/>
                </a:cubicBezTo>
                <a:cubicBezTo>
                  <a:pt x="10979389" y="5054277"/>
                  <a:pt x="10974419" y="5057456"/>
                  <a:pt x="10968747" y="5059552"/>
                </a:cubicBezTo>
                <a:cubicBezTo>
                  <a:pt x="11069120" y="5167803"/>
                  <a:pt x="11166116" y="5280511"/>
                  <a:pt x="11258020" y="5401078"/>
                </a:cubicBezTo>
                <a:cubicBezTo>
                  <a:pt x="11414501" y="5606795"/>
                  <a:pt x="11558425" y="5822089"/>
                  <a:pt x="11688741" y="6045312"/>
                </a:cubicBezTo>
                <a:cubicBezTo>
                  <a:pt x="11728326" y="5923422"/>
                  <a:pt x="11744133" y="5789920"/>
                  <a:pt x="11794425" y="5681109"/>
                </a:cubicBezTo>
                <a:cubicBezTo>
                  <a:pt x="11793785" y="5677682"/>
                  <a:pt x="11793359" y="5673360"/>
                  <a:pt x="11792727" y="5669934"/>
                </a:cubicBezTo>
                <a:cubicBezTo>
                  <a:pt x="11786706" y="5671483"/>
                  <a:pt x="11780344" y="5672486"/>
                  <a:pt x="11776744" y="5671723"/>
                </a:cubicBezTo>
                <a:cubicBezTo>
                  <a:pt x="11442886" y="5608574"/>
                  <a:pt x="11457436" y="4983823"/>
                  <a:pt x="11442546" y="4736592"/>
                </a:cubicBezTo>
                <a:cubicBezTo>
                  <a:pt x="11441155" y="4713728"/>
                  <a:pt x="11514076" y="4687776"/>
                  <a:pt x="11527771" y="4704317"/>
                </a:cubicBezTo>
                <a:cubicBezTo>
                  <a:pt x="11715804" y="4928943"/>
                  <a:pt x="11799388" y="5187422"/>
                  <a:pt x="11851542" y="5463703"/>
                </a:cubicBezTo>
                <a:cubicBezTo>
                  <a:pt x="11913004" y="5353500"/>
                  <a:pt x="12015977" y="5250086"/>
                  <a:pt x="12122505" y="5156948"/>
                </a:cubicBezTo>
                <a:lnTo>
                  <a:pt x="12192002" y="5098973"/>
                </a:lnTo>
                <a:lnTo>
                  <a:pt x="12192001" y="5160062"/>
                </a:lnTo>
                <a:lnTo>
                  <a:pt x="12155105" y="5191181"/>
                </a:lnTo>
                <a:cubicBezTo>
                  <a:pt x="12056052" y="5282318"/>
                  <a:pt x="11965498" y="5385071"/>
                  <a:pt x="11918903" y="5491132"/>
                </a:cubicBezTo>
                <a:cubicBezTo>
                  <a:pt x="11960691" y="5426848"/>
                  <a:pt x="12011970" y="5370101"/>
                  <a:pt x="12067554" y="5317498"/>
                </a:cubicBezTo>
                <a:lnTo>
                  <a:pt x="12192001" y="5211391"/>
                </a:lnTo>
                <a:lnTo>
                  <a:pt x="12192001" y="5251558"/>
                </a:lnTo>
                <a:lnTo>
                  <a:pt x="12087498" y="5340764"/>
                </a:lnTo>
                <a:cubicBezTo>
                  <a:pt x="12032329" y="5393102"/>
                  <a:pt x="11981742" y="5449408"/>
                  <a:pt x="11941335" y="5512809"/>
                </a:cubicBezTo>
                <a:cubicBezTo>
                  <a:pt x="11925082" y="5538523"/>
                  <a:pt x="11910985" y="5565169"/>
                  <a:pt x="11898139" y="5592553"/>
                </a:cubicBezTo>
                <a:cubicBezTo>
                  <a:pt x="11945914" y="5558922"/>
                  <a:pt x="11992854" y="5522778"/>
                  <a:pt x="12037359" y="5482816"/>
                </a:cubicBezTo>
                <a:lnTo>
                  <a:pt x="12192001" y="5330890"/>
                </a:lnTo>
                <a:lnTo>
                  <a:pt x="12192001" y="5402911"/>
                </a:lnTo>
                <a:lnTo>
                  <a:pt x="12054488" y="5533939"/>
                </a:lnTo>
                <a:cubicBezTo>
                  <a:pt x="12007570" y="5576210"/>
                  <a:pt x="11919625" y="5622495"/>
                  <a:pt x="11880977" y="5674040"/>
                </a:cubicBezTo>
                <a:cubicBezTo>
                  <a:pt x="11880428" y="5674391"/>
                  <a:pt x="11880223" y="5675288"/>
                  <a:pt x="11879666" y="5675644"/>
                </a:cubicBezTo>
                <a:cubicBezTo>
                  <a:pt x="11877599" y="5678494"/>
                  <a:pt x="11875186" y="5680803"/>
                  <a:pt x="11873674" y="5683306"/>
                </a:cubicBezTo>
                <a:cubicBezTo>
                  <a:pt x="11806563" y="5791374"/>
                  <a:pt x="11801847" y="5992131"/>
                  <a:pt x="11738608" y="6118417"/>
                </a:cubicBezTo>
                <a:cubicBezTo>
                  <a:pt x="11737642" y="6120562"/>
                  <a:pt x="11735234" y="6122876"/>
                  <a:pt x="11732820" y="6125184"/>
                </a:cubicBezTo>
                <a:cubicBezTo>
                  <a:pt x="11856220" y="6344593"/>
                  <a:pt x="11965159" y="6571523"/>
                  <a:pt x="12058063" y="6805045"/>
                </a:cubicBezTo>
                <a:lnTo>
                  <a:pt x="12077722" y="6857999"/>
                </a:lnTo>
                <a:lnTo>
                  <a:pt x="11980831" y="6857999"/>
                </a:lnTo>
                <a:lnTo>
                  <a:pt x="11842370" y="6532596"/>
                </a:lnTo>
                <a:lnTo>
                  <a:pt x="11807118" y="6461642"/>
                </a:lnTo>
                <a:cubicBezTo>
                  <a:pt x="11675874" y="6190726"/>
                  <a:pt x="11523363" y="5930353"/>
                  <a:pt x="11352410" y="5682534"/>
                </a:cubicBezTo>
                <a:cubicBezTo>
                  <a:pt x="11349154" y="5682314"/>
                  <a:pt x="11346248" y="5682642"/>
                  <a:pt x="11344098" y="5681717"/>
                </a:cubicBezTo>
                <a:cubicBezTo>
                  <a:pt x="11146884" y="5607050"/>
                  <a:pt x="10940954" y="5574737"/>
                  <a:pt x="10730809" y="5585749"/>
                </a:cubicBezTo>
                <a:cubicBezTo>
                  <a:pt x="10726045" y="5588034"/>
                  <a:pt x="10720166" y="5591021"/>
                  <a:pt x="10713050" y="5593271"/>
                </a:cubicBezTo>
                <a:cubicBezTo>
                  <a:pt x="10300570" y="5732161"/>
                  <a:pt x="9845774" y="5640588"/>
                  <a:pt x="9420192" y="5692050"/>
                </a:cubicBezTo>
                <a:cubicBezTo>
                  <a:pt x="9405112" y="5694029"/>
                  <a:pt x="9380308" y="5686903"/>
                  <a:pt x="9404066" y="5671708"/>
                </a:cubicBezTo>
                <a:cubicBezTo>
                  <a:pt x="9811305" y="5415077"/>
                  <a:pt x="10269729" y="5333413"/>
                  <a:pt x="10712309" y="5538562"/>
                </a:cubicBezTo>
                <a:cubicBezTo>
                  <a:pt x="10909559" y="5522006"/>
                  <a:pt x="11103888" y="5541041"/>
                  <a:pt x="11291486" y="5595804"/>
                </a:cubicBezTo>
                <a:cubicBezTo>
                  <a:pt x="11253937" y="5543176"/>
                  <a:pt x="11215832" y="5490905"/>
                  <a:pt x="11176624" y="5439340"/>
                </a:cubicBezTo>
                <a:cubicBezTo>
                  <a:pt x="11019444" y="5232532"/>
                  <a:pt x="10848144" y="5046247"/>
                  <a:pt x="10665962" y="4874588"/>
                </a:cubicBezTo>
                <a:cubicBezTo>
                  <a:pt x="10659400" y="4876493"/>
                  <a:pt x="10653378" y="4878043"/>
                  <a:pt x="10647017" y="4879047"/>
                </a:cubicBezTo>
                <a:cubicBezTo>
                  <a:pt x="10469841" y="4937947"/>
                  <a:pt x="10294852" y="4989315"/>
                  <a:pt x="10107096" y="4989072"/>
                </a:cubicBezTo>
                <a:cubicBezTo>
                  <a:pt x="9884392" y="4988955"/>
                  <a:pt x="9658777" y="4947776"/>
                  <a:pt x="9439953" y="4909921"/>
                </a:cubicBezTo>
                <a:cubicBezTo>
                  <a:pt x="9408584" y="4904693"/>
                  <a:pt x="9464056" y="4874580"/>
                  <a:pt x="9470279" y="4872131"/>
                </a:cubicBezTo>
                <a:cubicBezTo>
                  <a:pt x="9777078" y="4772480"/>
                  <a:pt x="10227985" y="4680296"/>
                  <a:pt x="10565024" y="4781269"/>
                </a:cubicBezTo>
                <a:cubicBezTo>
                  <a:pt x="10362949" y="4601638"/>
                  <a:pt x="10148128" y="4438593"/>
                  <a:pt x="9922490" y="4287833"/>
                </a:cubicBezTo>
                <a:cubicBezTo>
                  <a:pt x="9921938" y="4288186"/>
                  <a:pt x="9921032" y="4287993"/>
                  <a:pt x="9920481" y="4288346"/>
                </a:cubicBezTo>
                <a:cubicBezTo>
                  <a:pt x="9919033" y="4288508"/>
                  <a:pt x="9917026" y="4289026"/>
                  <a:pt x="9916127" y="4288836"/>
                </a:cubicBezTo>
                <a:cubicBezTo>
                  <a:pt x="9902906" y="4288860"/>
                  <a:pt x="9795895" y="4364971"/>
                  <a:pt x="9791125" y="4367248"/>
                </a:cubicBezTo>
                <a:cubicBezTo>
                  <a:pt x="9707175" y="4406384"/>
                  <a:pt x="9617775" y="4432133"/>
                  <a:pt x="9528364" y="4451767"/>
                </a:cubicBezTo>
                <a:cubicBezTo>
                  <a:pt x="9228232" y="4518029"/>
                  <a:pt x="8927622" y="4526349"/>
                  <a:pt x="8629850" y="4613329"/>
                </a:cubicBezTo>
                <a:cubicBezTo>
                  <a:pt x="8609591" y="4619390"/>
                  <a:pt x="8554225" y="4618011"/>
                  <a:pt x="8600239" y="4596243"/>
                </a:cubicBezTo>
                <a:cubicBezTo>
                  <a:pt x="8928850" y="4438196"/>
                  <a:pt x="9367700" y="4136057"/>
                  <a:pt x="9761570" y="4182283"/>
                </a:cubicBezTo>
                <a:cubicBezTo>
                  <a:pt x="9633677" y="4101602"/>
                  <a:pt x="9502269" y="4023929"/>
                  <a:pt x="9368237" y="3949470"/>
                </a:cubicBezTo>
                <a:cubicBezTo>
                  <a:pt x="9363677" y="3950852"/>
                  <a:pt x="9358768" y="3951697"/>
                  <a:pt x="9354614" y="3951288"/>
                </a:cubicBezTo>
                <a:cubicBezTo>
                  <a:pt x="9045666" y="4112095"/>
                  <a:pt x="8711508" y="4184792"/>
                  <a:pt x="8364351" y="4159267"/>
                </a:cubicBezTo>
                <a:cubicBezTo>
                  <a:pt x="8322605" y="4156073"/>
                  <a:pt x="8373028" y="4125362"/>
                  <a:pt x="8386567" y="4119760"/>
                </a:cubicBezTo>
                <a:cubicBezTo>
                  <a:pt x="8661942" y="4017222"/>
                  <a:pt x="8938634" y="3857115"/>
                  <a:pt x="9231713" y="3873539"/>
                </a:cubicBezTo>
                <a:cubicBezTo>
                  <a:pt x="9162796" y="3836374"/>
                  <a:pt x="9093324" y="3799562"/>
                  <a:pt x="9023301" y="3763109"/>
                </a:cubicBezTo>
                <a:cubicBezTo>
                  <a:pt x="9018245" y="3762512"/>
                  <a:pt x="9014299" y="3761207"/>
                  <a:pt x="9010556" y="3758998"/>
                </a:cubicBezTo>
                <a:cubicBezTo>
                  <a:pt x="8818026" y="3719652"/>
                  <a:pt x="8714888" y="3571783"/>
                  <a:pt x="8604324" y="3417171"/>
                </a:cubicBezTo>
                <a:cubicBezTo>
                  <a:pt x="8460937" y="3216099"/>
                  <a:pt x="8313620" y="2999153"/>
                  <a:pt x="8218577" y="2770227"/>
                </a:cubicBezTo>
                <a:cubicBezTo>
                  <a:pt x="8215211" y="2762227"/>
                  <a:pt x="8217371" y="2755481"/>
                  <a:pt x="8222774" y="2749954"/>
                </a:cubicBezTo>
                <a:cubicBezTo>
                  <a:pt x="8238990" y="2733370"/>
                  <a:pt x="8284424" y="2727735"/>
                  <a:pt x="8297623" y="2731935"/>
                </a:cubicBezTo>
                <a:cubicBezTo>
                  <a:pt x="8726387" y="2883841"/>
                  <a:pt x="8964880" y="3311498"/>
                  <a:pt x="9090618" y="3716225"/>
                </a:cubicBezTo>
                <a:cubicBezTo>
                  <a:pt x="9321070" y="3835548"/>
                  <a:pt x="9546131" y="3959850"/>
                  <a:pt x="9762441" y="4093587"/>
                </a:cubicBezTo>
                <a:cubicBezTo>
                  <a:pt x="9739891" y="4035197"/>
                  <a:pt x="9720655" y="3974696"/>
                  <a:pt x="9717826" y="3916719"/>
                </a:cubicBezTo>
                <a:cubicBezTo>
                  <a:pt x="9716379" y="3916883"/>
                  <a:pt x="9714371" y="3917401"/>
                  <a:pt x="9713123" y="3916663"/>
                </a:cubicBezTo>
                <a:cubicBezTo>
                  <a:pt x="9419408" y="3876118"/>
                  <a:pt x="9276568" y="3571232"/>
                  <a:pt x="9175594" y="3326950"/>
                </a:cubicBezTo>
                <a:cubicBezTo>
                  <a:pt x="9162477" y="3295477"/>
                  <a:pt x="9234580" y="3273123"/>
                  <a:pt x="9253941" y="3287566"/>
                </a:cubicBezTo>
                <a:cubicBezTo>
                  <a:pt x="9396995" y="3390749"/>
                  <a:pt x="9519263" y="3506453"/>
                  <a:pt x="9625671" y="3639960"/>
                </a:cubicBezTo>
                <a:cubicBezTo>
                  <a:pt x="9622492" y="3540061"/>
                  <a:pt x="9637797" y="3439839"/>
                  <a:pt x="9656881" y="3333361"/>
                </a:cubicBezTo>
                <a:cubicBezTo>
                  <a:pt x="9696972" y="3116116"/>
                  <a:pt x="9713720" y="2891570"/>
                  <a:pt x="9782066" y="2680771"/>
                </a:cubicBezTo>
                <a:cubicBezTo>
                  <a:pt x="9788129" y="2661952"/>
                  <a:pt x="9829478" y="2637374"/>
                  <a:pt x="9854151" y="2642862"/>
                </a:cubicBezTo>
                <a:close/>
                <a:moveTo>
                  <a:pt x="11114299" y="2390555"/>
                </a:moveTo>
                <a:lnTo>
                  <a:pt x="11113373" y="2392739"/>
                </a:lnTo>
                <a:lnTo>
                  <a:pt x="11117197" y="2394358"/>
                </a:lnTo>
                <a:cubicBezTo>
                  <a:pt x="11116333" y="2393349"/>
                  <a:pt x="11115474" y="2392343"/>
                  <a:pt x="11114299" y="2390555"/>
                </a:cubicBezTo>
                <a:close/>
                <a:moveTo>
                  <a:pt x="10506276" y="2118977"/>
                </a:moveTo>
                <a:cubicBezTo>
                  <a:pt x="10510550" y="2257918"/>
                  <a:pt x="10470507" y="2393544"/>
                  <a:pt x="10431542" y="2525128"/>
                </a:cubicBezTo>
                <a:cubicBezTo>
                  <a:pt x="10417502" y="2571972"/>
                  <a:pt x="10403548" y="2620144"/>
                  <a:pt x="10391375" y="2667145"/>
                </a:cubicBezTo>
                <a:cubicBezTo>
                  <a:pt x="10377290" y="2721696"/>
                  <a:pt x="10366481" y="2777642"/>
                  <a:pt x="10355047" y="2832031"/>
                </a:cubicBezTo>
                <a:lnTo>
                  <a:pt x="10336080" y="2927011"/>
                </a:lnTo>
                <a:cubicBezTo>
                  <a:pt x="10349636" y="2893472"/>
                  <a:pt x="10367643" y="2846374"/>
                  <a:pt x="10389394" y="2782834"/>
                </a:cubicBezTo>
                <a:cubicBezTo>
                  <a:pt x="10448427" y="2611467"/>
                  <a:pt x="10546967" y="2325483"/>
                  <a:pt x="10506276" y="2118977"/>
                </a:cubicBezTo>
                <a:close/>
                <a:moveTo>
                  <a:pt x="11538179" y="2090376"/>
                </a:moveTo>
                <a:cubicBezTo>
                  <a:pt x="11552237" y="2136248"/>
                  <a:pt x="11565750" y="2181883"/>
                  <a:pt x="11577479" y="2228695"/>
                </a:cubicBezTo>
                <a:lnTo>
                  <a:pt x="11586754" y="2266098"/>
                </a:lnTo>
                <a:cubicBezTo>
                  <a:pt x="11593656" y="2295423"/>
                  <a:pt x="11600787" y="2324193"/>
                  <a:pt x="11609011" y="2353427"/>
                </a:cubicBezTo>
                <a:cubicBezTo>
                  <a:pt x="11644349" y="2475257"/>
                  <a:pt x="11704023" y="2591295"/>
                  <a:pt x="11761579" y="2703223"/>
                </a:cubicBezTo>
                <a:cubicBezTo>
                  <a:pt x="11802170" y="2782214"/>
                  <a:pt x="11843944" y="2862994"/>
                  <a:pt x="11877711" y="2947465"/>
                </a:cubicBezTo>
                <a:cubicBezTo>
                  <a:pt x="11815017" y="2640863"/>
                  <a:pt x="11724956" y="2342636"/>
                  <a:pt x="11538179" y="2090376"/>
                </a:cubicBezTo>
                <a:close/>
                <a:moveTo>
                  <a:pt x="6604735" y="2041381"/>
                </a:moveTo>
                <a:cubicBezTo>
                  <a:pt x="6726311" y="2327927"/>
                  <a:pt x="6916754" y="2606522"/>
                  <a:pt x="7204487" y="2742112"/>
                </a:cubicBezTo>
                <a:cubicBezTo>
                  <a:pt x="7179895" y="2719491"/>
                  <a:pt x="7154936" y="2696378"/>
                  <a:pt x="7131592" y="2672096"/>
                </a:cubicBezTo>
                <a:cubicBezTo>
                  <a:pt x="7084181" y="2622518"/>
                  <a:pt x="7039271" y="2569608"/>
                  <a:pt x="6996344" y="2518310"/>
                </a:cubicBezTo>
                <a:cubicBezTo>
                  <a:pt x="6908871" y="2414600"/>
                  <a:pt x="6818501" y="2306884"/>
                  <a:pt x="6735495" y="2196890"/>
                </a:cubicBezTo>
                <a:lnTo>
                  <a:pt x="6721901" y="2179274"/>
                </a:lnTo>
                <a:cubicBezTo>
                  <a:pt x="6685654" y="2131523"/>
                  <a:pt x="6648317" y="2082278"/>
                  <a:pt x="6604735" y="2041381"/>
                </a:cubicBezTo>
                <a:close/>
                <a:moveTo>
                  <a:pt x="11488421" y="2034549"/>
                </a:moveTo>
                <a:cubicBezTo>
                  <a:pt x="11459234" y="2371132"/>
                  <a:pt x="11651925" y="2658088"/>
                  <a:pt x="11840356" y="2932293"/>
                </a:cubicBezTo>
                <a:cubicBezTo>
                  <a:pt x="11809128" y="2858555"/>
                  <a:pt x="11772688" y="2786473"/>
                  <a:pt x="11736331" y="2715710"/>
                </a:cubicBezTo>
                <a:cubicBezTo>
                  <a:pt x="11678147" y="2602235"/>
                  <a:pt x="11617611" y="2485181"/>
                  <a:pt x="11581560" y="2360474"/>
                </a:cubicBezTo>
                <a:cubicBezTo>
                  <a:pt x="11573334" y="2331239"/>
                  <a:pt x="11565889" y="2301693"/>
                  <a:pt x="11558442" y="2272139"/>
                </a:cubicBezTo>
                <a:lnTo>
                  <a:pt x="11549169" y="2234734"/>
                </a:lnTo>
                <a:cubicBezTo>
                  <a:pt x="11532130" y="2167007"/>
                  <a:pt x="11511443" y="2100302"/>
                  <a:pt x="11488421" y="2034549"/>
                </a:cubicBezTo>
                <a:close/>
                <a:moveTo>
                  <a:pt x="10468916" y="2032338"/>
                </a:moveTo>
                <a:cubicBezTo>
                  <a:pt x="10450533" y="2081859"/>
                  <a:pt x="10434093" y="2132840"/>
                  <a:pt x="10421480" y="2185446"/>
                </a:cubicBezTo>
                <a:cubicBezTo>
                  <a:pt x="10388668" y="2317695"/>
                  <a:pt x="10374105" y="2457032"/>
                  <a:pt x="10351264" y="2591574"/>
                </a:cubicBezTo>
                <a:cubicBezTo>
                  <a:pt x="10332355" y="2700098"/>
                  <a:pt x="10281261" y="2959166"/>
                  <a:pt x="10294485" y="2991809"/>
                </a:cubicBezTo>
                <a:lnTo>
                  <a:pt x="10327850" y="2826310"/>
                </a:lnTo>
                <a:cubicBezTo>
                  <a:pt x="10338741" y="2771690"/>
                  <a:pt x="10350331" y="2715434"/>
                  <a:pt x="10364099" y="2660098"/>
                </a:cubicBezTo>
                <a:cubicBezTo>
                  <a:pt x="10376185" y="2611783"/>
                  <a:pt x="10390682" y="2563843"/>
                  <a:pt x="10404725" y="2516991"/>
                </a:cubicBezTo>
                <a:cubicBezTo>
                  <a:pt x="10443463" y="2385961"/>
                  <a:pt x="10483500" y="2250332"/>
                  <a:pt x="10478071" y="2114122"/>
                </a:cubicBezTo>
                <a:cubicBezTo>
                  <a:pt x="10476867" y="2086568"/>
                  <a:pt x="10473555" y="2059413"/>
                  <a:pt x="10468916" y="2032338"/>
                </a:cubicBezTo>
                <a:close/>
                <a:moveTo>
                  <a:pt x="10573132" y="1991479"/>
                </a:moveTo>
                <a:cubicBezTo>
                  <a:pt x="10722027" y="2144650"/>
                  <a:pt x="10877543" y="2280670"/>
                  <a:pt x="11066880" y="2371770"/>
                </a:cubicBezTo>
                <a:cubicBezTo>
                  <a:pt x="10930664" y="2234271"/>
                  <a:pt x="10767866" y="2088089"/>
                  <a:pt x="10573132" y="1991479"/>
                </a:cubicBezTo>
                <a:close/>
                <a:moveTo>
                  <a:pt x="6591670" y="1988277"/>
                </a:moveTo>
                <a:cubicBezTo>
                  <a:pt x="6653650" y="2036451"/>
                  <a:pt x="6701310" y="2098809"/>
                  <a:pt x="6747349" y="2160069"/>
                </a:cubicBezTo>
                <a:lnTo>
                  <a:pt x="6760943" y="2177686"/>
                </a:lnTo>
                <a:cubicBezTo>
                  <a:pt x="6844486" y="2287290"/>
                  <a:pt x="6934499" y="2394502"/>
                  <a:pt x="7021065" y="2498102"/>
                </a:cubicBezTo>
                <a:cubicBezTo>
                  <a:pt x="7063629" y="2548900"/>
                  <a:pt x="7108178" y="2601313"/>
                  <a:pt x="7155223" y="2650386"/>
                </a:cubicBezTo>
                <a:cubicBezTo>
                  <a:pt x="7170968" y="2666443"/>
                  <a:pt x="7186885" y="2681619"/>
                  <a:pt x="7203167" y="2697288"/>
                </a:cubicBezTo>
                <a:cubicBezTo>
                  <a:pt x="7124362" y="2565928"/>
                  <a:pt x="7030837" y="2441422"/>
                  <a:pt x="6937703" y="2321981"/>
                </a:cubicBezTo>
                <a:cubicBezTo>
                  <a:pt x="6842752" y="2200032"/>
                  <a:pt x="6742965" y="2048781"/>
                  <a:pt x="6591670" y="1988277"/>
                </a:cubicBezTo>
                <a:close/>
                <a:moveTo>
                  <a:pt x="5798670" y="1981601"/>
                </a:moveTo>
                <a:cubicBezTo>
                  <a:pt x="5784234" y="2008086"/>
                  <a:pt x="5768551" y="2036236"/>
                  <a:pt x="5754709" y="2071454"/>
                </a:cubicBezTo>
                <a:cubicBezTo>
                  <a:pt x="5651219" y="2330361"/>
                  <a:pt x="5694208" y="2592217"/>
                  <a:pt x="5763044" y="2842206"/>
                </a:cubicBezTo>
                <a:lnTo>
                  <a:pt x="5764974" y="2799609"/>
                </a:lnTo>
                <a:cubicBezTo>
                  <a:pt x="5766710" y="2755616"/>
                  <a:pt x="5768626" y="2710738"/>
                  <a:pt x="5767665" y="2666409"/>
                </a:cubicBezTo>
                <a:cubicBezTo>
                  <a:pt x="5766964" y="2637156"/>
                  <a:pt x="5764828" y="2608182"/>
                  <a:pt x="5763055" y="2579705"/>
                </a:cubicBezTo>
                <a:cubicBezTo>
                  <a:pt x="5760913" y="2550734"/>
                  <a:pt x="5758780" y="2521760"/>
                  <a:pt x="5758079" y="2492508"/>
                </a:cubicBezTo>
                <a:cubicBezTo>
                  <a:pt x="5755745" y="2394242"/>
                  <a:pt x="5767619" y="2294070"/>
                  <a:pt x="5779325" y="2197069"/>
                </a:cubicBezTo>
                <a:cubicBezTo>
                  <a:pt x="5787753" y="2126095"/>
                  <a:pt x="5796001" y="2053736"/>
                  <a:pt x="5798670" y="1981601"/>
                </a:cubicBezTo>
                <a:close/>
                <a:moveTo>
                  <a:pt x="5829202" y="1971679"/>
                </a:moveTo>
                <a:cubicBezTo>
                  <a:pt x="5826736" y="2047481"/>
                  <a:pt x="5818154" y="2123904"/>
                  <a:pt x="5809558" y="2198043"/>
                </a:cubicBezTo>
                <a:cubicBezTo>
                  <a:pt x="5798026" y="2294159"/>
                  <a:pt x="5785973" y="2392938"/>
                  <a:pt x="5788653" y="2489430"/>
                </a:cubicBezTo>
                <a:cubicBezTo>
                  <a:pt x="5789524" y="2517790"/>
                  <a:pt x="5791665" y="2546759"/>
                  <a:pt x="5793439" y="2575235"/>
                </a:cubicBezTo>
                <a:cubicBezTo>
                  <a:pt x="5794815" y="2596366"/>
                  <a:pt x="5795822" y="2617001"/>
                  <a:pt x="5796836" y="2637633"/>
                </a:cubicBezTo>
                <a:cubicBezTo>
                  <a:pt x="5803017" y="2582794"/>
                  <a:pt x="5810097" y="2528066"/>
                  <a:pt x="5818614" y="2473055"/>
                </a:cubicBezTo>
                <a:cubicBezTo>
                  <a:pt x="5845917" y="2299125"/>
                  <a:pt x="5877599" y="2135758"/>
                  <a:pt x="5829202" y="1971679"/>
                </a:cubicBezTo>
                <a:close/>
                <a:moveTo>
                  <a:pt x="10578769" y="1962963"/>
                </a:moveTo>
                <a:cubicBezTo>
                  <a:pt x="10773649" y="2057701"/>
                  <a:pt x="10936285" y="2201237"/>
                  <a:pt x="11073823" y="2338658"/>
                </a:cubicBezTo>
                <a:cubicBezTo>
                  <a:pt x="10938241" y="2169232"/>
                  <a:pt x="10752627" y="1968969"/>
                  <a:pt x="10578769" y="1962963"/>
                </a:cubicBezTo>
                <a:close/>
                <a:moveTo>
                  <a:pt x="5911389" y="1898371"/>
                </a:moveTo>
                <a:cubicBezTo>
                  <a:pt x="6006914" y="2026768"/>
                  <a:pt x="6112955" y="2136857"/>
                  <a:pt x="6237627" y="2231921"/>
                </a:cubicBezTo>
                <a:cubicBezTo>
                  <a:pt x="6161282" y="2090381"/>
                  <a:pt x="6060308" y="1952200"/>
                  <a:pt x="5911389" y="1898371"/>
                </a:cubicBezTo>
                <a:close/>
                <a:moveTo>
                  <a:pt x="6944437" y="1575402"/>
                </a:moveTo>
                <a:cubicBezTo>
                  <a:pt x="6732842" y="1643305"/>
                  <a:pt x="6518352" y="1707201"/>
                  <a:pt x="6304730" y="1766654"/>
                </a:cubicBezTo>
                <a:cubicBezTo>
                  <a:pt x="6527947" y="1784949"/>
                  <a:pt x="6737901" y="1680839"/>
                  <a:pt x="6944437" y="1575402"/>
                </a:cubicBezTo>
                <a:close/>
                <a:moveTo>
                  <a:pt x="7019523" y="1519450"/>
                </a:moveTo>
                <a:cubicBezTo>
                  <a:pt x="6766096" y="1537552"/>
                  <a:pt x="6524653" y="1609537"/>
                  <a:pt x="6298091" y="1737122"/>
                </a:cubicBezTo>
                <a:cubicBezTo>
                  <a:pt x="6539381" y="1670594"/>
                  <a:pt x="6780997" y="1597715"/>
                  <a:pt x="7019523" y="1519450"/>
                </a:cubicBezTo>
                <a:close/>
                <a:moveTo>
                  <a:pt x="2399523" y="1428234"/>
                </a:moveTo>
                <a:cubicBezTo>
                  <a:pt x="2324192" y="1539775"/>
                  <a:pt x="2267478" y="1713586"/>
                  <a:pt x="2224982" y="1826201"/>
                </a:cubicBezTo>
                <a:cubicBezTo>
                  <a:pt x="2161246" y="1995817"/>
                  <a:pt x="2120250" y="2168765"/>
                  <a:pt x="2096099" y="2345900"/>
                </a:cubicBezTo>
                <a:cubicBezTo>
                  <a:pt x="2166834" y="2165047"/>
                  <a:pt x="2226331" y="1978598"/>
                  <a:pt x="2283317" y="1796925"/>
                </a:cubicBezTo>
                <a:close/>
                <a:moveTo>
                  <a:pt x="2448558" y="1373435"/>
                </a:moveTo>
                <a:lnTo>
                  <a:pt x="2312521" y="1806140"/>
                </a:lnTo>
                <a:cubicBezTo>
                  <a:pt x="2255817" y="1985569"/>
                  <a:pt x="2197150" y="2169492"/>
                  <a:pt x="2127533" y="2348380"/>
                </a:cubicBezTo>
                <a:cubicBezTo>
                  <a:pt x="2230881" y="2201722"/>
                  <a:pt x="2307261" y="2041905"/>
                  <a:pt x="2358080" y="1866134"/>
                </a:cubicBezTo>
                <a:cubicBezTo>
                  <a:pt x="2378743" y="1795373"/>
                  <a:pt x="2394349" y="1722940"/>
                  <a:pt x="2407436" y="1651070"/>
                </a:cubicBezTo>
                <a:cubicBezTo>
                  <a:pt x="2417458" y="1596892"/>
                  <a:pt x="2466254" y="1384915"/>
                  <a:pt x="2448558" y="1373435"/>
                </a:cubicBezTo>
                <a:close/>
                <a:moveTo>
                  <a:pt x="278707" y="1352270"/>
                </a:moveTo>
                <a:lnTo>
                  <a:pt x="321570" y="1861610"/>
                </a:lnTo>
                <a:cubicBezTo>
                  <a:pt x="336248" y="1725752"/>
                  <a:pt x="317508" y="1584885"/>
                  <a:pt x="294281" y="1440658"/>
                </a:cubicBezTo>
                <a:close/>
                <a:moveTo>
                  <a:pt x="1423821" y="1351958"/>
                </a:moveTo>
                <a:cubicBezTo>
                  <a:pt x="1426859" y="1507722"/>
                  <a:pt x="1587831" y="1796280"/>
                  <a:pt x="1638521" y="1908470"/>
                </a:cubicBezTo>
                <a:cubicBezTo>
                  <a:pt x="1674424" y="1987707"/>
                  <a:pt x="1711105" y="2070587"/>
                  <a:pt x="1754199" y="2149284"/>
                </a:cubicBezTo>
                <a:cubicBezTo>
                  <a:pt x="1797295" y="2227981"/>
                  <a:pt x="1846801" y="2302493"/>
                  <a:pt x="1908359" y="2364988"/>
                </a:cubicBezTo>
                <a:cubicBezTo>
                  <a:pt x="1805946" y="2193096"/>
                  <a:pt x="1725953" y="2007134"/>
                  <a:pt x="1647661" y="1825945"/>
                </a:cubicBezTo>
                <a:cubicBezTo>
                  <a:pt x="1579500" y="1667751"/>
                  <a:pt x="1508533" y="1505355"/>
                  <a:pt x="1423821" y="1351958"/>
                </a:cubicBezTo>
                <a:close/>
                <a:moveTo>
                  <a:pt x="9518298" y="1338235"/>
                </a:moveTo>
                <a:cubicBezTo>
                  <a:pt x="9531977" y="1651120"/>
                  <a:pt x="9677527" y="1999242"/>
                  <a:pt x="9838009" y="2272553"/>
                </a:cubicBezTo>
                <a:cubicBezTo>
                  <a:pt x="9825312" y="2235634"/>
                  <a:pt x="9815180" y="2197225"/>
                  <a:pt x="9805906" y="2159819"/>
                </a:cubicBezTo>
                <a:lnTo>
                  <a:pt x="9801623" y="2142555"/>
                </a:lnTo>
                <a:cubicBezTo>
                  <a:pt x="9756626" y="1964482"/>
                  <a:pt x="9698390" y="1787247"/>
                  <a:pt x="9628671" y="1617375"/>
                </a:cubicBezTo>
                <a:cubicBezTo>
                  <a:pt x="9618364" y="1593060"/>
                  <a:pt x="9608603" y="1568967"/>
                  <a:pt x="9598299" y="1544643"/>
                </a:cubicBezTo>
                <a:cubicBezTo>
                  <a:pt x="9570133" y="1477354"/>
                  <a:pt x="9541339" y="1408510"/>
                  <a:pt x="9518298" y="1338235"/>
                </a:cubicBezTo>
                <a:close/>
                <a:moveTo>
                  <a:pt x="1431890" y="1306475"/>
                </a:moveTo>
                <a:cubicBezTo>
                  <a:pt x="1458339" y="1352187"/>
                  <a:pt x="1483952" y="1399016"/>
                  <a:pt x="1507597" y="1446132"/>
                </a:cubicBezTo>
                <a:cubicBezTo>
                  <a:pt x="1568403" y="1567288"/>
                  <a:pt x="1621917" y="1692101"/>
                  <a:pt x="1674586" y="1813832"/>
                </a:cubicBezTo>
                <a:cubicBezTo>
                  <a:pt x="1719648" y="1918315"/>
                  <a:pt x="1765554" y="2024477"/>
                  <a:pt x="1815950" y="2128564"/>
                </a:cubicBezTo>
                <a:cubicBezTo>
                  <a:pt x="1866346" y="2232648"/>
                  <a:pt x="1921228" y="2334658"/>
                  <a:pt x="1984242" y="2430829"/>
                </a:cubicBezTo>
                <a:cubicBezTo>
                  <a:pt x="1994073" y="2437830"/>
                  <a:pt x="2003908" y="2444836"/>
                  <a:pt x="2014023" y="2450995"/>
                </a:cubicBezTo>
                <a:cubicBezTo>
                  <a:pt x="1956448" y="2239741"/>
                  <a:pt x="1853160" y="2049325"/>
                  <a:pt x="1747337" y="1855264"/>
                </a:cubicBezTo>
                <a:cubicBezTo>
                  <a:pt x="1678102" y="1728504"/>
                  <a:pt x="1608870" y="1601753"/>
                  <a:pt x="1533749" y="1478656"/>
                </a:cubicBezTo>
                <a:cubicBezTo>
                  <a:pt x="1510398" y="1440515"/>
                  <a:pt x="1454048" y="1294657"/>
                  <a:pt x="1431890" y="1306475"/>
                </a:cubicBezTo>
                <a:close/>
                <a:moveTo>
                  <a:pt x="5052692" y="1292994"/>
                </a:moveTo>
                <a:cubicBezTo>
                  <a:pt x="5103155" y="1406739"/>
                  <a:pt x="5153078" y="1520878"/>
                  <a:pt x="5200661" y="1635186"/>
                </a:cubicBezTo>
                <a:cubicBezTo>
                  <a:pt x="5238218" y="1725483"/>
                  <a:pt x="5273610" y="1815047"/>
                  <a:pt x="5297138" y="1906351"/>
                </a:cubicBezTo>
                <a:cubicBezTo>
                  <a:pt x="5281533" y="1683399"/>
                  <a:pt x="5177210" y="1491946"/>
                  <a:pt x="5052692" y="1292994"/>
                </a:cubicBezTo>
                <a:close/>
                <a:moveTo>
                  <a:pt x="9528078" y="1278636"/>
                </a:moveTo>
                <a:cubicBezTo>
                  <a:pt x="9552982" y="1365794"/>
                  <a:pt x="9588937" y="1451189"/>
                  <a:pt x="9623946" y="1534260"/>
                </a:cubicBezTo>
                <a:lnTo>
                  <a:pt x="9654858" y="1607218"/>
                </a:lnTo>
                <a:cubicBezTo>
                  <a:pt x="9724183" y="1774989"/>
                  <a:pt x="9781702" y="1949347"/>
                  <a:pt x="9826304" y="2125320"/>
                </a:cubicBezTo>
                <a:cubicBezTo>
                  <a:pt x="9794296" y="1963695"/>
                  <a:pt x="9753660" y="1804203"/>
                  <a:pt x="9701198" y="1646797"/>
                </a:cubicBezTo>
                <a:cubicBezTo>
                  <a:pt x="9655682" y="1511000"/>
                  <a:pt x="9586050" y="1397178"/>
                  <a:pt x="9528078" y="1278636"/>
                </a:cubicBezTo>
                <a:close/>
                <a:moveTo>
                  <a:pt x="5009948" y="1273619"/>
                </a:moveTo>
                <a:cubicBezTo>
                  <a:pt x="5013363" y="1406203"/>
                  <a:pt x="5078144" y="1538571"/>
                  <a:pt x="5121777" y="1654213"/>
                </a:cubicBezTo>
                <a:cubicBezTo>
                  <a:pt x="5175624" y="1795269"/>
                  <a:pt x="5233597" y="1934093"/>
                  <a:pt x="5293545" y="2072247"/>
                </a:cubicBezTo>
                <a:cubicBezTo>
                  <a:pt x="5293533" y="2069971"/>
                  <a:pt x="5294060" y="2067298"/>
                  <a:pt x="5294042" y="2065019"/>
                </a:cubicBezTo>
                <a:cubicBezTo>
                  <a:pt x="5282123" y="1924099"/>
                  <a:pt x="5230273" y="1786942"/>
                  <a:pt x="5171936" y="1647613"/>
                </a:cubicBezTo>
                <a:cubicBezTo>
                  <a:pt x="5119977" y="1522743"/>
                  <a:pt x="5065315" y="1397539"/>
                  <a:pt x="5009948" y="1273619"/>
                </a:cubicBezTo>
                <a:close/>
                <a:moveTo>
                  <a:pt x="655236" y="1268632"/>
                </a:moveTo>
                <a:cubicBezTo>
                  <a:pt x="717895" y="1408869"/>
                  <a:pt x="771574" y="1550454"/>
                  <a:pt x="839521" y="1685315"/>
                </a:cubicBezTo>
                <a:cubicBezTo>
                  <a:pt x="907470" y="1820177"/>
                  <a:pt x="989683" y="1948318"/>
                  <a:pt x="1109416" y="2061663"/>
                </a:cubicBezTo>
                <a:cubicBezTo>
                  <a:pt x="1177718" y="2126399"/>
                  <a:pt x="1244319" y="2184954"/>
                  <a:pt x="1298300" y="2247742"/>
                </a:cubicBezTo>
                <a:cubicBezTo>
                  <a:pt x="1250168" y="2156040"/>
                  <a:pt x="1187457" y="2071655"/>
                  <a:pt x="1125871" y="1989513"/>
                </a:cubicBezTo>
                <a:cubicBezTo>
                  <a:pt x="1076370" y="1923070"/>
                  <a:pt x="1025189" y="1854667"/>
                  <a:pt x="981574" y="1783157"/>
                </a:cubicBezTo>
                <a:cubicBezTo>
                  <a:pt x="960475" y="1748106"/>
                  <a:pt x="941058" y="1712211"/>
                  <a:pt x="922198" y="1677437"/>
                </a:cubicBezTo>
                <a:cubicBezTo>
                  <a:pt x="905028" y="1646031"/>
                  <a:pt x="887579" y="1614059"/>
                  <a:pt x="869293" y="1583214"/>
                </a:cubicBezTo>
                <a:cubicBezTo>
                  <a:pt x="832994" y="1522086"/>
                  <a:pt x="791368" y="1462924"/>
                  <a:pt x="751431" y="1405731"/>
                </a:cubicBezTo>
                <a:close/>
                <a:moveTo>
                  <a:pt x="6516292" y="1263064"/>
                </a:moveTo>
                <a:cubicBezTo>
                  <a:pt x="6288018" y="1373581"/>
                  <a:pt x="6031500" y="1451909"/>
                  <a:pt x="5736320" y="1501803"/>
                </a:cubicBezTo>
                <a:cubicBezTo>
                  <a:pt x="6001708" y="1565837"/>
                  <a:pt x="6267694" y="1408906"/>
                  <a:pt x="6516292" y="1263064"/>
                </a:cubicBezTo>
                <a:close/>
                <a:moveTo>
                  <a:pt x="291466" y="1250369"/>
                </a:moveTo>
                <a:cubicBezTo>
                  <a:pt x="302228" y="1312380"/>
                  <a:pt x="313548" y="1374109"/>
                  <a:pt x="323180" y="1435283"/>
                </a:cubicBezTo>
                <a:cubicBezTo>
                  <a:pt x="347262" y="1585402"/>
                  <a:pt x="366566" y="1733005"/>
                  <a:pt x="349381" y="1875041"/>
                </a:cubicBezTo>
                <a:cubicBezTo>
                  <a:pt x="398887" y="1761016"/>
                  <a:pt x="404047" y="1643975"/>
                  <a:pt x="374363" y="1506494"/>
                </a:cubicBezTo>
                <a:cubicBezTo>
                  <a:pt x="356845" y="1425406"/>
                  <a:pt x="334841" y="1350786"/>
                  <a:pt x="302168" y="1274495"/>
                </a:cubicBezTo>
                <a:cubicBezTo>
                  <a:pt x="298229" y="1265236"/>
                  <a:pt x="295129" y="1257666"/>
                  <a:pt x="291466" y="1250369"/>
                </a:cubicBezTo>
                <a:close/>
                <a:moveTo>
                  <a:pt x="678222" y="1248670"/>
                </a:moveTo>
                <a:lnTo>
                  <a:pt x="775536" y="1388015"/>
                </a:lnTo>
                <a:cubicBezTo>
                  <a:pt x="815764" y="1445771"/>
                  <a:pt x="857669" y="1505484"/>
                  <a:pt x="894529" y="1567739"/>
                </a:cubicBezTo>
                <a:cubicBezTo>
                  <a:pt x="913103" y="1599148"/>
                  <a:pt x="930546" y="1631115"/>
                  <a:pt x="948000" y="1663088"/>
                </a:cubicBezTo>
                <a:cubicBezTo>
                  <a:pt x="966853" y="1697859"/>
                  <a:pt x="986277" y="1733757"/>
                  <a:pt x="1006812" y="1767683"/>
                </a:cubicBezTo>
                <a:cubicBezTo>
                  <a:pt x="1049303" y="1838347"/>
                  <a:pt x="1100205" y="1906189"/>
                  <a:pt x="1149133" y="1971513"/>
                </a:cubicBezTo>
                <a:cubicBezTo>
                  <a:pt x="1215506" y="2060384"/>
                  <a:pt x="1283561" y="2151216"/>
                  <a:pt x="1333952" y="2251620"/>
                </a:cubicBezTo>
                <a:lnTo>
                  <a:pt x="1337329" y="2258350"/>
                </a:lnTo>
                <a:cubicBezTo>
                  <a:pt x="1352131" y="2023413"/>
                  <a:pt x="1145204" y="1784597"/>
                  <a:pt x="1014726" y="1615556"/>
                </a:cubicBezTo>
                <a:cubicBezTo>
                  <a:pt x="911517" y="1481269"/>
                  <a:pt x="800192" y="1360189"/>
                  <a:pt x="678222" y="1248670"/>
                </a:cubicBezTo>
                <a:close/>
                <a:moveTo>
                  <a:pt x="9441752" y="1245311"/>
                </a:moveTo>
                <a:cubicBezTo>
                  <a:pt x="9367449" y="1271794"/>
                  <a:pt x="9313207" y="1329954"/>
                  <a:pt x="9278979" y="1406236"/>
                </a:cubicBezTo>
                <a:cubicBezTo>
                  <a:pt x="9261017" y="1445630"/>
                  <a:pt x="9242585" y="1502850"/>
                  <a:pt x="9235540" y="1546869"/>
                </a:cubicBezTo>
                <a:cubicBezTo>
                  <a:pt x="9223867" y="1618535"/>
                  <a:pt x="9230001" y="1614698"/>
                  <a:pt x="9264074" y="1557016"/>
                </a:cubicBezTo>
                <a:cubicBezTo>
                  <a:pt x="9325587" y="1454296"/>
                  <a:pt x="9384605" y="1349880"/>
                  <a:pt x="9441752" y="1245311"/>
                </a:cubicBezTo>
                <a:close/>
                <a:moveTo>
                  <a:pt x="6691602" y="1140573"/>
                </a:moveTo>
                <a:cubicBezTo>
                  <a:pt x="6646175" y="1158238"/>
                  <a:pt x="6598950" y="1175684"/>
                  <a:pt x="6571100" y="1183662"/>
                </a:cubicBezTo>
                <a:cubicBezTo>
                  <a:pt x="6462406" y="1213607"/>
                  <a:pt x="6352215" y="1234713"/>
                  <a:pt x="6241687" y="1257600"/>
                </a:cubicBezTo>
                <a:cubicBezTo>
                  <a:pt x="6040746" y="1299467"/>
                  <a:pt x="5893317" y="1420819"/>
                  <a:pt x="5693009" y="1478256"/>
                </a:cubicBezTo>
                <a:cubicBezTo>
                  <a:pt x="6021284" y="1426507"/>
                  <a:pt x="6301876" y="1340642"/>
                  <a:pt x="6548420" y="1214599"/>
                </a:cubicBezTo>
                <a:cubicBezTo>
                  <a:pt x="6567440" y="1204628"/>
                  <a:pt x="6586456" y="1194658"/>
                  <a:pt x="6605473" y="1184686"/>
                </a:cubicBezTo>
                <a:cubicBezTo>
                  <a:pt x="6633823" y="1169483"/>
                  <a:pt x="6662531" y="1154778"/>
                  <a:pt x="6691602" y="1140573"/>
                </a:cubicBezTo>
                <a:close/>
                <a:moveTo>
                  <a:pt x="4002475" y="1037802"/>
                </a:moveTo>
                <a:cubicBezTo>
                  <a:pt x="4001933" y="1038196"/>
                  <a:pt x="4000861" y="1038973"/>
                  <a:pt x="4000324" y="1039362"/>
                </a:cubicBezTo>
                <a:cubicBezTo>
                  <a:pt x="4001046" y="1040360"/>
                  <a:pt x="4002134" y="1041861"/>
                  <a:pt x="4002862" y="1042866"/>
                </a:cubicBezTo>
                <a:cubicBezTo>
                  <a:pt x="4002672" y="1041472"/>
                  <a:pt x="4002487" y="1040086"/>
                  <a:pt x="4002475" y="1037802"/>
                </a:cubicBezTo>
                <a:close/>
                <a:moveTo>
                  <a:pt x="506322" y="1020997"/>
                </a:moveTo>
                <a:cubicBezTo>
                  <a:pt x="513282" y="1018930"/>
                  <a:pt x="522180" y="1021005"/>
                  <a:pt x="533068" y="1029409"/>
                </a:cubicBezTo>
                <a:cubicBezTo>
                  <a:pt x="813777" y="1244537"/>
                  <a:pt x="1037861" y="1510547"/>
                  <a:pt x="1232525" y="1804675"/>
                </a:cubicBezTo>
                <a:cubicBezTo>
                  <a:pt x="1347857" y="1978510"/>
                  <a:pt x="1448039" y="2155739"/>
                  <a:pt x="1388858" y="2368011"/>
                </a:cubicBezTo>
                <a:cubicBezTo>
                  <a:pt x="1387462" y="2372226"/>
                  <a:pt x="1385496" y="2375314"/>
                  <a:pt x="1384098" y="2378125"/>
                </a:cubicBezTo>
                <a:cubicBezTo>
                  <a:pt x="1412260" y="2438425"/>
                  <a:pt x="1428077" y="2506324"/>
                  <a:pt x="1425393" y="2589124"/>
                </a:cubicBezTo>
                <a:cubicBezTo>
                  <a:pt x="1425681" y="2592488"/>
                  <a:pt x="1424559" y="2594453"/>
                  <a:pt x="1424001" y="2597541"/>
                </a:cubicBezTo>
                <a:cubicBezTo>
                  <a:pt x="1672217" y="2669579"/>
                  <a:pt x="1915127" y="2759032"/>
                  <a:pt x="2152729" y="2864487"/>
                </a:cubicBezTo>
                <a:cubicBezTo>
                  <a:pt x="2132903" y="2746636"/>
                  <a:pt x="2106350" y="2629357"/>
                  <a:pt x="2020609" y="2539671"/>
                </a:cubicBezTo>
                <a:cubicBezTo>
                  <a:pt x="2019486" y="2538832"/>
                  <a:pt x="2019482" y="2537426"/>
                  <a:pt x="2018920" y="2536309"/>
                </a:cubicBezTo>
                <a:cubicBezTo>
                  <a:pt x="1612986" y="2284320"/>
                  <a:pt x="1451410" y="1593008"/>
                  <a:pt x="1342441" y="1173017"/>
                </a:cubicBezTo>
                <a:cubicBezTo>
                  <a:pt x="1338482" y="1156742"/>
                  <a:pt x="1345418" y="1103405"/>
                  <a:pt x="1367925" y="1135648"/>
                </a:cubicBezTo>
                <a:cubicBezTo>
                  <a:pt x="1515878" y="1352095"/>
                  <a:pt x="1645605" y="1576999"/>
                  <a:pt x="1771401" y="1806673"/>
                </a:cubicBezTo>
                <a:cubicBezTo>
                  <a:pt x="1841477" y="1935111"/>
                  <a:pt x="1914363" y="2063547"/>
                  <a:pt x="1972385" y="2198735"/>
                </a:cubicBezTo>
                <a:cubicBezTo>
                  <a:pt x="1982518" y="2221738"/>
                  <a:pt x="2018367" y="2353316"/>
                  <a:pt x="2040892" y="2405205"/>
                </a:cubicBezTo>
                <a:cubicBezTo>
                  <a:pt x="2009600" y="2310668"/>
                  <a:pt x="2111587" y="2005996"/>
                  <a:pt x="2131689" y="1936926"/>
                </a:cubicBezTo>
                <a:cubicBezTo>
                  <a:pt x="2203731" y="1690111"/>
                  <a:pt x="2314813" y="1463729"/>
                  <a:pt x="2454820" y="1248808"/>
                </a:cubicBezTo>
                <a:cubicBezTo>
                  <a:pt x="2475264" y="1216788"/>
                  <a:pt x="2493340" y="1290570"/>
                  <a:pt x="2492512" y="1302920"/>
                </a:cubicBezTo>
                <a:cubicBezTo>
                  <a:pt x="2465675" y="1747535"/>
                  <a:pt x="2370053" y="2178216"/>
                  <a:pt x="2081216" y="2527513"/>
                </a:cubicBezTo>
                <a:cubicBezTo>
                  <a:pt x="2081497" y="2528073"/>
                  <a:pt x="2081211" y="2528916"/>
                  <a:pt x="2081211" y="2528916"/>
                </a:cubicBezTo>
                <a:cubicBezTo>
                  <a:pt x="2150699" y="2633778"/>
                  <a:pt x="2178105" y="2756954"/>
                  <a:pt x="2199067" y="2884061"/>
                </a:cubicBezTo>
                <a:cubicBezTo>
                  <a:pt x="2641128" y="3084915"/>
                  <a:pt x="3028660" y="3311628"/>
                  <a:pt x="3192586" y="3411496"/>
                </a:cubicBezTo>
                <a:cubicBezTo>
                  <a:pt x="3356510" y="3511368"/>
                  <a:pt x="3237401" y="3517312"/>
                  <a:pt x="3182620" y="3483279"/>
                </a:cubicBezTo>
                <a:cubicBezTo>
                  <a:pt x="3055506" y="3404310"/>
                  <a:pt x="2789863" y="3259545"/>
                  <a:pt x="2435119" y="3080173"/>
                </a:cubicBezTo>
                <a:lnTo>
                  <a:pt x="2410152" y="3063751"/>
                </a:lnTo>
                <a:lnTo>
                  <a:pt x="2408099" y="3064403"/>
                </a:lnTo>
                <a:lnTo>
                  <a:pt x="2407218" y="3070324"/>
                </a:lnTo>
                <a:cubicBezTo>
                  <a:pt x="2402612" y="3079171"/>
                  <a:pt x="2394080" y="3088906"/>
                  <a:pt x="2380138" y="3099341"/>
                </a:cubicBezTo>
                <a:cubicBezTo>
                  <a:pt x="2194333" y="3283170"/>
                  <a:pt x="1992503" y="3449064"/>
                  <a:pt x="1765923" y="3581043"/>
                </a:cubicBezTo>
                <a:cubicBezTo>
                  <a:pt x="1744896" y="3593696"/>
                  <a:pt x="1723857" y="3603555"/>
                  <a:pt x="1702258" y="3612286"/>
                </a:cubicBezTo>
                <a:cubicBezTo>
                  <a:pt x="1664333" y="3650747"/>
                  <a:pt x="1731601" y="3589836"/>
                  <a:pt x="1538370" y="3811804"/>
                </a:cubicBezTo>
                <a:cubicBezTo>
                  <a:pt x="1278852" y="4250311"/>
                  <a:pt x="915356" y="4600566"/>
                  <a:pt x="542867" y="4944092"/>
                </a:cubicBezTo>
                <a:cubicBezTo>
                  <a:pt x="521291" y="4964055"/>
                  <a:pt x="503482" y="4879596"/>
                  <a:pt x="515800" y="4862180"/>
                </a:cubicBezTo>
                <a:cubicBezTo>
                  <a:pt x="664236" y="4650055"/>
                  <a:pt x="747224" y="4402666"/>
                  <a:pt x="909145" y="4199225"/>
                </a:cubicBezTo>
                <a:cubicBezTo>
                  <a:pt x="998789" y="4086824"/>
                  <a:pt x="1101084" y="3991246"/>
                  <a:pt x="1214067" y="3908561"/>
                </a:cubicBezTo>
                <a:cubicBezTo>
                  <a:pt x="1023317" y="3973399"/>
                  <a:pt x="824392" y="4020568"/>
                  <a:pt x="640967" y="4105601"/>
                </a:cubicBezTo>
                <a:cubicBezTo>
                  <a:pt x="458381" y="4190213"/>
                  <a:pt x="284593" y="4292005"/>
                  <a:pt x="112563" y="4396952"/>
                </a:cubicBezTo>
                <a:lnTo>
                  <a:pt x="0" y="4466006"/>
                </a:lnTo>
                <a:lnTo>
                  <a:pt x="0" y="4233763"/>
                </a:lnTo>
                <a:lnTo>
                  <a:pt x="36881" y="4200118"/>
                </a:lnTo>
                <a:cubicBezTo>
                  <a:pt x="302143" y="3962792"/>
                  <a:pt x="585478" y="3740226"/>
                  <a:pt x="910534" y="3629753"/>
                </a:cubicBezTo>
                <a:cubicBezTo>
                  <a:pt x="1140280" y="3551663"/>
                  <a:pt x="1356783" y="3624873"/>
                  <a:pt x="1578717" y="3575982"/>
                </a:cubicBezTo>
                <a:cubicBezTo>
                  <a:pt x="1857881" y="3513822"/>
                  <a:pt x="2134207" y="3238918"/>
                  <a:pt x="2338780" y="3033725"/>
                </a:cubicBezTo>
                <a:cubicBezTo>
                  <a:pt x="2165203" y="2949506"/>
                  <a:pt x="1987990" y="2873430"/>
                  <a:pt x="1807991" y="2807184"/>
                </a:cubicBezTo>
                <a:cubicBezTo>
                  <a:pt x="1696192" y="2934214"/>
                  <a:pt x="1567238" y="3035444"/>
                  <a:pt x="1416358" y="3112571"/>
                </a:cubicBezTo>
                <a:cubicBezTo>
                  <a:pt x="1318658" y="3280278"/>
                  <a:pt x="1112986" y="3321000"/>
                  <a:pt x="939066" y="3378798"/>
                </a:cubicBezTo>
                <a:cubicBezTo>
                  <a:pt x="668357" y="3469020"/>
                  <a:pt x="393418" y="3543804"/>
                  <a:pt x="115099" y="3607650"/>
                </a:cubicBezTo>
                <a:cubicBezTo>
                  <a:pt x="80589" y="3615844"/>
                  <a:pt x="67554" y="3533906"/>
                  <a:pt x="97284" y="3520393"/>
                </a:cubicBezTo>
                <a:cubicBezTo>
                  <a:pt x="382521" y="3387774"/>
                  <a:pt x="642160" y="3215335"/>
                  <a:pt x="922050" y="3074867"/>
                </a:cubicBezTo>
                <a:cubicBezTo>
                  <a:pt x="1080787" y="2995199"/>
                  <a:pt x="1233979" y="2960447"/>
                  <a:pt x="1405265" y="3016319"/>
                </a:cubicBezTo>
                <a:cubicBezTo>
                  <a:pt x="1406106" y="3016600"/>
                  <a:pt x="1406671" y="3017724"/>
                  <a:pt x="1407512" y="3018001"/>
                </a:cubicBezTo>
                <a:cubicBezTo>
                  <a:pt x="1526420" y="2954115"/>
                  <a:pt x="1632390" y="2874245"/>
                  <a:pt x="1726266" y="2777274"/>
                </a:cubicBezTo>
                <a:cubicBezTo>
                  <a:pt x="1369635" y="2651515"/>
                  <a:pt x="1000990" y="2561972"/>
                  <a:pt x="625390" y="2514541"/>
                </a:cubicBezTo>
                <a:cubicBezTo>
                  <a:pt x="624559" y="2519877"/>
                  <a:pt x="622878" y="2524928"/>
                  <a:pt x="619799" y="2527180"/>
                </a:cubicBezTo>
                <a:cubicBezTo>
                  <a:pt x="509037" y="2598914"/>
                  <a:pt x="403069" y="2677377"/>
                  <a:pt x="310030" y="2771818"/>
                </a:cubicBezTo>
                <a:cubicBezTo>
                  <a:pt x="266034" y="2817076"/>
                  <a:pt x="224887" y="2891795"/>
                  <a:pt x="173877" y="2937056"/>
                </a:cubicBezTo>
                <a:cubicBezTo>
                  <a:pt x="145840" y="3003792"/>
                  <a:pt x="113686" y="3071134"/>
                  <a:pt x="77889" y="3138440"/>
                </a:cubicBezTo>
                <a:lnTo>
                  <a:pt x="0" y="3271395"/>
                </a:lnTo>
                <a:lnTo>
                  <a:pt x="0" y="3153002"/>
                </a:lnTo>
                <a:lnTo>
                  <a:pt x="2386" y="3149203"/>
                </a:lnTo>
                <a:cubicBezTo>
                  <a:pt x="33821" y="3095439"/>
                  <a:pt x="63030" y="3041490"/>
                  <a:pt x="89753" y="2987702"/>
                </a:cubicBezTo>
                <a:cubicBezTo>
                  <a:pt x="85546" y="2993322"/>
                  <a:pt x="81066" y="2999788"/>
                  <a:pt x="76869" y="3005404"/>
                </a:cubicBezTo>
                <a:cubicBezTo>
                  <a:pt x="63139" y="3024231"/>
                  <a:pt x="48575" y="3042776"/>
                  <a:pt x="32049" y="3065814"/>
                </a:cubicBezTo>
                <a:lnTo>
                  <a:pt x="0" y="3108744"/>
                </a:lnTo>
                <a:lnTo>
                  <a:pt x="0" y="3058059"/>
                </a:lnTo>
                <a:lnTo>
                  <a:pt x="7610" y="3047889"/>
                </a:lnTo>
                <a:cubicBezTo>
                  <a:pt x="24410" y="3025415"/>
                  <a:pt x="38695" y="3006301"/>
                  <a:pt x="52419" y="2987479"/>
                </a:cubicBezTo>
                <a:cubicBezTo>
                  <a:pt x="54382" y="2984385"/>
                  <a:pt x="57184" y="2981579"/>
                  <a:pt x="59142" y="2978488"/>
                </a:cubicBezTo>
                <a:lnTo>
                  <a:pt x="0" y="3015334"/>
                </a:lnTo>
                <a:lnTo>
                  <a:pt x="0" y="2914286"/>
                </a:lnTo>
                <a:lnTo>
                  <a:pt x="36383" y="2901128"/>
                </a:lnTo>
                <a:cubicBezTo>
                  <a:pt x="76283" y="2885228"/>
                  <a:pt x="116303" y="2866415"/>
                  <a:pt x="156329" y="2840533"/>
                </a:cubicBezTo>
                <a:cubicBezTo>
                  <a:pt x="229785" y="2792431"/>
                  <a:pt x="289125" y="2682604"/>
                  <a:pt x="358355" y="2620471"/>
                </a:cubicBezTo>
                <a:cubicBezTo>
                  <a:pt x="406846" y="2577174"/>
                  <a:pt x="457591" y="2538372"/>
                  <a:pt x="510577" y="2501244"/>
                </a:cubicBezTo>
                <a:cubicBezTo>
                  <a:pt x="411488" y="2490937"/>
                  <a:pt x="311929" y="2483543"/>
                  <a:pt x="211967" y="2479171"/>
                </a:cubicBezTo>
                <a:lnTo>
                  <a:pt x="0" y="2476398"/>
                </a:lnTo>
                <a:lnTo>
                  <a:pt x="0" y="2389189"/>
                </a:lnTo>
                <a:lnTo>
                  <a:pt x="103062" y="2389518"/>
                </a:lnTo>
                <a:cubicBezTo>
                  <a:pt x="239716" y="2392822"/>
                  <a:pt x="375712" y="2401808"/>
                  <a:pt x="510734" y="2416201"/>
                </a:cubicBezTo>
                <a:cubicBezTo>
                  <a:pt x="453295" y="2294758"/>
                  <a:pt x="388809" y="2156489"/>
                  <a:pt x="279257" y="2092102"/>
                </a:cubicBezTo>
                <a:cubicBezTo>
                  <a:pt x="214509" y="2054029"/>
                  <a:pt x="140169" y="2030776"/>
                  <a:pt x="65265" y="2006049"/>
                </a:cubicBezTo>
                <a:lnTo>
                  <a:pt x="0" y="1982532"/>
                </a:lnTo>
                <a:lnTo>
                  <a:pt x="0" y="1912789"/>
                </a:lnTo>
                <a:lnTo>
                  <a:pt x="97460" y="1953725"/>
                </a:lnTo>
                <a:cubicBezTo>
                  <a:pt x="140146" y="1968817"/>
                  <a:pt x="181972" y="1973804"/>
                  <a:pt x="221272" y="1980766"/>
                </a:cubicBezTo>
                <a:cubicBezTo>
                  <a:pt x="184478" y="1960612"/>
                  <a:pt x="148800" y="1938494"/>
                  <a:pt x="116765" y="1911033"/>
                </a:cubicBezTo>
                <a:cubicBezTo>
                  <a:pt x="78825" y="1878815"/>
                  <a:pt x="47051" y="1840696"/>
                  <a:pt x="16405" y="1803412"/>
                </a:cubicBezTo>
                <a:lnTo>
                  <a:pt x="0" y="1784777"/>
                </a:lnTo>
                <a:lnTo>
                  <a:pt x="0" y="1740082"/>
                </a:lnTo>
                <a:lnTo>
                  <a:pt x="39394" y="1784856"/>
                </a:lnTo>
                <a:cubicBezTo>
                  <a:pt x="69479" y="1821014"/>
                  <a:pt x="100126" y="1858299"/>
                  <a:pt x="135813" y="1888838"/>
                </a:cubicBezTo>
                <a:cubicBezTo>
                  <a:pt x="168411" y="1916009"/>
                  <a:pt x="204933" y="1938411"/>
                  <a:pt x="242575" y="1958841"/>
                </a:cubicBezTo>
                <a:cubicBezTo>
                  <a:pt x="195379" y="1882642"/>
                  <a:pt x="141547" y="1815083"/>
                  <a:pt x="82197" y="1754826"/>
                </a:cubicBezTo>
                <a:lnTo>
                  <a:pt x="0" y="1679650"/>
                </a:lnTo>
                <a:lnTo>
                  <a:pt x="0" y="1602463"/>
                </a:lnTo>
                <a:lnTo>
                  <a:pt x="84689" y="1677442"/>
                </a:lnTo>
                <a:cubicBezTo>
                  <a:pt x="165950" y="1759826"/>
                  <a:pt x="237786" y="1855565"/>
                  <a:pt x="298437" y="1968019"/>
                </a:cubicBezTo>
                <a:lnTo>
                  <a:pt x="227269" y="1114064"/>
                </a:lnTo>
                <a:cubicBezTo>
                  <a:pt x="226129" y="1099191"/>
                  <a:pt x="230003" y="1062136"/>
                  <a:pt x="248003" y="1089613"/>
                </a:cubicBezTo>
                <a:cubicBezTo>
                  <a:pt x="349844" y="1249160"/>
                  <a:pt x="397556" y="1433768"/>
                  <a:pt x="427020" y="1619803"/>
                </a:cubicBezTo>
                <a:cubicBezTo>
                  <a:pt x="453086" y="1782272"/>
                  <a:pt x="422387" y="1897385"/>
                  <a:pt x="340345" y="2027739"/>
                </a:cubicBezTo>
                <a:cubicBezTo>
                  <a:pt x="347373" y="2033339"/>
                  <a:pt x="354114" y="2038383"/>
                  <a:pt x="360865" y="2044827"/>
                </a:cubicBezTo>
                <a:cubicBezTo>
                  <a:pt x="443500" y="2128340"/>
                  <a:pt x="506078" y="2306190"/>
                  <a:pt x="560414" y="2421457"/>
                </a:cubicBezTo>
                <a:cubicBezTo>
                  <a:pt x="831022" y="2452769"/>
                  <a:pt x="1098019" y="2506255"/>
                  <a:pt x="1359703" y="2578554"/>
                </a:cubicBezTo>
                <a:lnTo>
                  <a:pt x="1359422" y="2577994"/>
                </a:lnTo>
                <a:cubicBezTo>
                  <a:pt x="1370467" y="2269807"/>
                  <a:pt x="976420" y="2084880"/>
                  <a:pt x="828701" y="1839520"/>
                </a:cubicBezTo>
                <a:cubicBezTo>
                  <a:pt x="687172" y="1605098"/>
                  <a:pt x="631475" y="1330413"/>
                  <a:pt x="494427" y="1092333"/>
                </a:cubicBezTo>
                <a:cubicBezTo>
                  <a:pt x="481980" y="1070671"/>
                  <a:pt x="485440" y="1027197"/>
                  <a:pt x="506322" y="1020997"/>
                </a:cubicBezTo>
                <a:close/>
                <a:moveTo>
                  <a:pt x="4570198" y="978081"/>
                </a:moveTo>
                <a:cubicBezTo>
                  <a:pt x="4555714" y="1028259"/>
                  <a:pt x="4540870" y="1077934"/>
                  <a:pt x="4523691" y="1127776"/>
                </a:cubicBezTo>
                <a:lnTo>
                  <a:pt x="4509875" y="1167552"/>
                </a:lnTo>
                <a:cubicBezTo>
                  <a:pt x="4498703" y="1198545"/>
                  <a:pt x="4488074" y="1229138"/>
                  <a:pt x="4478168" y="1260735"/>
                </a:cubicBezTo>
                <a:cubicBezTo>
                  <a:pt x="4437866" y="1392962"/>
                  <a:pt x="4423333" y="1532451"/>
                  <a:pt x="4409309" y="1666996"/>
                </a:cubicBezTo>
                <a:cubicBezTo>
                  <a:pt x="4399387" y="1761934"/>
                  <a:pt x="4389478" y="1859162"/>
                  <a:pt x="4370031" y="1955666"/>
                </a:cubicBezTo>
                <a:cubicBezTo>
                  <a:pt x="4495511" y="1636562"/>
                  <a:pt x="4590903" y="1311031"/>
                  <a:pt x="4570198" y="978081"/>
                </a:cubicBezTo>
                <a:close/>
                <a:moveTo>
                  <a:pt x="12149131" y="959050"/>
                </a:moveTo>
                <a:cubicBezTo>
                  <a:pt x="12135265" y="975072"/>
                  <a:pt x="12121401" y="991089"/>
                  <a:pt x="12105664" y="1006960"/>
                </a:cubicBezTo>
                <a:cubicBezTo>
                  <a:pt x="12040174" y="1071943"/>
                  <a:pt x="11966532" y="1125748"/>
                  <a:pt x="11883102" y="1184424"/>
                </a:cubicBezTo>
                <a:cubicBezTo>
                  <a:pt x="11822339" y="1227583"/>
                  <a:pt x="11746281" y="1281016"/>
                  <a:pt x="11665174" y="1317493"/>
                </a:cubicBezTo>
                <a:cubicBezTo>
                  <a:pt x="11640620" y="1328342"/>
                  <a:pt x="11615753" y="1338416"/>
                  <a:pt x="11590337" y="1348256"/>
                </a:cubicBezTo>
                <a:cubicBezTo>
                  <a:pt x="11556383" y="1361567"/>
                  <a:pt x="11523739" y="1374791"/>
                  <a:pt x="11492588" y="1390573"/>
                </a:cubicBezTo>
                <a:cubicBezTo>
                  <a:pt x="11632969" y="1358579"/>
                  <a:pt x="11770492" y="1298342"/>
                  <a:pt x="11888865" y="1220988"/>
                </a:cubicBezTo>
                <a:cubicBezTo>
                  <a:pt x="11984266" y="1158366"/>
                  <a:pt x="12085135" y="1064584"/>
                  <a:pt x="12149131" y="959050"/>
                </a:cubicBezTo>
                <a:close/>
                <a:moveTo>
                  <a:pt x="4557898" y="900011"/>
                </a:moveTo>
                <a:cubicBezTo>
                  <a:pt x="4330292" y="1199280"/>
                  <a:pt x="4335713" y="1567725"/>
                  <a:pt x="4344840" y="1922038"/>
                </a:cubicBezTo>
                <a:cubicBezTo>
                  <a:pt x="4360210" y="1836882"/>
                  <a:pt x="4369815" y="1750562"/>
                  <a:pt x="4378710" y="1665516"/>
                </a:cubicBezTo>
                <a:cubicBezTo>
                  <a:pt x="4393083" y="1529197"/>
                  <a:pt x="4407432" y="1388309"/>
                  <a:pt x="4448798" y="1253024"/>
                </a:cubicBezTo>
                <a:cubicBezTo>
                  <a:pt x="4458700" y="1221425"/>
                  <a:pt x="4469507" y="1189944"/>
                  <a:pt x="4480315" y="1158454"/>
                </a:cubicBezTo>
                <a:lnTo>
                  <a:pt x="4494133" y="1118676"/>
                </a:lnTo>
                <a:cubicBezTo>
                  <a:pt x="4518925" y="1046526"/>
                  <a:pt x="4539765" y="973431"/>
                  <a:pt x="4557898" y="900011"/>
                </a:cubicBezTo>
                <a:close/>
                <a:moveTo>
                  <a:pt x="5870151" y="898890"/>
                </a:moveTo>
                <a:cubicBezTo>
                  <a:pt x="5866911" y="898948"/>
                  <a:pt x="5864574" y="899121"/>
                  <a:pt x="5861335" y="899177"/>
                </a:cubicBezTo>
                <a:lnTo>
                  <a:pt x="5843702" y="899748"/>
                </a:lnTo>
                <a:cubicBezTo>
                  <a:pt x="5780018" y="902412"/>
                  <a:pt x="5714210" y="911192"/>
                  <a:pt x="5651107" y="920306"/>
                </a:cubicBezTo>
                <a:cubicBezTo>
                  <a:pt x="5588537" y="929031"/>
                  <a:pt x="5523624" y="937920"/>
                  <a:pt x="5459407" y="940975"/>
                </a:cubicBezTo>
                <a:cubicBezTo>
                  <a:pt x="5431523" y="942110"/>
                  <a:pt x="5402918" y="942237"/>
                  <a:pt x="5374846" y="941988"/>
                </a:cubicBezTo>
                <a:cubicBezTo>
                  <a:pt x="5336157" y="941792"/>
                  <a:pt x="5295497" y="942268"/>
                  <a:pt x="5256105" y="945632"/>
                </a:cubicBezTo>
                <a:cubicBezTo>
                  <a:pt x="5206829" y="950064"/>
                  <a:pt x="5155964" y="960232"/>
                  <a:pt x="5107071" y="969720"/>
                </a:cubicBezTo>
                <a:cubicBezTo>
                  <a:pt x="5071129" y="976700"/>
                  <a:pt x="5035177" y="983681"/>
                  <a:pt x="4998681" y="988771"/>
                </a:cubicBezTo>
                <a:cubicBezTo>
                  <a:pt x="5256175" y="1057755"/>
                  <a:pt x="5597864" y="989418"/>
                  <a:pt x="5870151" y="898890"/>
                </a:cubicBezTo>
                <a:close/>
                <a:moveTo>
                  <a:pt x="12190084" y="854709"/>
                </a:moveTo>
                <a:cubicBezTo>
                  <a:pt x="12181324" y="863235"/>
                  <a:pt x="12172252" y="870980"/>
                  <a:pt x="12162947" y="879275"/>
                </a:cubicBezTo>
                <a:cubicBezTo>
                  <a:pt x="12028326" y="998039"/>
                  <a:pt x="11883371" y="1121443"/>
                  <a:pt x="11721478" y="1216434"/>
                </a:cubicBezTo>
                <a:lnTo>
                  <a:pt x="11680712" y="1239730"/>
                </a:lnTo>
                <a:cubicBezTo>
                  <a:pt x="11620220" y="1274640"/>
                  <a:pt x="11558177" y="1310180"/>
                  <a:pt x="11505347" y="1352837"/>
                </a:cubicBezTo>
                <a:cubicBezTo>
                  <a:pt x="11530133" y="1341442"/>
                  <a:pt x="11555544" y="1331600"/>
                  <a:pt x="11580962" y="1321759"/>
                </a:cubicBezTo>
                <a:cubicBezTo>
                  <a:pt x="11605590" y="1312227"/>
                  <a:pt x="11630227" y="1302697"/>
                  <a:pt x="11654234" y="1291618"/>
                </a:cubicBezTo>
                <a:cubicBezTo>
                  <a:pt x="11733018" y="1256083"/>
                  <a:pt x="11807521" y="1203284"/>
                  <a:pt x="11867274" y="1160983"/>
                </a:cubicBezTo>
                <a:cubicBezTo>
                  <a:pt x="11949151" y="1102940"/>
                  <a:pt x="12022324" y="1050225"/>
                  <a:pt x="12086035" y="986418"/>
                </a:cubicBezTo>
                <a:cubicBezTo>
                  <a:pt x="12128278" y="944429"/>
                  <a:pt x="12163191" y="899980"/>
                  <a:pt x="12190084" y="854709"/>
                </a:cubicBezTo>
                <a:close/>
                <a:moveTo>
                  <a:pt x="5504425" y="848067"/>
                </a:moveTo>
                <a:cubicBezTo>
                  <a:pt x="5313518" y="848319"/>
                  <a:pt x="5144450" y="894555"/>
                  <a:pt x="4968849" y="962318"/>
                </a:cubicBezTo>
                <a:cubicBezTo>
                  <a:pt x="5013986" y="957830"/>
                  <a:pt x="5059460" y="949291"/>
                  <a:pt x="5104039" y="940634"/>
                </a:cubicBezTo>
                <a:cubicBezTo>
                  <a:pt x="5153465" y="930752"/>
                  <a:pt x="5205230" y="920703"/>
                  <a:pt x="5256311" y="916490"/>
                </a:cubicBezTo>
                <a:cubicBezTo>
                  <a:pt x="5297138" y="912849"/>
                  <a:pt x="5338158" y="912871"/>
                  <a:pt x="5377381" y="912671"/>
                </a:cubicBezTo>
                <a:cubicBezTo>
                  <a:pt x="5405093" y="912428"/>
                  <a:pt x="5432627" y="913077"/>
                  <a:pt x="5460148" y="911442"/>
                </a:cubicBezTo>
                <a:cubicBezTo>
                  <a:pt x="5522934" y="908669"/>
                  <a:pt x="5586937" y="899666"/>
                  <a:pt x="5648970" y="891331"/>
                </a:cubicBezTo>
                <a:cubicBezTo>
                  <a:pt x="5712973" y="882328"/>
                  <a:pt x="5779324" y="873155"/>
                  <a:pt x="5844807" y="870718"/>
                </a:cubicBezTo>
                <a:lnTo>
                  <a:pt x="5862975" y="869756"/>
                </a:lnTo>
                <a:cubicBezTo>
                  <a:pt x="5882405" y="869405"/>
                  <a:pt x="5902011" y="868171"/>
                  <a:pt x="5920887" y="865929"/>
                </a:cubicBezTo>
                <a:cubicBezTo>
                  <a:pt x="5782825" y="855356"/>
                  <a:pt x="5643867" y="846954"/>
                  <a:pt x="5504425" y="848067"/>
                </a:cubicBezTo>
                <a:close/>
                <a:moveTo>
                  <a:pt x="8924104" y="777000"/>
                </a:moveTo>
                <a:cubicBezTo>
                  <a:pt x="8923664" y="782606"/>
                  <a:pt x="8922673" y="787979"/>
                  <a:pt x="8921999" y="794136"/>
                </a:cubicBezTo>
                <a:cubicBezTo>
                  <a:pt x="8919582" y="810498"/>
                  <a:pt x="8917940" y="826538"/>
                  <a:pt x="8916066" y="843129"/>
                </a:cubicBezTo>
                <a:cubicBezTo>
                  <a:pt x="8910698" y="896870"/>
                  <a:pt x="8909926" y="951907"/>
                  <a:pt x="8909852" y="1005313"/>
                </a:cubicBezTo>
                <a:cubicBezTo>
                  <a:pt x="8907936" y="1206014"/>
                  <a:pt x="8906433" y="1413328"/>
                  <a:pt x="8936982" y="1614896"/>
                </a:cubicBezTo>
                <a:lnTo>
                  <a:pt x="8939706" y="1632791"/>
                </a:lnTo>
                <a:lnTo>
                  <a:pt x="8946691" y="1680170"/>
                </a:lnTo>
                <a:cubicBezTo>
                  <a:pt x="8947341" y="1669501"/>
                  <a:pt x="8947217" y="1659149"/>
                  <a:pt x="8947643" y="1649028"/>
                </a:cubicBezTo>
                <a:cubicBezTo>
                  <a:pt x="8950646" y="1394060"/>
                  <a:pt x="8954155" y="1130296"/>
                  <a:pt x="8931687" y="871628"/>
                </a:cubicBezTo>
                <a:lnTo>
                  <a:pt x="8929804" y="850229"/>
                </a:lnTo>
                <a:cubicBezTo>
                  <a:pt x="8927750" y="826182"/>
                  <a:pt x="8925696" y="802134"/>
                  <a:pt x="8924104" y="777000"/>
                </a:cubicBezTo>
                <a:close/>
                <a:moveTo>
                  <a:pt x="8951219" y="764662"/>
                </a:moveTo>
                <a:cubicBezTo>
                  <a:pt x="8952434" y="792211"/>
                  <a:pt x="8955277" y="820458"/>
                  <a:pt x="8957270" y="847698"/>
                </a:cubicBezTo>
                <a:lnTo>
                  <a:pt x="8959153" y="869097"/>
                </a:lnTo>
                <a:cubicBezTo>
                  <a:pt x="8981354" y="1119277"/>
                  <a:pt x="8978808" y="1373147"/>
                  <a:pt x="8976081" y="1619865"/>
                </a:cubicBezTo>
                <a:cubicBezTo>
                  <a:pt x="9043646" y="1335574"/>
                  <a:pt x="9035127" y="1045475"/>
                  <a:pt x="8951219" y="764662"/>
                </a:cubicBezTo>
                <a:close/>
                <a:moveTo>
                  <a:pt x="8898081" y="630137"/>
                </a:moveTo>
                <a:cubicBezTo>
                  <a:pt x="8735190" y="940376"/>
                  <a:pt x="8800852" y="1302315"/>
                  <a:pt x="8910095" y="1626691"/>
                </a:cubicBezTo>
                <a:lnTo>
                  <a:pt x="8908822" y="1619067"/>
                </a:lnTo>
                <a:cubicBezTo>
                  <a:pt x="8877873" y="1415398"/>
                  <a:pt x="8879292" y="1206762"/>
                  <a:pt x="8881669" y="1004967"/>
                </a:cubicBezTo>
                <a:cubicBezTo>
                  <a:pt x="8881975" y="951016"/>
                  <a:pt x="8882434" y="895204"/>
                  <a:pt x="8888265" y="840369"/>
                </a:cubicBezTo>
                <a:cubicBezTo>
                  <a:pt x="8890137" y="823783"/>
                  <a:pt x="8892011" y="807192"/>
                  <a:pt x="8894429" y="790831"/>
                </a:cubicBezTo>
                <a:cubicBezTo>
                  <a:pt x="8901122" y="737010"/>
                  <a:pt x="8907725" y="681866"/>
                  <a:pt x="8898081" y="630137"/>
                </a:cubicBezTo>
                <a:close/>
                <a:moveTo>
                  <a:pt x="11491396" y="623931"/>
                </a:moveTo>
                <a:cubicBezTo>
                  <a:pt x="11465686" y="637515"/>
                  <a:pt x="11440209" y="650546"/>
                  <a:pt x="11413329" y="662344"/>
                </a:cubicBezTo>
                <a:cubicBezTo>
                  <a:pt x="11268660" y="727282"/>
                  <a:pt x="11113102" y="758642"/>
                  <a:pt x="10966547" y="818916"/>
                </a:cubicBezTo>
                <a:cubicBezTo>
                  <a:pt x="10793574" y="889896"/>
                  <a:pt x="10652020" y="1008307"/>
                  <a:pt x="10498883" y="1111507"/>
                </a:cubicBezTo>
                <a:cubicBezTo>
                  <a:pt x="10559155" y="1098395"/>
                  <a:pt x="10616158" y="1067158"/>
                  <a:pt x="10671292" y="1035777"/>
                </a:cubicBezTo>
                <a:lnTo>
                  <a:pt x="10685894" y="1027151"/>
                </a:lnTo>
                <a:cubicBezTo>
                  <a:pt x="10821548" y="950027"/>
                  <a:pt x="10965272" y="882756"/>
                  <a:pt x="11104337" y="817377"/>
                </a:cubicBezTo>
                <a:cubicBezTo>
                  <a:pt x="11233375" y="757414"/>
                  <a:pt x="11364889" y="694633"/>
                  <a:pt x="11491396" y="623931"/>
                </a:cubicBezTo>
                <a:close/>
                <a:moveTo>
                  <a:pt x="10779304" y="584486"/>
                </a:moveTo>
                <a:cubicBezTo>
                  <a:pt x="10740583" y="648568"/>
                  <a:pt x="10699136" y="711502"/>
                  <a:pt x="10658378" y="772788"/>
                </a:cubicBezTo>
                <a:cubicBezTo>
                  <a:pt x="10594579" y="868744"/>
                  <a:pt x="10529620" y="967431"/>
                  <a:pt x="10475581" y="1070739"/>
                </a:cubicBezTo>
                <a:cubicBezTo>
                  <a:pt x="10578194" y="966751"/>
                  <a:pt x="10672522" y="819977"/>
                  <a:pt x="10735178" y="693281"/>
                </a:cubicBezTo>
                <a:close/>
                <a:moveTo>
                  <a:pt x="10132488" y="518596"/>
                </a:moveTo>
                <a:cubicBezTo>
                  <a:pt x="10047856" y="532980"/>
                  <a:pt x="9963302" y="548687"/>
                  <a:pt x="9879465" y="567273"/>
                </a:cubicBezTo>
                <a:cubicBezTo>
                  <a:pt x="9683016" y="611580"/>
                  <a:pt x="9523495" y="697916"/>
                  <a:pt x="9364243" y="809468"/>
                </a:cubicBezTo>
                <a:cubicBezTo>
                  <a:pt x="9364793" y="809701"/>
                  <a:pt x="9365336" y="809931"/>
                  <a:pt x="9366655" y="809848"/>
                </a:cubicBezTo>
                <a:cubicBezTo>
                  <a:pt x="9558665" y="728900"/>
                  <a:pt x="9742999" y="656935"/>
                  <a:pt x="9914233" y="596159"/>
                </a:cubicBezTo>
                <a:close/>
                <a:moveTo>
                  <a:pt x="10264524" y="501747"/>
                </a:moveTo>
                <a:lnTo>
                  <a:pt x="9922837" y="622979"/>
                </a:lnTo>
                <a:cubicBezTo>
                  <a:pt x="9763806" y="679263"/>
                  <a:pt x="9594234" y="745243"/>
                  <a:pt x="9416908" y="818889"/>
                </a:cubicBezTo>
                <a:cubicBezTo>
                  <a:pt x="9417689" y="818579"/>
                  <a:pt x="9417689" y="818579"/>
                  <a:pt x="9418234" y="818810"/>
                </a:cubicBezTo>
                <a:cubicBezTo>
                  <a:pt x="9717394" y="764555"/>
                  <a:pt x="10002904" y="633058"/>
                  <a:pt x="10264524" y="501747"/>
                </a:cubicBezTo>
                <a:close/>
                <a:moveTo>
                  <a:pt x="10802699" y="488163"/>
                </a:moveTo>
                <a:lnTo>
                  <a:pt x="10618739" y="734118"/>
                </a:lnTo>
                <a:lnTo>
                  <a:pt x="10604580" y="753877"/>
                </a:lnTo>
                <a:cubicBezTo>
                  <a:pt x="10575714" y="793161"/>
                  <a:pt x="10550336" y="828772"/>
                  <a:pt x="10529643" y="867004"/>
                </a:cubicBezTo>
                <a:cubicBezTo>
                  <a:pt x="10501301" y="918746"/>
                  <a:pt x="10479284" y="973805"/>
                  <a:pt x="10462194" y="1035452"/>
                </a:cubicBezTo>
                <a:cubicBezTo>
                  <a:pt x="10514547" y="939156"/>
                  <a:pt x="10575176" y="847655"/>
                  <a:pt x="10635117" y="757788"/>
                </a:cubicBezTo>
                <a:cubicBezTo>
                  <a:pt x="10692800" y="670189"/>
                  <a:pt x="10751735" y="581180"/>
                  <a:pt x="10802699" y="488163"/>
                </a:cubicBezTo>
                <a:close/>
                <a:moveTo>
                  <a:pt x="10359107" y="485136"/>
                </a:moveTo>
                <a:cubicBezTo>
                  <a:pt x="10100692" y="616512"/>
                  <a:pt x="9815681" y="755947"/>
                  <a:pt x="9515108" y="825701"/>
                </a:cubicBezTo>
                <a:cubicBezTo>
                  <a:pt x="9825509" y="831572"/>
                  <a:pt x="10104184" y="667562"/>
                  <a:pt x="10359107" y="485136"/>
                </a:cubicBezTo>
                <a:close/>
                <a:moveTo>
                  <a:pt x="11886089" y="483936"/>
                </a:moveTo>
                <a:cubicBezTo>
                  <a:pt x="11800033" y="547295"/>
                  <a:pt x="11710455" y="605296"/>
                  <a:pt x="11622890" y="661575"/>
                </a:cubicBezTo>
                <a:cubicBezTo>
                  <a:pt x="11437051" y="781189"/>
                  <a:pt x="11244843" y="905190"/>
                  <a:pt x="11038640" y="996875"/>
                </a:cubicBezTo>
                <a:cubicBezTo>
                  <a:pt x="10885656" y="1064725"/>
                  <a:pt x="10725662" y="1114166"/>
                  <a:pt x="10561310" y="1145020"/>
                </a:cubicBezTo>
                <a:cubicBezTo>
                  <a:pt x="10596460" y="1154752"/>
                  <a:pt x="10632933" y="1164394"/>
                  <a:pt x="10675127" y="1163586"/>
                </a:cubicBezTo>
                <a:cubicBezTo>
                  <a:pt x="10827145" y="1160350"/>
                  <a:pt x="10989398" y="1058435"/>
                  <a:pt x="11120351" y="990907"/>
                </a:cubicBezTo>
                <a:cubicBezTo>
                  <a:pt x="11302032" y="897860"/>
                  <a:pt x="11481110" y="797268"/>
                  <a:pt x="11648506" y="680145"/>
                </a:cubicBezTo>
                <a:cubicBezTo>
                  <a:pt x="11691733" y="649515"/>
                  <a:pt x="11821224" y="550475"/>
                  <a:pt x="11886089" y="483936"/>
                </a:cubicBezTo>
                <a:close/>
                <a:moveTo>
                  <a:pt x="3607114" y="467441"/>
                </a:moveTo>
                <a:cubicBezTo>
                  <a:pt x="3528124" y="599478"/>
                  <a:pt x="3410482" y="705343"/>
                  <a:pt x="3296242" y="807991"/>
                </a:cubicBezTo>
                <a:cubicBezTo>
                  <a:pt x="3255418" y="844446"/>
                  <a:pt x="3213877" y="882186"/>
                  <a:pt x="3174674" y="919759"/>
                </a:cubicBezTo>
                <a:cubicBezTo>
                  <a:pt x="3129209" y="963390"/>
                  <a:pt x="3085915" y="1010032"/>
                  <a:pt x="3042978" y="1054894"/>
                </a:cubicBezTo>
                <a:lnTo>
                  <a:pt x="2968914" y="1133756"/>
                </a:lnTo>
                <a:cubicBezTo>
                  <a:pt x="3001355" y="1109480"/>
                  <a:pt x="3045966" y="1074853"/>
                  <a:pt x="3103823" y="1026814"/>
                </a:cubicBezTo>
                <a:cubicBezTo>
                  <a:pt x="3260201" y="897449"/>
                  <a:pt x="3521192" y="681569"/>
                  <a:pt x="3607114" y="467441"/>
                </a:cubicBezTo>
                <a:close/>
                <a:moveTo>
                  <a:pt x="10784544" y="465669"/>
                </a:moveTo>
                <a:cubicBezTo>
                  <a:pt x="10662409" y="521478"/>
                  <a:pt x="10422179" y="894258"/>
                  <a:pt x="10426419" y="1062158"/>
                </a:cubicBezTo>
                <a:cubicBezTo>
                  <a:pt x="10438657" y="1011968"/>
                  <a:pt x="10453241" y="965354"/>
                  <a:pt x="10471732" y="921679"/>
                </a:cubicBezTo>
                <a:cubicBezTo>
                  <a:pt x="10481672" y="898200"/>
                  <a:pt x="10492705" y="875187"/>
                  <a:pt x="10504824" y="852631"/>
                </a:cubicBezTo>
                <a:cubicBezTo>
                  <a:pt x="10526215" y="812759"/>
                  <a:pt x="10552604" y="776291"/>
                  <a:pt x="10582237" y="736692"/>
                </a:cubicBezTo>
                <a:lnTo>
                  <a:pt x="10596401" y="716935"/>
                </a:lnTo>
                <a:cubicBezTo>
                  <a:pt x="10661482" y="628604"/>
                  <a:pt x="10720448" y="548625"/>
                  <a:pt x="10784544" y="465669"/>
                </a:cubicBezTo>
                <a:close/>
                <a:moveTo>
                  <a:pt x="11916494" y="422768"/>
                </a:moveTo>
                <a:cubicBezTo>
                  <a:pt x="11840345" y="436884"/>
                  <a:pt x="11770712" y="482734"/>
                  <a:pt x="11703185" y="528178"/>
                </a:cubicBezTo>
                <a:lnTo>
                  <a:pt x="11680755" y="543149"/>
                </a:lnTo>
                <a:cubicBezTo>
                  <a:pt x="11503085" y="661715"/>
                  <a:pt x="11307002" y="753816"/>
                  <a:pt x="11116818" y="842623"/>
                </a:cubicBezTo>
                <a:cubicBezTo>
                  <a:pt x="10977992" y="907459"/>
                  <a:pt x="10835051" y="974411"/>
                  <a:pt x="10700164" y="1051220"/>
                </a:cubicBezTo>
                <a:lnTo>
                  <a:pt x="10685570" y="1059849"/>
                </a:lnTo>
                <a:cubicBezTo>
                  <a:pt x="10652486" y="1078679"/>
                  <a:pt x="10619176" y="1098052"/>
                  <a:pt x="10584288" y="1113543"/>
                </a:cubicBezTo>
                <a:cubicBezTo>
                  <a:pt x="10736655" y="1082118"/>
                  <a:pt x="10884823" y="1034762"/>
                  <a:pt x="11026698" y="971858"/>
                </a:cubicBezTo>
                <a:cubicBezTo>
                  <a:pt x="11231114" y="881353"/>
                  <a:pt x="11422542" y="757667"/>
                  <a:pt x="11607604" y="638368"/>
                </a:cubicBezTo>
                <a:cubicBezTo>
                  <a:pt x="11712249" y="570645"/>
                  <a:pt x="11819449" y="501435"/>
                  <a:pt x="11919452" y="423380"/>
                </a:cubicBezTo>
                <a:cubicBezTo>
                  <a:pt x="11918363" y="422918"/>
                  <a:pt x="11917811" y="422686"/>
                  <a:pt x="11916494" y="422768"/>
                </a:cubicBezTo>
                <a:close/>
                <a:moveTo>
                  <a:pt x="8148168" y="416949"/>
                </a:moveTo>
                <a:cubicBezTo>
                  <a:pt x="8041447" y="489578"/>
                  <a:pt x="7951585" y="589312"/>
                  <a:pt x="7862052" y="694330"/>
                </a:cubicBezTo>
                <a:lnTo>
                  <a:pt x="7808002" y="759654"/>
                </a:lnTo>
                <a:close/>
                <a:moveTo>
                  <a:pt x="8295299" y="416143"/>
                </a:moveTo>
                <a:cubicBezTo>
                  <a:pt x="8303328" y="454953"/>
                  <a:pt x="8309263" y="494162"/>
                  <a:pt x="8309124" y="534021"/>
                </a:cubicBezTo>
                <a:cubicBezTo>
                  <a:pt x="8309177" y="581042"/>
                  <a:pt x="8301211" y="627240"/>
                  <a:pt x="8293154" y="672115"/>
                </a:cubicBezTo>
                <a:cubicBezTo>
                  <a:pt x="8287455" y="703824"/>
                  <a:pt x="8281839" y="736857"/>
                  <a:pt x="8279099" y="769176"/>
                </a:cubicBezTo>
                <a:cubicBezTo>
                  <a:pt x="8271208" y="866910"/>
                  <a:pt x="8290164" y="965070"/>
                  <a:pt x="8309186" y="1060039"/>
                </a:cubicBezTo>
                <a:cubicBezTo>
                  <a:pt x="8338258" y="1208834"/>
                  <a:pt x="8368983" y="1362838"/>
                  <a:pt x="8410512" y="1511108"/>
                </a:cubicBezTo>
                <a:cubicBezTo>
                  <a:pt x="8445511" y="1186645"/>
                  <a:pt x="8463496" y="815698"/>
                  <a:pt x="8351657" y="521768"/>
                </a:cubicBezTo>
                <a:cubicBezTo>
                  <a:pt x="8336376" y="481820"/>
                  <a:pt x="8314355" y="448679"/>
                  <a:pt x="8295299" y="416143"/>
                </a:cubicBezTo>
                <a:close/>
                <a:moveTo>
                  <a:pt x="8266483" y="414244"/>
                </a:moveTo>
                <a:cubicBezTo>
                  <a:pt x="8162811" y="736679"/>
                  <a:pt x="8223592" y="1050836"/>
                  <a:pt x="8343425" y="1357811"/>
                </a:cubicBezTo>
                <a:cubicBezTo>
                  <a:pt x="8320496" y="1259904"/>
                  <a:pt x="8300994" y="1161513"/>
                  <a:pt x="8282114" y="1064671"/>
                </a:cubicBezTo>
                <a:cubicBezTo>
                  <a:pt x="8263238" y="967838"/>
                  <a:pt x="8243336" y="867346"/>
                  <a:pt x="8251298" y="766414"/>
                </a:cubicBezTo>
                <a:cubicBezTo>
                  <a:pt x="8253954" y="732777"/>
                  <a:pt x="8259797" y="699198"/>
                  <a:pt x="8265729" y="666939"/>
                </a:cubicBezTo>
                <a:cubicBezTo>
                  <a:pt x="8273319" y="623158"/>
                  <a:pt x="8281376" y="578281"/>
                  <a:pt x="8281494" y="533909"/>
                </a:cubicBezTo>
                <a:cubicBezTo>
                  <a:pt x="8281080" y="493822"/>
                  <a:pt x="8274834" y="453832"/>
                  <a:pt x="8266483" y="414244"/>
                </a:cubicBezTo>
                <a:close/>
                <a:moveTo>
                  <a:pt x="8140802" y="388720"/>
                </a:moveTo>
                <a:cubicBezTo>
                  <a:pt x="8028462" y="422924"/>
                  <a:pt x="7941106" y="490876"/>
                  <a:pt x="7860379" y="596411"/>
                </a:cubicBezTo>
                <a:cubicBezTo>
                  <a:pt x="7812773" y="658663"/>
                  <a:pt x="7772566" y="720182"/>
                  <a:pt x="7737688" y="790400"/>
                </a:cubicBezTo>
                <a:cubicBezTo>
                  <a:pt x="7733439" y="798902"/>
                  <a:pt x="7729892" y="805767"/>
                  <a:pt x="7726885" y="812869"/>
                </a:cubicBezTo>
                <a:cubicBezTo>
                  <a:pt x="7764906" y="767160"/>
                  <a:pt x="7802380" y="721219"/>
                  <a:pt x="7840490" y="676832"/>
                </a:cubicBezTo>
                <a:cubicBezTo>
                  <a:pt x="7933738" y="567590"/>
                  <a:pt x="8028101" y="463327"/>
                  <a:pt x="8140802" y="388720"/>
                </a:cubicBezTo>
                <a:close/>
                <a:moveTo>
                  <a:pt x="3744487" y="383136"/>
                </a:moveTo>
                <a:cubicBezTo>
                  <a:pt x="3789590" y="603780"/>
                  <a:pt x="3850997" y="811848"/>
                  <a:pt x="3970213" y="995559"/>
                </a:cubicBezTo>
                <a:cubicBezTo>
                  <a:pt x="3927384" y="796159"/>
                  <a:pt x="3865366" y="574806"/>
                  <a:pt x="3744487" y="383136"/>
                </a:cubicBezTo>
                <a:close/>
                <a:moveTo>
                  <a:pt x="3624562" y="367041"/>
                </a:moveTo>
                <a:cubicBezTo>
                  <a:pt x="3578160" y="403736"/>
                  <a:pt x="3532667" y="442805"/>
                  <a:pt x="3489712" y="485386"/>
                </a:cubicBezTo>
                <a:cubicBezTo>
                  <a:pt x="3380716" y="591858"/>
                  <a:pt x="3284219" y="714458"/>
                  <a:pt x="3182994" y="828265"/>
                </a:cubicBezTo>
                <a:cubicBezTo>
                  <a:pt x="3100902" y="919812"/>
                  <a:pt x="2899469" y="1135252"/>
                  <a:pt x="2892114" y="1172635"/>
                </a:cubicBezTo>
                <a:lnTo>
                  <a:pt x="3021459" y="1035385"/>
                </a:lnTo>
                <a:cubicBezTo>
                  <a:pt x="3064036" y="990026"/>
                  <a:pt x="3108229" y="943501"/>
                  <a:pt x="3153873" y="898971"/>
                </a:cubicBezTo>
                <a:cubicBezTo>
                  <a:pt x="3193783" y="860125"/>
                  <a:pt x="3235680" y="822883"/>
                  <a:pt x="3276511" y="786423"/>
                </a:cubicBezTo>
                <a:cubicBezTo>
                  <a:pt x="3390214" y="684175"/>
                  <a:pt x="3507852" y="578306"/>
                  <a:pt x="3584154" y="448218"/>
                </a:cubicBezTo>
                <a:cubicBezTo>
                  <a:pt x="3599491" y="421848"/>
                  <a:pt x="3612660" y="394752"/>
                  <a:pt x="3624562" y="367041"/>
                </a:cubicBezTo>
                <a:close/>
                <a:moveTo>
                  <a:pt x="3766672" y="359429"/>
                </a:moveTo>
                <a:cubicBezTo>
                  <a:pt x="3888797" y="549425"/>
                  <a:pt x="3952247" y="768223"/>
                  <a:pt x="3996338" y="968237"/>
                </a:cubicBezTo>
                <a:cubicBezTo>
                  <a:pt x="3973140" y="739339"/>
                  <a:pt x="3922473" y="455576"/>
                  <a:pt x="3766672" y="359429"/>
                </a:cubicBezTo>
                <a:close/>
                <a:moveTo>
                  <a:pt x="5805386" y="239240"/>
                </a:moveTo>
                <a:cubicBezTo>
                  <a:pt x="5783115" y="246988"/>
                  <a:pt x="5760847" y="254734"/>
                  <a:pt x="5736947" y="261367"/>
                </a:cubicBezTo>
                <a:cubicBezTo>
                  <a:pt x="5638132" y="287976"/>
                  <a:pt x="5538513" y="299897"/>
                  <a:pt x="5427012" y="311272"/>
                </a:cubicBezTo>
                <a:cubicBezTo>
                  <a:pt x="5345554" y="319953"/>
                  <a:pt x="5243942" y="330268"/>
                  <a:pt x="5147818" y="322112"/>
                </a:cubicBezTo>
                <a:cubicBezTo>
                  <a:pt x="5118835" y="319462"/>
                  <a:pt x="5090027" y="315925"/>
                  <a:pt x="5060854" y="311882"/>
                </a:cubicBezTo>
                <a:cubicBezTo>
                  <a:pt x="5021780" y="306636"/>
                  <a:pt x="4983964" y="301993"/>
                  <a:pt x="4945989" y="300516"/>
                </a:cubicBezTo>
                <a:cubicBezTo>
                  <a:pt x="5093776" y="343728"/>
                  <a:pt x="5255799" y="359063"/>
                  <a:pt x="5410479" y="348434"/>
                </a:cubicBezTo>
                <a:cubicBezTo>
                  <a:pt x="5535307" y="339607"/>
                  <a:pt x="5683741" y="304513"/>
                  <a:pt x="5805386" y="239240"/>
                </a:cubicBezTo>
                <a:close/>
                <a:moveTo>
                  <a:pt x="5905192" y="163079"/>
                </a:moveTo>
                <a:cubicBezTo>
                  <a:pt x="5892074" y="166484"/>
                  <a:pt x="5879136" y="168997"/>
                  <a:pt x="5865655" y="171901"/>
                </a:cubicBezTo>
                <a:cubicBezTo>
                  <a:pt x="5671371" y="212758"/>
                  <a:pt x="5464843" y="252569"/>
                  <a:pt x="5259740" y="257013"/>
                </a:cubicBezTo>
                <a:cubicBezTo>
                  <a:pt x="5242649" y="257191"/>
                  <a:pt x="5225557" y="257369"/>
                  <a:pt x="5208466" y="257550"/>
                </a:cubicBezTo>
                <a:cubicBezTo>
                  <a:pt x="5132177" y="258666"/>
                  <a:pt x="5054091" y="259560"/>
                  <a:pt x="4980204" y="271903"/>
                </a:cubicBezTo>
                <a:cubicBezTo>
                  <a:pt x="5009725" y="274165"/>
                  <a:pt x="5038894" y="278201"/>
                  <a:pt x="5068068" y="282244"/>
                </a:cubicBezTo>
                <a:cubicBezTo>
                  <a:pt x="5096338" y="286164"/>
                  <a:pt x="5124608" y="290090"/>
                  <a:pt x="5153231" y="292240"/>
                </a:cubicBezTo>
                <a:cubicBezTo>
                  <a:pt x="5246661" y="300067"/>
                  <a:pt x="5346469" y="289533"/>
                  <a:pt x="5426491" y="281128"/>
                </a:cubicBezTo>
                <a:cubicBezTo>
                  <a:pt x="5536189" y="269536"/>
                  <a:pt x="5634727" y="258390"/>
                  <a:pt x="5731211" y="231951"/>
                </a:cubicBezTo>
                <a:cubicBezTo>
                  <a:pt x="5794994" y="214721"/>
                  <a:pt x="5853525" y="191373"/>
                  <a:pt x="5905192" y="163079"/>
                </a:cubicBezTo>
                <a:close/>
                <a:moveTo>
                  <a:pt x="5944437" y="113829"/>
                </a:moveTo>
                <a:cubicBezTo>
                  <a:pt x="5917256" y="119186"/>
                  <a:pt x="5863594" y="140199"/>
                  <a:pt x="5825032" y="146405"/>
                </a:cubicBezTo>
                <a:cubicBezTo>
                  <a:pt x="5539893" y="189777"/>
                  <a:pt x="5237140" y="170377"/>
                  <a:pt x="4955599" y="247008"/>
                </a:cubicBezTo>
                <a:cubicBezTo>
                  <a:pt x="5038637" y="230314"/>
                  <a:pt x="5125543" y="229138"/>
                  <a:pt x="5210103" y="228123"/>
                </a:cubicBezTo>
                <a:cubicBezTo>
                  <a:pt x="5227195" y="227945"/>
                  <a:pt x="5244285" y="227765"/>
                  <a:pt x="5261015" y="227087"/>
                </a:cubicBezTo>
                <a:cubicBezTo>
                  <a:pt x="5463242" y="223204"/>
                  <a:pt x="5667966" y="183171"/>
                  <a:pt x="5861181" y="143093"/>
                </a:cubicBezTo>
                <a:cubicBezTo>
                  <a:pt x="5895330" y="135893"/>
                  <a:pt x="5928215" y="128080"/>
                  <a:pt x="5961252" y="114820"/>
                </a:cubicBezTo>
                <a:cubicBezTo>
                  <a:pt x="5959615" y="111998"/>
                  <a:pt x="5953497" y="112044"/>
                  <a:pt x="5944437" y="113829"/>
                </a:cubicBezTo>
                <a:close/>
                <a:moveTo>
                  <a:pt x="9095810" y="0"/>
                </a:moveTo>
                <a:lnTo>
                  <a:pt x="9215999" y="0"/>
                </a:lnTo>
                <a:lnTo>
                  <a:pt x="9250991" y="17650"/>
                </a:lnTo>
                <a:cubicBezTo>
                  <a:pt x="9345825" y="54329"/>
                  <a:pt x="9448424" y="64330"/>
                  <a:pt x="9551793" y="69947"/>
                </a:cubicBezTo>
                <a:cubicBezTo>
                  <a:pt x="9773323" y="81971"/>
                  <a:pt x="9993517" y="56091"/>
                  <a:pt x="10211701" y="15192"/>
                </a:cubicBezTo>
                <a:cubicBezTo>
                  <a:pt x="10030564" y="37013"/>
                  <a:pt x="9847820" y="45912"/>
                  <a:pt x="9665014" y="41266"/>
                </a:cubicBezTo>
                <a:cubicBezTo>
                  <a:pt x="9560295" y="38460"/>
                  <a:pt x="9467175" y="31066"/>
                  <a:pt x="9382567" y="18583"/>
                </a:cubicBezTo>
                <a:lnTo>
                  <a:pt x="9283159" y="0"/>
                </a:lnTo>
                <a:lnTo>
                  <a:pt x="9469266" y="0"/>
                </a:lnTo>
                <a:lnTo>
                  <a:pt x="9504117" y="4274"/>
                </a:lnTo>
                <a:cubicBezTo>
                  <a:pt x="9555272" y="8689"/>
                  <a:pt x="9609472" y="11637"/>
                  <a:pt x="9667223" y="13232"/>
                </a:cubicBezTo>
                <a:cubicBezTo>
                  <a:pt x="9740740" y="15225"/>
                  <a:pt x="9814266" y="15008"/>
                  <a:pt x="9887703" y="12601"/>
                </a:cubicBezTo>
                <a:lnTo>
                  <a:pt x="10088930" y="0"/>
                </a:lnTo>
                <a:lnTo>
                  <a:pt x="10544171" y="0"/>
                </a:lnTo>
                <a:lnTo>
                  <a:pt x="10392396" y="36772"/>
                </a:lnTo>
                <a:cubicBezTo>
                  <a:pt x="10070832" y="110795"/>
                  <a:pt x="9739873" y="167441"/>
                  <a:pt x="9413803" y="131277"/>
                </a:cubicBezTo>
                <a:cubicBezTo>
                  <a:pt x="9315472" y="120226"/>
                  <a:pt x="9243539" y="84460"/>
                  <a:pt x="9174626" y="44983"/>
                </a:cubicBezTo>
                <a:close/>
                <a:moveTo>
                  <a:pt x="8474998" y="0"/>
                </a:moveTo>
                <a:lnTo>
                  <a:pt x="8573502" y="0"/>
                </a:lnTo>
                <a:lnTo>
                  <a:pt x="8659539" y="117664"/>
                </a:lnTo>
                <a:cubicBezTo>
                  <a:pt x="8833725" y="341427"/>
                  <a:pt x="9029703" y="551148"/>
                  <a:pt x="9248507" y="743734"/>
                </a:cubicBezTo>
                <a:cubicBezTo>
                  <a:pt x="9268744" y="761313"/>
                  <a:pt x="9289217" y="778348"/>
                  <a:pt x="9309457" y="795932"/>
                </a:cubicBezTo>
                <a:cubicBezTo>
                  <a:pt x="9458210" y="686371"/>
                  <a:pt x="9607233" y="585288"/>
                  <a:pt x="9785496" y="530713"/>
                </a:cubicBezTo>
                <a:cubicBezTo>
                  <a:pt x="10009630" y="462073"/>
                  <a:pt x="10250992" y="434854"/>
                  <a:pt x="10482828" y="399738"/>
                </a:cubicBezTo>
                <a:cubicBezTo>
                  <a:pt x="10519933" y="394202"/>
                  <a:pt x="10478550" y="453937"/>
                  <a:pt x="10468382" y="461219"/>
                </a:cubicBezTo>
                <a:cubicBezTo>
                  <a:pt x="10161572" y="688641"/>
                  <a:pt x="9818370" y="924476"/>
                  <a:pt x="9430790" y="895589"/>
                </a:cubicBezTo>
                <a:cubicBezTo>
                  <a:pt x="9617112" y="1044003"/>
                  <a:pt x="9813963" y="1178199"/>
                  <a:pt x="10019780" y="1298815"/>
                </a:cubicBezTo>
                <a:cubicBezTo>
                  <a:pt x="10142151" y="1263712"/>
                  <a:pt x="10256792" y="1186061"/>
                  <a:pt x="10372218" y="1146081"/>
                </a:cubicBezTo>
                <a:cubicBezTo>
                  <a:pt x="10279439" y="901425"/>
                  <a:pt x="10751513" y="443317"/>
                  <a:pt x="10896429" y="310883"/>
                </a:cubicBezTo>
                <a:cubicBezTo>
                  <a:pt x="10907980" y="300321"/>
                  <a:pt x="10927341" y="295643"/>
                  <a:pt x="10919735" y="318176"/>
                </a:cubicBezTo>
                <a:cubicBezTo>
                  <a:pt x="10845552" y="531416"/>
                  <a:pt x="10769057" y="750112"/>
                  <a:pt x="10637064" y="935661"/>
                </a:cubicBezTo>
                <a:cubicBezTo>
                  <a:pt x="10618262" y="961821"/>
                  <a:pt x="10471373" y="1105010"/>
                  <a:pt x="10516995" y="1070245"/>
                </a:cubicBezTo>
                <a:cubicBezTo>
                  <a:pt x="10630585" y="984423"/>
                  <a:pt x="10740230" y="886628"/>
                  <a:pt x="10868835" y="815534"/>
                </a:cubicBezTo>
                <a:cubicBezTo>
                  <a:pt x="11133493" y="669415"/>
                  <a:pt x="11435682" y="612577"/>
                  <a:pt x="11704547" y="465665"/>
                </a:cubicBezTo>
                <a:cubicBezTo>
                  <a:pt x="11748194" y="441649"/>
                  <a:pt x="11962368" y="287033"/>
                  <a:pt x="12033562" y="350012"/>
                </a:cubicBezTo>
                <a:cubicBezTo>
                  <a:pt x="12042008" y="357446"/>
                  <a:pt x="12029170" y="377121"/>
                  <a:pt x="12025537" y="382666"/>
                </a:cubicBezTo>
                <a:cubicBezTo>
                  <a:pt x="11835636" y="694348"/>
                  <a:pt x="11402055" y="895784"/>
                  <a:pt x="11088649" y="1056676"/>
                </a:cubicBezTo>
                <a:cubicBezTo>
                  <a:pt x="10916755" y="1144851"/>
                  <a:pt x="10757473" y="1230645"/>
                  <a:pt x="10561600" y="1229477"/>
                </a:cubicBezTo>
                <a:cubicBezTo>
                  <a:pt x="10456897" y="1228927"/>
                  <a:pt x="10388434" y="1221837"/>
                  <a:pt x="10280797" y="1263181"/>
                </a:cubicBezTo>
                <a:cubicBezTo>
                  <a:pt x="10214114" y="1288380"/>
                  <a:pt x="10149765" y="1312641"/>
                  <a:pt x="10083376" y="1334114"/>
                </a:cubicBezTo>
                <a:cubicBezTo>
                  <a:pt x="10323674" y="1470609"/>
                  <a:pt x="10574467" y="1588379"/>
                  <a:pt x="10832582" y="1687356"/>
                </a:cubicBezTo>
                <a:cubicBezTo>
                  <a:pt x="10835145" y="1685866"/>
                  <a:pt x="10837160" y="1684144"/>
                  <a:pt x="10839263" y="1683743"/>
                </a:cubicBezTo>
                <a:cubicBezTo>
                  <a:pt x="11026680" y="1639479"/>
                  <a:pt x="11198523" y="1559010"/>
                  <a:pt x="11350910" y="1443899"/>
                </a:cubicBezTo>
                <a:cubicBezTo>
                  <a:pt x="11353302" y="1439761"/>
                  <a:pt x="11356166" y="1434532"/>
                  <a:pt x="11360346" y="1429225"/>
                </a:cubicBezTo>
                <a:cubicBezTo>
                  <a:pt x="11568454" y="1154547"/>
                  <a:pt x="11893126" y="995756"/>
                  <a:pt x="12167580" y="789523"/>
                </a:cubicBezTo>
                <a:lnTo>
                  <a:pt x="12192000" y="769876"/>
                </a:lnTo>
                <a:lnTo>
                  <a:pt x="12192000" y="802845"/>
                </a:lnTo>
                <a:lnTo>
                  <a:pt x="12173558" y="821317"/>
                </a:lnTo>
                <a:cubicBezTo>
                  <a:pt x="12156328" y="839775"/>
                  <a:pt x="12135859" y="862655"/>
                  <a:pt x="12117398" y="877374"/>
                </a:cubicBezTo>
                <a:cubicBezTo>
                  <a:pt x="11911342" y="1038644"/>
                  <a:pt x="11659100" y="1158472"/>
                  <a:pt x="11472926" y="1344259"/>
                </a:cubicBezTo>
                <a:cubicBezTo>
                  <a:pt x="11530856" y="1294104"/>
                  <a:pt x="11599815" y="1254410"/>
                  <a:pt x="11666978" y="1215889"/>
                </a:cubicBezTo>
                <a:cubicBezTo>
                  <a:pt x="11680568" y="1208123"/>
                  <a:pt x="11694155" y="1200357"/>
                  <a:pt x="11707200" y="1192361"/>
                </a:cubicBezTo>
                <a:cubicBezTo>
                  <a:pt x="11867081" y="1099094"/>
                  <a:pt x="12010478" y="976320"/>
                  <a:pt x="12144637" y="858646"/>
                </a:cubicBezTo>
                <a:lnTo>
                  <a:pt x="12192000" y="810414"/>
                </a:lnTo>
                <a:lnTo>
                  <a:pt x="12192000" y="916439"/>
                </a:lnTo>
                <a:lnTo>
                  <a:pt x="12150630" y="982925"/>
                </a:lnTo>
                <a:cubicBezTo>
                  <a:pt x="11972246" y="1237618"/>
                  <a:pt x="11719654" y="1416530"/>
                  <a:pt x="11389484" y="1469889"/>
                </a:cubicBezTo>
                <a:cubicBezTo>
                  <a:pt x="11249700" y="1582602"/>
                  <a:pt x="11093517" y="1667134"/>
                  <a:pt x="10923736" y="1721439"/>
                </a:cubicBezTo>
                <a:cubicBezTo>
                  <a:pt x="10979487" y="1741826"/>
                  <a:pt x="11035469" y="1761662"/>
                  <a:pt x="11091913" y="1780406"/>
                </a:cubicBezTo>
                <a:cubicBezTo>
                  <a:pt x="11318237" y="1855623"/>
                  <a:pt x="11544464" y="1908264"/>
                  <a:pt x="11771238" y="1944400"/>
                </a:cubicBezTo>
                <a:cubicBezTo>
                  <a:pt x="11775181" y="1939634"/>
                  <a:pt x="11778904" y="1935410"/>
                  <a:pt x="11783166" y="1931422"/>
                </a:cubicBezTo>
                <a:cubicBezTo>
                  <a:pt x="11885723" y="1797152"/>
                  <a:pt x="11990570" y="1669642"/>
                  <a:pt x="12131988" y="1574357"/>
                </a:cubicBezTo>
                <a:lnTo>
                  <a:pt x="12192000" y="1537429"/>
                </a:lnTo>
                <a:lnTo>
                  <a:pt x="12192000" y="1589108"/>
                </a:lnTo>
                <a:lnTo>
                  <a:pt x="12112105" y="1640352"/>
                </a:lnTo>
                <a:cubicBezTo>
                  <a:pt x="12011319" y="1713959"/>
                  <a:pt x="11928638" y="1801479"/>
                  <a:pt x="11849203" y="1900149"/>
                </a:cubicBezTo>
                <a:cubicBezTo>
                  <a:pt x="11883038" y="1876488"/>
                  <a:pt x="11915071" y="1849494"/>
                  <a:pt x="11946326" y="1822808"/>
                </a:cubicBezTo>
                <a:cubicBezTo>
                  <a:pt x="11980834" y="1792997"/>
                  <a:pt x="12017130" y="1762011"/>
                  <a:pt x="12055863" y="1735914"/>
                </a:cubicBezTo>
                <a:cubicBezTo>
                  <a:pt x="12086678" y="1714840"/>
                  <a:pt x="12119524" y="1696556"/>
                  <a:pt x="12150816" y="1678902"/>
                </a:cubicBezTo>
                <a:lnTo>
                  <a:pt x="12192000" y="1655121"/>
                </a:lnTo>
                <a:lnTo>
                  <a:pt x="12192000" y="1686869"/>
                </a:lnTo>
                <a:lnTo>
                  <a:pt x="12163772" y="1703058"/>
                </a:lnTo>
                <a:cubicBezTo>
                  <a:pt x="12132704" y="1720165"/>
                  <a:pt x="12100405" y="1738677"/>
                  <a:pt x="12070597" y="1758893"/>
                </a:cubicBezTo>
                <a:cubicBezTo>
                  <a:pt x="12033422" y="1784357"/>
                  <a:pt x="11997904" y="1815035"/>
                  <a:pt x="11963621" y="1844299"/>
                </a:cubicBezTo>
                <a:cubicBezTo>
                  <a:pt x="11938421" y="1865816"/>
                  <a:pt x="11913214" y="1887338"/>
                  <a:pt x="11886604" y="1907617"/>
                </a:cubicBezTo>
                <a:cubicBezTo>
                  <a:pt x="11977116" y="1884856"/>
                  <a:pt x="12067233" y="1841647"/>
                  <a:pt x="12153575" y="1786372"/>
                </a:cubicBezTo>
                <a:lnTo>
                  <a:pt x="12192000" y="1759693"/>
                </a:lnTo>
                <a:lnTo>
                  <a:pt x="12192000" y="1809459"/>
                </a:lnTo>
                <a:lnTo>
                  <a:pt x="12121362" y="1857561"/>
                </a:lnTo>
                <a:cubicBezTo>
                  <a:pt x="12048187" y="1902591"/>
                  <a:pt x="11972544" y="1939172"/>
                  <a:pt x="11895949" y="1963079"/>
                </a:cubicBezTo>
                <a:lnTo>
                  <a:pt x="12192000" y="1990579"/>
                </a:lnTo>
                <a:lnTo>
                  <a:pt x="12192000" y="2065582"/>
                </a:lnTo>
                <a:lnTo>
                  <a:pt x="12153918" y="2063926"/>
                </a:lnTo>
                <a:lnTo>
                  <a:pt x="12192000" y="2085104"/>
                </a:lnTo>
                <a:lnTo>
                  <a:pt x="12192000" y="2178471"/>
                </a:lnTo>
                <a:lnTo>
                  <a:pt x="12085355" y="2122457"/>
                </a:lnTo>
                <a:lnTo>
                  <a:pt x="12192000" y="2196158"/>
                </a:lnTo>
                <a:lnTo>
                  <a:pt x="12192000" y="2230374"/>
                </a:lnTo>
                <a:lnTo>
                  <a:pt x="12041237" y="2126309"/>
                </a:lnTo>
                <a:cubicBezTo>
                  <a:pt x="12076493" y="2177612"/>
                  <a:pt x="12124001" y="2222030"/>
                  <a:pt x="12174450" y="2262541"/>
                </a:cubicBezTo>
                <a:lnTo>
                  <a:pt x="12192000" y="2275857"/>
                </a:lnTo>
                <a:lnTo>
                  <a:pt x="12192000" y="2377131"/>
                </a:lnTo>
                <a:lnTo>
                  <a:pt x="12155801" y="2349925"/>
                </a:lnTo>
                <a:cubicBezTo>
                  <a:pt x="12047062" y="2264619"/>
                  <a:pt x="11950704" y="2181979"/>
                  <a:pt x="11930164" y="2041945"/>
                </a:cubicBezTo>
                <a:cubicBezTo>
                  <a:pt x="11807338" y="2027929"/>
                  <a:pt x="11684723" y="2008847"/>
                  <a:pt x="11561767" y="1984479"/>
                </a:cubicBezTo>
                <a:cubicBezTo>
                  <a:pt x="11829168" y="2318516"/>
                  <a:pt x="11916257" y="2737804"/>
                  <a:pt x="11987997" y="3153822"/>
                </a:cubicBezTo>
                <a:cubicBezTo>
                  <a:pt x="11991834" y="3176690"/>
                  <a:pt x="11945766" y="3233800"/>
                  <a:pt x="11926558" y="3203134"/>
                </a:cubicBezTo>
                <a:cubicBezTo>
                  <a:pt x="11688637" y="2826855"/>
                  <a:pt x="11343207" y="2452063"/>
                  <a:pt x="11440430" y="1973028"/>
                </a:cubicBezTo>
                <a:cubicBezTo>
                  <a:pt x="11441503" y="1968973"/>
                  <a:pt x="11443583" y="1964061"/>
                  <a:pt x="11446754" y="1959605"/>
                </a:cubicBezTo>
                <a:cubicBezTo>
                  <a:pt x="11314670" y="1929437"/>
                  <a:pt x="11182797" y="1894208"/>
                  <a:pt x="11050651" y="1850495"/>
                </a:cubicBezTo>
                <a:cubicBezTo>
                  <a:pt x="10825423" y="1775743"/>
                  <a:pt x="10604642" y="1687421"/>
                  <a:pt x="10389960" y="1586232"/>
                </a:cubicBezTo>
                <a:cubicBezTo>
                  <a:pt x="10423849" y="1697796"/>
                  <a:pt x="10481699" y="1805979"/>
                  <a:pt x="10500699" y="1913175"/>
                </a:cubicBezTo>
                <a:cubicBezTo>
                  <a:pt x="10502971" y="1915419"/>
                  <a:pt x="10505550" y="1918445"/>
                  <a:pt x="10507814" y="1920694"/>
                </a:cubicBezTo>
                <a:cubicBezTo>
                  <a:pt x="10511536" y="1916469"/>
                  <a:pt x="10515800" y="1912482"/>
                  <a:pt x="10518908" y="1911226"/>
                </a:cubicBezTo>
                <a:cubicBezTo>
                  <a:pt x="10803133" y="1788841"/>
                  <a:pt x="11118572" y="2264893"/>
                  <a:pt x="11258935" y="2442781"/>
                </a:cubicBezTo>
                <a:cubicBezTo>
                  <a:pt x="11271929" y="2459223"/>
                  <a:pt x="11230610" y="2515770"/>
                  <a:pt x="11211663" y="2510325"/>
                </a:cubicBezTo>
                <a:cubicBezTo>
                  <a:pt x="10952813" y="2437432"/>
                  <a:pt x="10754880" y="2286035"/>
                  <a:pt x="10571295" y="2105302"/>
                </a:cubicBezTo>
                <a:cubicBezTo>
                  <a:pt x="10593939" y="2333141"/>
                  <a:pt x="10477445" y="2625036"/>
                  <a:pt x="10435737" y="2805672"/>
                </a:cubicBezTo>
                <a:cubicBezTo>
                  <a:pt x="10398299" y="2965580"/>
                  <a:pt x="10359478" y="3078554"/>
                  <a:pt x="10206831" y="3151701"/>
                </a:cubicBezTo>
                <a:cubicBezTo>
                  <a:pt x="10193935" y="3157832"/>
                  <a:pt x="10194572" y="3142650"/>
                  <a:pt x="10196482" y="3135084"/>
                </a:cubicBezTo>
                <a:cubicBezTo>
                  <a:pt x="10274073" y="2811909"/>
                  <a:pt x="10304290" y="2478979"/>
                  <a:pt x="10381882" y="2155807"/>
                </a:cubicBezTo>
                <a:cubicBezTo>
                  <a:pt x="10395105" y="2100241"/>
                  <a:pt x="10437104" y="2020803"/>
                  <a:pt x="10439260" y="1962486"/>
                </a:cubicBezTo>
                <a:cubicBezTo>
                  <a:pt x="10439491" y="1961942"/>
                  <a:pt x="10439175" y="1961166"/>
                  <a:pt x="10439409" y="1960615"/>
                </a:cubicBezTo>
                <a:cubicBezTo>
                  <a:pt x="10439475" y="1957427"/>
                  <a:pt x="10440085" y="1954468"/>
                  <a:pt x="10439915" y="1951821"/>
                </a:cubicBezTo>
                <a:cubicBezTo>
                  <a:pt x="10433959" y="1836632"/>
                  <a:pt x="10332627" y="1683636"/>
                  <a:pt x="10314241" y="1556749"/>
                </a:cubicBezTo>
                <a:cubicBezTo>
                  <a:pt x="10313847" y="1554649"/>
                  <a:pt x="10314451" y="1551688"/>
                  <a:pt x="10315061" y="1548729"/>
                </a:cubicBezTo>
                <a:cubicBezTo>
                  <a:pt x="10038413" y="1412938"/>
                  <a:pt x="9774128" y="1254043"/>
                  <a:pt x="9526158" y="1071804"/>
                </a:cubicBezTo>
                <a:cubicBezTo>
                  <a:pt x="9586547" y="1245450"/>
                  <a:pt x="9699054" y="1407035"/>
                  <a:pt x="9758689" y="1585512"/>
                </a:cubicBezTo>
                <a:cubicBezTo>
                  <a:pt x="9851296" y="1860991"/>
                  <a:pt x="9909066" y="2144264"/>
                  <a:pt x="9941392" y="2432858"/>
                </a:cubicBezTo>
                <a:cubicBezTo>
                  <a:pt x="9942776" y="2446319"/>
                  <a:pt x="9898852" y="2512059"/>
                  <a:pt x="9887724" y="2495762"/>
                </a:cubicBezTo>
                <a:cubicBezTo>
                  <a:pt x="9758830" y="2305989"/>
                  <a:pt x="9675953" y="2083557"/>
                  <a:pt x="9587446" y="1872898"/>
                </a:cubicBezTo>
                <a:cubicBezTo>
                  <a:pt x="9504836" y="1675682"/>
                  <a:pt x="9450239" y="1492905"/>
                  <a:pt x="9462810" y="1288346"/>
                </a:cubicBezTo>
                <a:cubicBezTo>
                  <a:pt x="9416080" y="1372857"/>
                  <a:pt x="9368030" y="1457457"/>
                  <a:pt x="9318575" y="1540820"/>
                </a:cubicBezTo>
                <a:cubicBezTo>
                  <a:pt x="9284037" y="1599587"/>
                  <a:pt x="9257140" y="1661598"/>
                  <a:pt x="9191090" y="1688355"/>
                </a:cubicBezTo>
                <a:cubicBezTo>
                  <a:pt x="9186426" y="1690241"/>
                  <a:pt x="9179411" y="1688563"/>
                  <a:pt x="9177757" y="1683354"/>
                </a:cubicBezTo>
                <a:cubicBezTo>
                  <a:pt x="9143528" y="1583238"/>
                  <a:pt x="9220115" y="1420588"/>
                  <a:pt x="9274865" y="1336896"/>
                </a:cubicBezTo>
                <a:cubicBezTo>
                  <a:pt x="9324504" y="1260695"/>
                  <a:pt x="9393212" y="1200294"/>
                  <a:pt x="9478649" y="1173376"/>
                </a:cubicBezTo>
                <a:cubicBezTo>
                  <a:pt x="9479343" y="1171736"/>
                  <a:pt x="9480811" y="1169782"/>
                  <a:pt x="9482281" y="1167830"/>
                </a:cubicBezTo>
                <a:cubicBezTo>
                  <a:pt x="9463542" y="1119335"/>
                  <a:pt x="9448141" y="1069035"/>
                  <a:pt x="9438637" y="1015438"/>
                </a:cubicBezTo>
                <a:cubicBezTo>
                  <a:pt x="9438473" y="1012795"/>
                  <a:pt x="9438847" y="1010377"/>
                  <a:pt x="9439458" y="1007420"/>
                </a:cubicBezTo>
                <a:cubicBezTo>
                  <a:pt x="9356819" y="944106"/>
                  <a:pt x="9275563" y="877509"/>
                  <a:pt x="9197105" y="808882"/>
                </a:cubicBezTo>
                <a:cubicBezTo>
                  <a:pt x="9119732" y="740719"/>
                  <a:pt x="9045390" y="669969"/>
                  <a:pt x="8973607" y="597733"/>
                </a:cubicBezTo>
                <a:cubicBezTo>
                  <a:pt x="9117865" y="988437"/>
                  <a:pt x="9115639" y="1402749"/>
                  <a:pt x="8967512" y="1795211"/>
                </a:cubicBezTo>
                <a:cubicBezTo>
                  <a:pt x="8964595" y="1803635"/>
                  <a:pt x="8922055" y="1866099"/>
                  <a:pt x="8912526" y="1841464"/>
                </a:cubicBezTo>
                <a:cubicBezTo>
                  <a:pt x="8756044" y="1433999"/>
                  <a:pt x="8647107" y="967467"/>
                  <a:pt x="8893391" y="572788"/>
                </a:cubicBezTo>
                <a:cubicBezTo>
                  <a:pt x="8896018" y="568101"/>
                  <a:pt x="8899507" y="564428"/>
                  <a:pt x="8902990" y="560750"/>
                </a:cubicBezTo>
                <a:cubicBezTo>
                  <a:pt x="8907633" y="554349"/>
                  <a:pt x="8913596" y="547863"/>
                  <a:pt x="8919102" y="542471"/>
                </a:cubicBezTo>
                <a:cubicBezTo>
                  <a:pt x="8828814" y="448553"/>
                  <a:pt x="8743025" y="351231"/>
                  <a:pt x="8661728" y="250903"/>
                </a:cubicBezTo>
                <a:close/>
                <a:moveTo>
                  <a:pt x="8357758" y="0"/>
                </a:moveTo>
                <a:lnTo>
                  <a:pt x="8405492" y="0"/>
                </a:lnTo>
                <a:lnTo>
                  <a:pt x="8392083" y="30495"/>
                </a:lnTo>
                <a:cubicBezTo>
                  <a:pt x="8354166" y="121698"/>
                  <a:pt x="8324318" y="217584"/>
                  <a:pt x="8339888" y="306259"/>
                </a:cubicBezTo>
                <a:cubicBezTo>
                  <a:pt x="8364400" y="446040"/>
                  <a:pt x="8455049" y="577127"/>
                  <a:pt x="8473847" y="727373"/>
                </a:cubicBezTo>
                <a:cubicBezTo>
                  <a:pt x="8510300" y="1013846"/>
                  <a:pt x="8488635" y="1326579"/>
                  <a:pt x="8454081" y="1611960"/>
                </a:cubicBezTo>
                <a:cubicBezTo>
                  <a:pt x="8452268" y="1625361"/>
                  <a:pt x="8409518" y="1692886"/>
                  <a:pt x="8396000" y="1663986"/>
                </a:cubicBezTo>
                <a:cubicBezTo>
                  <a:pt x="8190763" y="1233305"/>
                  <a:pt x="8063839" y="818387"/>
                  <a:pt x="8238881" y="368438"/>
                </a:cubicBezTo>
                <a:lnTo>
                  <a:pt x="7668140" y="942511"/>
                </a:lnTo>
                <a:cubicBezTo>
                  <a:pt x="7658137" y="952438"/>
                  <a:pt x="7629107" y="972341"/>
                  <a:pt x="7637853" y="942567"/>
                </a:cubicBezTo>
                <a:cubicBezTo>
                  <a:pt x="7690270" y="771614"/>
                  <a:pt x="7793861" y="624255"/>
                  <a:pt x="7909649" y="489150"/>
                </a:cubicBezTo>
                <a:cubicBezTo>
                  <a:pt x="8010566" y="370919"/>
                  <a:pt x="8112174" y="322520"/>
                  <a:pt x="8256182" y="301724"/>
                </a:cubicBezTo>
                <a:cubicBezTo>
                  <a:pt x="8255907" y="293239"/>
                  <a:pt x="8255408" y="285302"/>
                  <a:pt x="8255912" y="276498"/>
                </a:cubicBezTo>
                <a:cubicBezTo>
                  <a:pt x="8260651" y="221208"/>
                  <a:pt x="8285427" y="155085"/>
                  <a:pt x="8315225" y="89075"/>
                </a:cubicBezTo>
                <a:close/>
                <a:moveTo>
                  <a:pt x="7497388" y="0"/>
                </a:moveTo>
                <a:lnTo>
                  <a:pt x="7560921" y="0"/>
                </a:lnTo>
                <a:lnTo>
                  <a:pt x="7546742" y="68966"/>
                </a:lnTo>
                <a:cubicBezTo>
                  <a:pt x="7513334" y="225436"/>
                  <a:pt x="7494394" y="379659"/>
                  <a:pt x="7488853" y="535687"/>
                </a:cubicBezTo>
                <a:lnTo>
                  <a:pt x="7529509" y="380358"/>
                </a:lnTo>
                <a:cubicBezTo>
                  <a:pt x="7546426" y="316055"/>
                  <a:pt x="7563725" y="249346"/>
                  <a:pt x="7585939" y="184712"/>
                </a:cubicBezTo>
                <a:cubicBezTo>
                  <a:pt x="7597162" y="152119"/>
                  <a:pt x="7609478" y="119997"/>
                  <a:pt x="7621792" y="87864"/>
                </a:cubicBezTo>
                <a:lnTo>
                  <a:pt x="7654204" y="0"/>
                </a:lnTo>
                <a:lnTo>
                  <a:pt x="7683986" y="0"/>
                </a:lnTo>
                <a:lnTo>
                  <a:pt x="7647914" y="97640"/>
                </a:lnTo>
                <a:cubicBezTo>
                  <a:pt x="7635833" y="129221"/>
                  <a:pt x="7623516" y="161350"/>
                  <a:pt x="7612524" y="193392"/>
                </a:cubicBezTo>
                <a:cubicBezTo>
                  <a:pt x="7590775" y="256933"/>
                  <a:pt x="7573702" y="323103"/>
                  <a:pt x="7557013" y="386853"/>
                </a:cubicBezTo>
                <a:lnTo>
                  <a:pt x="7517286" y="539999"/>
                </a:lnTo>
                <a:cubicBezTo>
                  <a:pt x="7579804" y="409054"/>
                  <a:pt x="7648790" y="283748"/>
                  <a:pt x="7704204" y="152292"/>
                </a:cubicBezTo>
                <a:lnTo>
                  <a:pt x="7756975" y="0"/>
                </a:lnTo>
                <a:lnTo>
                  <a:pt x="7837329" y="0"/>
                </a:lnTo>
                <a:lnTo>
                  <a:pt x="7821760" y="65656"/>
                </a:lnTo>
                <a:cubicBezTo>
                  <a:pt x="7739780" y="311007"/>
                  <a:pt x="7576279" y="519263"/>
                  <a:pt x="7488925" y="763628"/>
                </a:cubicBezTo>
                <a:cubicBezTo>
                  <a:pt x="7478308" y="793254"/>
                  <a:pt x="7422482" y="826275"/>
                  <a:pt x="7419999" y="774360"/>
                </a:cubicBezTo>
                <a:cubicBezTo>
                  <a:pt x="7407159" y="524115"/>
                  <a:pt x="7434412" y="279259"/>
                  <a:pt x="7487820" y="37416"/>
                </a:cubicBezTo>
                <a:close/>
                <a:moveTo>
                  <a:pt x="3882765" y="0"/>
                </a:moveTo>
                <a:lnTo>
                  <a:pt x="3995099" y="0"/>
                </a:lnTo>
                <a:lnTo>
                  <a:pt x="4163818" y="234104"/>
                </a:lnTo>
                <a:cubicBezTo>
                  <a:pt x="4167056" y="234046"/>
                  <a:pt x="4169933" y="233486"/>
                  <a:pt x="4172099" y="234207"/>
                </a:cubicBezTo>
                <a:cubicBezTo>
                  <a:pt x="4370329" y="290447"/>
                  <a:pt x="4575890" y="304753"/>
                  <a:pt x="4784282" y="276561"/>
                </a:cubicBezTo>
                <a:cubicBezTo>
                  <a:pt x="4788943" y="273941"/>
                  <a:pt x="4794689" y="270546"/>
                  <a:pt x="4801687" y="267764"/>
                </a:cubicBezTo>
                <a:cubicBezTo>
                  <a:pt x="5207052" y="98325"/>
                  <a:pt x="5661672" y="149587"/>
                  <a:pt x="6082788" y="64119"/>
                </a:cubicBezTo>
                <a:cubicBezTo>
                  <a:pt x="6097705" y="60940"/>
                  <a:pt x="6122565" y="65809"/>
                  <a:pt x="6099442" y="82568"/>
                </a:cubicBezTo>
                <a:cubicBezTo>
                  <a:pt x="5702970" y="366122"/>
                  <a:pt x="5250177" y="483706"/>
                  <a:pt x="4804137" y="320931"/>
                </a:cubicBezTo>
                <a:cubicBezTo>
                  <a:pt x="4608728" y="353445"/>
                  <a:pt x="4415104" y="351091"/>
                  <a:pt x="4227047" y="313415"/>
                </a:cubicBezTo>
                <a:cubicBezTo>
                  <a:pt x="4265992" y="361495"/>
                  <a:pt x="4305481" y="409180"/>
                  <a:pt x="4346041" y="456086"/>
                </a:cubicBezTo>
                <a:cubicBezTo>
                  <a:pt x="4508645" y="644218"/>
                  <a:pt x="4684629" y="811207"/>
                  <a:pt x="4870967" y="963061"/>
                </a:cubicBezTo>
                <a:cubicBezTo>
                  <a:pt x="4877428" y="960662"/>
                  <a:pt x="4883360" y="958653"/>
                  <a:pt x="4889647" y="957147"/>
                </a:cubicBezTo>
                <a:cubicBezTo>
                  <a:pt x="5063790" y="885104"/>
                  <a:pt x="5235998" y="820573"/>
                  <a:pt x="5422504" y="805191"/>
                </a:cubicBezTo>
                <a:cubicBezTo>
                  <a:pt x="5643719" y="786779"/>
                  <a:pt x="5869113" y="808075"/>
                  <a:pt x="6087656" y="826703"/>
                </a:cubicBezTo>
                <a:cubicBezTo>
                  <a:pt x="6118977" y="829180"/>
                  <a:pt x="6064821" y="863092"/>
                  <a:pt x="6058717" y="865992"/>
                </a:cubicBezTo>
                <a:cubicBezTo>
                  <a:pt x="5757093" y="988464"/>
                  <a:pt x="5312094" y="1115658"/>
                  <a:pt x="4974153" y="1045456"/>
                </a:cubicBezTo>
                <a:cubicBezTo>
                  <a:pt x="5180499" y="1203411"/>
                  <a:pt x="5398986" y="1344171"/>
                  <a:pt x="5627835" y="1472077"/>
                </a:cubicBezTo>
                <a:cubicBezTo>
                  <a:pt x="5628372" y="1471688"/>
                  <a:pt x="5629279" y="1471800"/>
                  <a:pt x="5629816" y="1471412"/>
                </a:cubicBezTo>
                <a:cubicBezTo>
                  <a:pt x="5631249" y="1471132"/>
                  <a:pt x="5633225" y="1470462"/>
                  <a:pt x="5634124" y="1470572"/>
                </a:cubicBezTo>
                <a:cubicBezTo>
                  <a:pt x="5647257" y="1469448"/>
                  <a:pt x="5751167" y="1386498"/>
                  <a:pt x="5755832" y="1383886"/>
                </a:cubicBezTo>
                <a:cubicBezTo>
                  <a:pt x="5837996" y="1338827"/>
                  <a:pt x="5925989" y="1306339"/>
                  <a:pt x="6014186" y="1279799"/>
                </a:cubicBezTo>
                <a:cubicBezTo>
                  <a:pt x="6310230" y="1190367"/>
                  <a:pt x="6608567" y="1157268"/>
                  <a:pt x="6901619" y="1047874"/>
                </a:cubicBezTo>
                <a:cubicBezTo>
                  <a:pt x="6921553" y="1040293"/>
                  <a:pt x="6976591" y="1037028"/>
                  <a:pt x="6931566" y="1062034"/>
                </a:cubicBezTo>
                <a:cubicBezTo>
                  <a:pt x="6610108" y="1243134"/>
                  <a:pt x="6183662" y="1573592"/>
                  <a:pt x="5790982" y="1561380"/>
                </a:cubicBezTo>
                <a:cubicBezTo>
                  <a:pt x="5920545" y="1629240"/>
                  <a:pt x="6053507" y="1693876"/>
                  <a:pt x="6188971" y="1755168"/>
                </a:cubicBezTo>
                <a:cubicBezTo>
                  <a:pt x="6193458" y="1753446"/>
                  <a:pt x="6198307" y="1752214"/>
                  <a:pt x="6202446" y="1752268"/>
                </a:cubicBezTo>
                <a:cubicBezTo>
                  <a:pt x="6504288" y="1570118"/>
                  <a:pt x="6833930" y="1471594"/>
                  <a:pt x="7179560" y="1467551"/>
                </a:cubicBezTo>
                <a:cubicBezTo>
                  <a:pt x="7221126" y="1467186"/>
                  <a:pt x="7172003" y="1501258"/>
                  <a:pt x="7158730" y="1507835"/>
                </a:cubicBezTo>
                <a:cubicBezTo>
                  <a:pt x="6888412" y="1630502"/>
                  <a:pt x="6618589" y="1809287"/>
                  <a:pt x="6326959" y="1817686"/>
                </a:cubicBezTo>
                <a:cubicBezTo>
                  <a:pt x="6396578" y="1848113"/>
                  <a:pt x="6466739" y="1878148"/>
                  <a:pt x="6537433" y="1907790"/>
                </a:cubicBezTo>
                <a:cubicBezTo>
                  <a:pt x="6542473" y="1907949"/>
                  <a:pt x="6546435" y="1908891"/>
                  <a:pt x="6550221" y="1910729"/>
                </a:cubicBezTo>
                <a:cubicBezTo>
                  <a:pt x="6742694" y="1932993"/>
                  <a:pt x="6849771" y="2068278"/>
                  <a:pt x="6964438" y="2209505"/>
                </a:cubicBezTo>
                <a:cubicBezTo>
                  <a:pt x="7113162" y="2393201"/>
                  <a:pt x="7266286" y="2592015"/>
                  <a:pt x="7367862" y="2806833"/>
                </a:cubicBezTo>
                <a:cubicBezTo>
                  <a:pt x="7371456" y="2814338"/>
                  <a:pt x="7369522" y="2821080"/>
                  <a:pt x="7364329" y="2826907"/>
                </a:cubicBezTo>
                <a:cubicBezTo>
                  <a:pt x="7348741" y="2844389"/>
                  <a:pt x="7303788" y="2853651"/>
                  <a:pt x="7290545" y="2850663"/>
                </a:cubicBezTo>
                <a:cubicBezTo>
                  <a:pt x="6859896" y="2738539"/>
                  <a:pt x="6609607" y="2342306"/>
                  <a:pt x="6472036" y="1959003"/>
                </a:cubicBezTo>
                <a:cubicBezTo>
                  <a:pt x="6239391" y="1862081"/>
                  <a:pt x="6011946" y="1759868"/>
                  <a:pt x="5792897" y="1647747"/>
                </a:cubicBezTo>
                <a:cubicBezTo>
                  <a:pt x="5817125" y="1702679"/>
                  <a:pt x="5838126" y="1759942"/>
                  <a:pt x="5842751" y="1816112"/>
                </a:cubicBezTo>
                <a:cubicBezTo>
                  <a:pt x="5844184" y="1815832"/>
                  <a:pt x="5846161" y="1815162"/>
                  <a:pt x="5847424" y="1815776"/>
                </a:cubicBezTo>
                <a:cubicBezTo>
                  <a:pt x="6140442" y="1830791"/>
                  <a:pt x="6291873" y="2115536"/>
                  <a:pt x="6399821" y="2344799"/>
                </a:cubicBezTo>
                <a:cubicBezTo>
                  <a:pt x="6413837" y="2374329"/>
                  <a:pt x="6342916" y="2402075"/>
                  <a:pt x="6323232" y="2389634"/>
                </a:cubicBezTo>
                <a:cubicBezTo>
                  <a:pt x="6177906" y="2301146"/>
                  <a:pt x="6052833" y="2198747"/>
                  <a:pt x="5942957" y="2077708"/>
                </a:cubicBezTo>
                <a:cubicBezTo>
                  <a:pt x="5949243" y="2174636"/>
                  <a:pt x="5937179" y="2273417"/>
                  <a:pt x="5921559" y="2378596"/>
                </a:cubicBezTo>
                <a:cubicBezTo>
                  <a:pt x="5888539" y="2593290"/>
                  <a:pt x="5878937" y="2813146"/>
                  <a:pt x="5817651" y="3023919"/>
                </a:cubicBezTo>
                <a:cubicBezTo>
                  <a:pt x="5810408" y="3049005"/>
                  <a:pt x="5741174" y="3089270"/>
                  <a:pt x="5729634" y="3051849"/>
                </a:cubicBezTo>
                <a:cubicBezTo>
                  <a:pt x="5657096" y="2815984"/>
                  <a:pt x="5581632" y="2571559"/>
                  <a:pt x="5611018" y="2316769"/>
                </a:cubicBezTo>
                <a:cubicBezTo>
                  <a:pt x="5622715" y="2217484"/>
                  <a:pt x="5656812" y="2135538"/>
                  <a:pt x="5687608" y="2039972"/>
                </a:cubicBezTo>
                <a:cubicBezTo>
                  <a:pt x="5744741" y="1859679"/>
                  <a:pt x="5733310" y="1742061"/>
                  <a:pt x="5657554" y="1576445"/>
                </a:cubicBezTo>
                <a:cubicBezTo>
                  <a:pt x="5483231" y="1483028"/>
                  <a:pt x="5313009" y="1382833"/>
                  <a:pt x="5150475" y="1274012"/>
                </a:cubicBezTo>
                <a:cubicBezTo>
                  <a:pt x="5326569" y="1559959"/>
                  <a:pt x="5457991" y="1838600"/>
                  <a:pt x="5349142" y="2204405"/>
                </a:cubicBezTo>
                <a:cubicBezTo>
                  <a:pt x="5342604" y="2225928"/>
                  <a:pt x="5273881" y="2261245"/>
                  <a:pt x="5262214" y="2233836"/>
                </a:cubicBezTo>
                <a:cubicBezTo>
                  <a:pt x="5160759" y="2006724"/>
                  <a:pt x="5064863" y="1777114"/>
                  <a:pt x="4981539" y="1542201"/>
                </a:cubicBezTo>
                <a:cubicBezTo>
                  <a:pt x="4932755" y="1405876"/>
                  <a:pt x="4893729" y="1278486"/>
                  <a:pt x="4958461" y="1136957"/>
                </a:cubicBezTo>
                <a:cubicBezTo>
                  <a:pt x="4854219" y="1059900"/>
                  <a:pt x="4753195" y="978221"/>
                  <a:pt x="4655015" y="891426"/>
                </a:cubicBezTo>
                <a:cubicBezTo>
                  <a:pt x="4700834" y="1342763"/>
                  <a:pt x="4530476" y="1779853"/>
                  <a:pt x="4348002" y="2205895"/>
                </a:cubicBezTo>
                <a:cubicBezTo>
                  <a:pt x="4337873" y="2229260"/>
                  <a:pt x="4261560" y="2258626"/>
                  <a:pt x="4262250" y="2219972"/>
                </a:cubicBezTo>
                <a:cubicBezTo>
                  <a:pt x="4268663" y="1744520"/>
                  <a:pt x="4175629" y="1214471"/>
                  <a:pt x="4550611" y="817540"/>
                </a:cubicBezTo>
                <a:cubicBezTo>
                  <a:pt x="4554014" y="814312"/>
                  <a:pt x="4558850" y="810804"/>
                  <a:pt x="4564418" y="808293"/>
                </a:cubicBezTo>
                <a:cubicBezTo>
                  <a:pt x="4461330" y="711325"/>
                  <a:pt x="4361455" y="609738"/>
                  <a:pt x="4266388" y="500083"/>
                </a:cubicBezTo>
                <a:cubicBezTo>
                  <a:pt x="4185451" y="406519"/>
                  <a:pt x="4107556" y="310364"/>
                  <a:pt x="4032842" y="211809"/>
                </a:cubicBezTo>
                <a:close/>
                <a:moveTo>
                  <a:pt x="3721337" y="0"/>
                </a:moveTo>
                <a:lnTo>
                  <a:pt x="3797544" y="0"/>
                </a:lnTo>
                <a:lnTo>
                  <a:pt x="3775734" y="95131"/>
                </a:lnTo>
                <a:cubicBezTo>
                  <a:pt x="3762598" y="156923"/>
                  <a:pt x="3748081" y="217234"/>
                  <a:pt x="3724807" y="272257"/>
                </a:cubicBezTo>
                <a:cubicBezTo>
                  <a:pt x="3725550" y="275539"/>
                  <a:pt x="3726109" y="279707"/>
                  <a:pt x="3726844" y="282988"/>
                </a:cubicBezTo>
                <a:cubicBezTo>
                  <a:pt x="3732776" y="280979"/>
                  <a:pt x="3739065" y="279475"/>
                  <a:pt x="3742664" y="279918"/>
                </a:cubicBezTo>
                <a:cubicBezTo>
                  <a:pt x="4076263" y="313585"/>
                  <a:pt x="4081377" y="922622"/>
                  <a:pt x="4103910" y="1161917"/>
                </a:cubicBezTo>
                <a:cubicBezTo>
                  <a:pt x="4106010" y="1184045"/>
                  <a:pt x="4034389" y="1215360"/>
                  <a:pt x="4020269" y="1200406"/>
                </a:cubicBezTo>
                <a:cubicBezTo>
                  <a:pt x="3826459" y="997506"/>
                  <a:pt x="3735339" y="752983"/>
                  <a:pt x="3674882" y="488524"/>
                </a:cubicBezTo>
                <a:cubicBezTo>
                  <a:pt x="3559684" y="713184"/>
                  <a:pt x="3278706" y="925237"/>
                  <a:pt x="3132682" y="1072284"/>
                </a:cubicBezTo>
                <a:cubicBezTo>
                  <a:pt x="3002939" y="1202191"/>
                  <a:pt x="2899935" y="1287527"/>
                  <a:pt x="2716346" y="1276376"/>
                </a:cubicBezTo>
                <a:cubicBezTo>
                  <a:pt x="2700863" y="1275390"/>
                  <a:pt x="2710506" y="1261536"/>
                  <a:pt x="2716772" y="1255462"/>
                </a:cubicBezTo>
                <a:cubicBezTo>
                  <a:pt x="2980750" y="993927"/>
                  <a:pt x="3207119" y="698608"/>
                  <a:pt x="3471096" y="437072"/>
                </a:cubicBezTo>
                <a:cubicBezTo>
                  <a:pt x="3516376" y="392044"/>
                  <a:pt x="3602281" y="339698"/>
                  <a:pt x="3639057" y="286334"/>
                </a:cubicBezTo>
                <a:cubicBezTo>
                  <a:pt x="3639591" y="285947"/>
                  <a:pt x="3639767" y="285058"/>
                  <a:pt x="3640309" y="284664"/>
                </a:cubicBezTo>
                <a:cubicBezTo>
                  <a:pt x="3642272" y="281720"/>
                  <a:pt x="3644597" y="279273"/>
                  <a:pt x="3646022" y="276711"/>
                </a:cubicBezTo>
                <a:cubicBezTo>
                  <a:pt x="3677659" y="221350"/>
                  <a:pt x="3693078" y="144742"/>
                  <a:pt x="3707943" y="65958"/>
                </a:cubicBezTo>
                <a:close/>
                <a:moveTo>
                  <a:pt x="2867960" y="0"/>
                </a:moveTo>
                <a:lnTo>
                  <a:pt x="2926351" y="0"/>
                </a:lnTo>
                <a:lnTo>
                  <a:pt x="2902823" y="262929"/>
                </a:lnTo>
                <a:cubicBezTo>
                  <a:pt x="2913215" y="221824"/>
                  <a:pt x="2926844" y="180662"/>
                  <a:pt x="2940663" y="140884"/>
                </a:cubicBezTo>
                <a:lnTo>
                  <a:pt x="2947039" y="122524"/>
                </a:lnTo>
                <a:lnTo>
                  <a:pt x="2984316" y="0"/>
                </a:lnTo>
                <a:lnTo>
                  <a:pt x="3016114" y="0"/>
                </a:lnTo>
                <a:lnTo>
                  <a:pt x="2979949" y="119274"/>
                </a:lnTo>
                <a:lnTo>
                  <a:pt x="3023879" y="0"/>
                </a:lnTo>
                <a:lnTo>
                  <a:pt x="3105400" y="0"/>
                </a:lnTo>
                <a:lnTo>
                  <a:pt x="3094669" y="30308"/>
                </a:lnTo>
                <a:cubicBezTo>
                  <a:pt x="3037894" y="178003"/>
                  <a:pt x="2973232" y="323305"/>
                  <a:pt x="2901945" y="466538"/>
                </a:cubicBezTo>
                <a:cubicBezTo>
                  <a:pt x="2895180" y="479835"/>
                  <a:pt x="2815686" y="518381"/>
                  <a:pt x="2815209" y="497361"/>
                </a:cubicBezTo>
                <a:cubicBezTo>
                  <a:pt x="2812746" y="375148"/>
                  <a:pt x="2825702" y="251298"/>
                  <a:pt x="2844845" y="127638"/>
                </a:cubicBezTo>
                <a:close/>
                <a:moveTo>
                  <a:pt x="1057230" y="0"/>
                </a:moveTo>
                <a:lnTo>
                  <a:pt x="1111003" y="0"/>
                </a:lnTo>
                <a:lnTo>
                  <a:pt x="1125553" y="52588"/>
                </a:lnTo>
                <a:cubicBezTo>
                  <a:pt x="1174409" y="196547"/>
                  <a:pt x="1244674" y="336170"/>
                  <a:pt x="1304276" y="476275"/>
                </a:cubicBezTo>
                <a:cubicBezTo>
                  <a:pt x="1351896" y="589579"/>
                  <a:pt x="1459984" y="863646"/>
                  <a:pt x="1492066" y="886333"/>
                </a:cubicBezTo>
                <a:lnTo>
                  <a:pt x="1423698" y="710817"/>
                </a:lnTo>
                <a:cubicBezTo>
                  <a:pt x="1401022" y="652964"/>
                  <a:pt x="1378015" y="593152"/>
                  <a:pt x="1357609" y="532892"/>
                </a:cubicBezTo>
                <a:cubicBezTo>
                  <a:pt x="1339853" y="480241"/>
                  <a:pt x="1324587" y="426487"/>
                  <a:pt x="1309550" y="374031"/>
                </a:cubicBezTo>
                <a:cubicBezTo>
                  <a:pt x="1277632" y="264242"/>
                  <a:pt x="1244842" y="151584"/>
                  <a:pt x="1193673" y="49533"/>
                </a:cubicBezTo>
                <a:lnTo>
                  <a:pt x="1164391" y="0"/>
                </a:lnTo>
                <a:lnTo>
                  <a:pt x="1200666" y="0"/>
                </a:lnTo>
                <a:lnTo>
                  <a:pt x="1223408" y="38996"/>
                </a:lnTo>
                <a:cubicBezTo>
                  <a:pt x="1274817" y="142454"/>
                  <a:pt x="1307626" y="255236"/>
                  <a:pt x="1339635" y="365517"/>
                </a:cubicBezTo>
                <a:cubicBezTo>
                  <a:pt x="1354670" y="417965"/>
                  <a:pt x="1370587" y="471608"/>
                  <a:pt x="1387469" y="523079"/>
                </a:cubicBezTo>
                <a:cubicBezTo>
                  <a:pt x="1407105" y="582792"/>
                  <a:pt x="1430659" y="641842"/>
                  <a:pt x="1452685" y="699806"/>
                </a:cubicBezTo>
                <a:lnTo>
                  <a:pt x="1492092" y="800424"/>
                </a:lnTo>
                <a:cubicBezTo>
                  <a:pt x="1484618" y="760762"/>
                  <a:pt x="1473155" y="705686"/>
                  <a:pt x="1455302" y="632913"/>
                </a:cubicBezTo>
                <a:cubicBezTo>
                  <a:pt x="1413478" y="460985"/>
                  <a:pt x="1347194" y="188426"/>
                  <a:pt x="1222336" y="9480"/>
                </a:cubicBezTo>
                <a:lnTo>
                  <a:pt x="1214634" y="0"/>
                </a:lnTo>
                <a:lnTo>
                  <a:pt x="1289827" y="0"/>
                </a:lnTo>
                <a:lnTo>
                  <a:pt x="1321076" y="59722"/>
                </a:lnTo>
                <a:cubicBezTo>
                  <a:pt x="1409905" y="250193"/>
                  <a:pt x="1460341" y="480374"/>
                  <a:pt x="1512579" y="626441"/>
                </a:cubicBezTo>
                <a:cubicBezTo>
                  <a:pt x="1573756" y="799163"/>
                  <a:pt x="1605359" y="928641"/>
                  <a:pt x="1506076" y="1089289"/>
                </a:cubicBezTo>
                <a:cubicBezTo>
                  <a:pt x="1497659" y="1102817"/>
                  <a:pt x="1489109" y="1088176"/>
                  <a:pt x="1486346" y="1079919"/>
                </a:cubicBezTo>
                <a:cubicBezTo>
                  <a:pt x="1364522" y="729689"/>
                  <a:pt x="1192335" y="398839"/>
                  <a:pt x="1070511" y="48609"/>
                </a:cubicBezTo>
                <a:close/>
                <a:moveTo>
                  <a:pt x="43151" y="0"/>
                </a:moveTo>
                <a:lnTo>
                  <a:pt x="95283" y="0"/>
                </a:lnTo>
                <a:lnTo>
                  <a:pt x="300708" y="154571"/>
                </a:lnTo>
                <a:cubicBezTo>
                  <a:pt x="379729" y="218614"/>
                  <a:pt x="456466" y="285481"/>
                  <a:pt x="530414" y="354673"/>
                </a:cubicBezTo>
                <a:cubicBezTo>
                  <a:pt x="466701" y="288424"/>
                  <a:pt x="401285" y="223977"/>
                  <a:pt x="333785" y="161564"/>
                </a:cubicBezTo>
                <a:lnTo>
                  <a:pt x="147005" y="0"/>
                </a:lnTo>
                <a:lnTo>
                  <a:pt x="272509" y="0"/>
                </a:lnTo>
                <a:lnTo>
                  <a:pt x="326276" y="45847"/>
                </a:lnTo>
                <a:cubicBezTo>
                  <a:pt x="505803" y="208268"/>
                  <a:pt x="670600" y="385490"/>
                  <a:pt x="823759" y="574145"/>
                </a:cubicBezTo>
                <a:cubicBezTo>
                  <a:pt x="833168" y="585952"/>
                  <a:pt x="831522" y="674146"/>
                  <a:pt x="811254" y="665546"/>
                </a:cubicBezTo>
                <a:cubicBezTo>
                  <a:pt x="575890" y="564984"/>
                  <a:pt x="364063" y="406029"/>
                  <a:pt x="154042" y="261522"/>
                </a:cubicBezTo>
                <a:cubicBezTo>
                  <a:pt x="104946" y="227663"/>
                  <a:pt x="58037" y="193597"/>
                  <a:pt x="13550" y="158423"/>
                </a:cubicBezTo>
                <a:lnTo>
                  <a:pt x="0" y="146618"/>
                </a:lnTo>
                <a:lnTo>
                  <a:pt x="0" y="59161"/>
                </a:lnTo>
                <a:lnTo>
                  <a:pt x="45427" y="101078"/>
                </a:lnTo>
                <a:cubicBezTo>
                  <a:pt x="223783" y="254949"/>
                  <a:pt x="433006" y="385896"/>
                  <a:pt x="630103" y="485885"/>
                </a:cubicBezTo>
                <a:cubicBezTo>
                  <a:pt x="595938" y="458865"/>
                  <a:pt x="563284" y="428899"/>
                  <a:pt x="532040" y="399359"/>
                </a:cubicBezTo>
                <a:lnTo>
                  <a:pt x="517618" y="385726"/>
                </a:lnTo>
                <a:cubicBezTo>
                  <a:pt x="442853" y="315667"/>
                  <a:pt x="365106" y="247799"/>
                  <a:pt x="285074" y="18275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A20AF199-99C2-4569-9CAF-24514AE5E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7190" y="1122680"/>
            <a:ext cx="8172450" cy="552704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>
            <a:outerShdw blurRad="3175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A57D1FE-677A-C0EF-F301-CF22A2351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4758" y="2981962"/>
            <a:ext cx="6322799" cy="1986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sz="1800" dirty="0"/>
              <a:t>. Easier not to use the </a:t>
            </a:r>
            <a:r>
              <a:rPr lang="en-US" sz="1800" dirty="0">
                <a:solidFill>
                  <a:srgbClr val="FF0000"/>
                </a:solidFill>
              </a:rPr>
              <a:t>RED</a:t>
            </a:r>
            <a:r>
              <a:rPr lang="en-US" sz="1800" dirty="0"/>
              <a:t> lever to raise</a:t>
            </a:r>
            <a:br>
              <a:rPr lang="en-US" sz="1800" dirty="0"/>
            </a:br>
            <a:r>
              <a:rPr lang="en-US" sz="1800" dirty="0"/>
              <a:t>. You can’t have the shovel lifter to close to the ground</a:t>
            </a:r>
            <a:br>
              <a:rPr lang="en-US" sz="1800" dirty="0"/>
            </a:br>
            <a:r>
              <a:rPr lang="en-US" sz="1800" dirty="0"/>
              <a:t>. Shovel lifting on back</a:t>
            </a:r>
            <a:br>
              <a:rPr lang="en-US" sz="1800" dirty="0"/>
            </a:br>
            <a:r>
              <a:rPr lang="en-US" sz="1800" dirty="0"/>
              <a:t>. Whacker on front</a:t>
            </a:r>
            <a:br>
              <a:rPr lang="en-US" sz="1800" dirty="0"/>
            </a:br>
            <a:r>
              <a:rPr lang="en-US" sz="1800" dirty="0"/>
              <a:t>. Finished</a:t>
            </a:r>
            <a:br>
              <a:rPr lang="en-US" sz="1800" dirty="0"/>
            </a:br>
            <a:endParaRPr lang="en-US" sz="1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9070EB41-386A-AC99-F008-717FD66DD227}"/>
              </a:ext>
            </a:extLst>
          </p:cNvPr>
          <p:cNvSpPr txBox="1">
            <a:spLocks/>
          </p:cNvSpPr>
          <p:nvPr/>
        </p:nvSpPr>
        <p:spPr>
          <a:xfrm>
            <a:off x="1867799" y="1148632"/>
            <a:ext cx="6322799" cy="12222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/>
            <a:r>
              <a:rPr lang="en-US" sz="6000" dirty="0"/>
              <a:t>Statue Rebuild</a:t>
            </a:r>
          </a:p>
        </p:txBody>
      </p:sp>
      <p:pic>
        <p:nvPicPr>
          <p:cNvPr id="6" name="Picture 5" descr="A statue of a cat&#10;&#10;AI-generated content may be incorrect.">
            <a:extLst>
              <a:ext uri="{FF2B5EF4-FFF2-40B4-BE49-F238E27FC236}">
                <a16:creationId xmlns:a16="http://schemas.microsoft.com/office/drawing/2014/main" id="{804AB3DB-34CB-C14B-68F4-207874F9F4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546211" y="4296427"/>
            <a:ext cx="3757808" cy="217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819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A292AEA-2528-46C0-B426-95822B6141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0058148" cy="77724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8B7B198-E4DF-43CD-AD8C-199884323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1" y="0"/>
            <a:ext cx="10058149" cy="777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BE67753-EA0E-4819-8D22-0B6600CF7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34970" y="4515"/>
            <a:ext cx="7735721" cy="7772400"/>
          </a:xfrm>
          <a:custGeom>
            <a:avLst/>
            <a:gdLst>
              <a:gd name="connsiteX0" fmla="*/ 1691615 w 9376632"/>
              <a:gd name="connsiteY0" fmla="*/ 0 h 6858000"/>
              <a:gd name="connsiteX1" fmla="*/ 7685017 w 9376632"/>
              <a:gd name="connsiteY1" fmla="*/ 0 h 6858000"/>
              <a:gd name="connsiteX2" fmla="*/ 7840634 w 9376632"/>
              <a:gd name="connsiteY2" fmla="*/ 134799 h 6858000"/>
              <a:gd name="connsiteX3" fmla="*/ 9376632 w 9376632"/>
              <a:gd name="connsiteY3" fmla="*/ 3605175 h 6858000"/>
              <a:gd name="connsiteX4" fmla="*/ 8158692 w 9376632"/>
              <a:gd name="connsiteY4" fmla="*/ 6757493 h 6858000"/>
              <a:gd name="connsiteX5" fmla="*/ 8062868 w 9376632"/>
              <a:gd name="connsiteY5" fmla="*/ 6858000 h 6858000"/>
              <a:gd name="connsiteX6" fmla="*/ 1313765 w 9376632"/>
              <a:gd name="connsiteY6" fmla="*/ 6858000 h 6858000"/>
              <a:gd name="connsiteX7" fmla="*/ 1217940 w 9376632"/>
              <a:gd name="connsiteY7" fmla="*/ 6757493 h 6858000"/>
              <a:gd name="connsiteX8" fmla="*/ 0 w 9376632"/>
              <a:gd name="connsiteY8" fmla="*/ 3605175 h 6858000"/>
              <a:gd name="connsiteX9" fmla="*/ 1535999 w 9376632"/>
              <a:gd name="connsiteY9" fmla="*/ 13479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76632" h="6858000">
                <a:moveTo>
                  <a:pt x="1691615" y="0"/>
                </a:moveTo>
                <a:lnTo>
                  <a:pt x="7685017" y="0"/>
                </a:lnTo>
                <a:lnTo>
                  <a:pt x="7840634" y="134799"/>
                </a:lnTo>
                <a:cubicBezTo>
                  <a:pt x="8784230" y="992423"/>
                  <a:pt x="9376632" y="2229618"/>
                  <a:pt x="9376632" y="3605175"/>
                </a:cubicBezTo>
                <a:cubicBezTo>
                  <a:pt x="9376632" y="4818903"/>
                  <a:pt x="8915419" y="5924908"/>
                  <a:pt x="8158692" y="6757493"/>
                </a:cubicBezTo>
                <a:lnTo>
                  <a:pt x="8062868" y="6858000"/>
                </a:lnTo>
                <a:lnTo>
                  <a:pt x="1313765" y="6858000"/>
                </a:lnTo>
                <a:lnTo>
                  <a:pt x="1217940" y="6757493"/>
                </a:lnTo>
                <a:cubicBezTo>
                  <a:pt x="461213" y="5924908"/>
                  <a:pt x="0" y="4818903"/>
                  <a:pt x="0" y="3605175"/>
                </a:cubicBezTo>
                <a:cubicBezTo>
                  <a:pt x="0" y="2229618"/>
                  <a:pt x="592403" y="992423"/>
                  <a:pt x="1535999" y="134799"/>
                </a:cubicBezTo>
                <a:close/>
              </a:path>
            </a:pathLst>
          </a:cu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76D63AC-0421-45EC-B383-E79A61A78C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75306" y="4516"/>
            <a:ext cx="8062530" cy="7772400"/>
            <a:chOff x="1303402" y="36937"/>
            <a:chExt cx="9772765" cy="6858000"/>
          </a:xfrm>
          <a:solidFill>
            <a:schemeClr val="bg1">
              <a:alpha val="30000"/>
            </a:schemeClr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997A32E-7032-4107-9C8B-99DB59EDD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6937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43BB27F-1470-42CA-91FF-D94BC691C8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6937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997B002-17FD-47B3-A06A-76802FE15C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6937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401EA35-9D2E-43B7-860F-EBB8A6C3E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6937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8C44827-3D81-4FF9-B4A5-5650D1B20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6937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613D97F-F6DF-4D32-AD91-209A80E7A2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6937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2B0ED5C-927D-4C5F-8F27-1B403820B9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6937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DD16E67E-AC74-63E6-9201-67603381CD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8859" y="515365"/>
            <a:ext cx="4279144" cy="1167465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/>
            <a:r>
              <a:rPr lang="en-US" sz="5000" dirty="0">
                <a:solidFill>
                  <a:schemeClr val="tx2"/>
                </a:solidFill>
              </a:rPr>
              <a:t>Silo</a:t>
            </a:r>
            <a:endParaRPr lang="en-US" sz="5000" kern="12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7F87F1B-42BA-4AC7-A4E2-41544DDB2C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1" y="-4709"/>
            <a:ext cx="2074831" cy="2464244"/>
            <a:chOff x="-305" y="-4155"/>
            <a:chExt cx="2514948" cy="2174333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8B53067-4E48-4E71-A6A9-A8CAABAFBF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6D1A0D3-4BB8-41D9-9CE7-2884C83F44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1E20F06-3B09-4B89-A36B-AB8BFBCCA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AE6C3D7-7D5B-4926-877D-45F117BB6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67346A5-7569-4F15-AB5D-BE3DADF192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7990724" y="5308154"/>
            <a:ext cx="2074832" cy="2464244"/>
            <a:chOff x="-305" y="-4155"/>
            <a:chExt cx="2514948" cy="2174333"/>
          </a:xfrm>
        </p:grpSpPr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1951533-A568-4765-AB1F-F71D9AFDEA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A7214F52-4F3F-4C96-A62E-F1401D6C04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23146A1-291C-4FA0-AB5B-EB04D4239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2977932-2B03-4899-8306-5002CEE68E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" name="Title 2">
            <a:extLst>
              <a:ext uri="{FF2B5EF4-FFF2-40B4-BE49-F238E27FC236}">
                <a16:creationId xmlns:a16="http://schemas.microsoft.com/office/drawing/2014/main" id="{E3167E74-D24C-AD8D-348C-8B06515BA2F0}"/>
              </a:ext>
            </a:extLst>
          </p:cNvPr>
          <p:cNvSpPr txBox="1">
            <a:spLocks/>
          </p:cNvSpPr>
          <p:nvPr/>
        </p:nvSpPr>
        <p:spPr>
          <a:xfrm>
            <a:off x="3170931" y="2459535"/>
            <a:ext cx="4819791" cy="11674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/>
            <a:r>
              <a:rPr lang="en-US" sz="1800" dirty="0">
                <a:solidFill>
                  <a:schemeClr val="tx2"/>
                </a:solidFill>
              </a:rPr>
              <a:t>. Start from </a:t>
            </a:r>
            <a:r>
              <a:rPr lang="en-US" sz="1800" dirty="0">
                <a:solidFill>
                  <a:srgbClr val="00B0F0"/>
                </a:solidFill>
              </a:rPr>
              <a:t>BLUE</a:t>
            </a:r>
            <a:r>
              <a:rPr lang="en-US" sz="1800" dirty="0">
                <a:solidFill>
                  <a:schemeClr val="tx2"/>
                </a:solidFill>
              </a:rPr>
              <a:t> Base</a:t>
            </a:r>
          </a:p>
          <a:p>
            <a:pPr algn="l" defTabSz="914400"/>
            <a:r>
              <a:rPr lang="en-US" sz="1800" dirty="0">
                <a:solidFill>
                  <a:schemeClr val="tx2"/>
                </a:solidFill>
              </a:rPr>
              <a:t>. Hit the lever 10 times to make sure it works</a:t>
            </a:r>
          </a:p>
          <a:p>
            <a:pPr algn="l" defTabSz="914400"/>
            <a:r>
              <a:rPr lang="en-US" sz="1800" dirty="0">
                <a:solidFill>
                  <a:schemeClr val="tx2"/>
                </a:solidFill>
              </a:rPr>
              <a:t>. The wheel whacker</a:t>
            </a:r>
          </a:p>
          <a:p>
            <a:pPr algn="l" defTabSz="914400"/>
            <a:r>
              <a:rPr lang="en-US" sz="1800" dirty="0">
                <a:solidFill>
                  <a:schemeClr val="tx2"/>
                </a:solidFill>
              </a:rPr>
              <a:t>. Finished</a:t>
            </a:r>
          </a:p>
        </p:txBody>
      </p:sp>
      <p:pic>
        <p:nvPicPr>
          <p:cNvPr id="6" name="Picture 5" descr="A silo in a field&#10;&#10;AI-generated content may be incorrect.">
            <a:extLst>
              <a:ext uri="{FF2B5EF4-FFF2-40B4-BE49-F238E27FC236}">
                <a16:creationId xmlns:a16="http://schemas.microsoft.com/office/drawing/2014/main" id="{CF0EDEF7-7E8A-ECEF-B9A6-FDCA6B64D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72321" y="73235"/>
            <a:ext cx="2924097" cy="3219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2209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0058148" cy="77656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1" y="0"/>
            <a:ext cx="10058149" cy="7772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C06CC7E-3D49-4F23-81A8-8C3991C8D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80312" y="474941"/>
            <a:ext cx="3964946" cy="14700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sz="39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Heavy Lifting</a:t>
            </a:r>
          </a:p>
        </p:txBody>
      </p:sp>
      <p:pic>
        <p:nvPicPr>
          <p:cNvPr id="7" name="Graphic 6" descr="Dumbbell">
            <a:extLst>
              <a:ext uri="{FF2B5EF4-FFF2-40B4-BE49-F238E27FC236}">
                <a16:creationId xmlns:a16="http://schemas.microsoft.com/office/drawing/2014/main" id="{9DE9B7E8-CB0B-E7DB-87AD-4937C1A160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80887" y="2695883"/>
            <a:ext cx="3416952" cy="3416952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508" y="-6773"/>
            <a:ext cx="5146906" cy="7779175"/>
            <a:chOff x="305" y="-5977"/>
            <a:chExt cx="6238675" cy="6863979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" name="Title 4">
            <a:extLst>
              <a:ext uri="{FF2B5EF4-FFF2-40B4-BE49-F238E27FC236}">
                <a16:creationId xmlns:a16="http://schemas.microsoft.com/office/drawing/2014/main" id="{91FAD645-EE63-9043-A8EF-032BDAD597FA}"/>
              </a:ext>
            </a:extLst>
          </p:cNvPr>
          <p:cNvSpPr txBox="1">
            <a:spLocks/>
          </p:cNvSpPr>
          <p:nvPr/>
        </p:nvSpPr>
        <p:spPr>
          <a:xfrm>
            <a:off x="6217226" y="1324640"/>
            <a:ext cx="3964946" cy="147006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/>
            <a:r>
              <a:rPr lang="en-US" sz="1600" dirty="0">
                <a:solidFill>
                  <a:schemeClr val="tx2"/>
                </a:solidFill>
              </a:rPr>
              <a:t>. Start from </a:t>
            </a:r>
            <a:r>
              <a:rPr lang="en-US" sz="1600" dirty="0">
                <a:solidFill>
                  <a:srgbClr val="00B0F0"/>
                </a:solidFill>
              </a:rPr>
              <a:t>BLUE </a:t>
            </a:r>
            <a:r>
              <a:rPr lang="en-US" sz="1600" dirty="0">
                <a:solidFill>
                  <a:schemeClr val="tx2"/>
                </a:solidFill>
              </a:rPr>
              <a:t>base</a:t>
            </a:r>
          </a:p>
          <a:p>
            <a:pPr algn="l" defTabSz="914400"/>
            <a:r>
              <a:rPr lang="en-US" sz="1600" dirty="0">
                <a:solidFill>
                  <a:schemeClr val="tx2"/>
                </a:solidFill>
              </a:rPr>
              <a:t>. Wheel whacker with out wheel</a:t>
            </a:r>
          </a:p>
          <a:p>
            <a:pPr algn="l" defTabSz="914400"/>
            <a:r>
              <a:rPr lang="en-US" sz="1600" dirty="0">
                <a:solidFill>
                  <a:schemeClr val="tx2"/>
                </a:solidFill>
              </a:rPr>
              <a:t>. Finished</a:t>
            </a:r>
          </a:p>
        </p:txBody>
      </p:sp>
    </p:spTree>
    <p:extLst>
      <p:ext uri="{BB962C8B-B14F-4D97-AF65-F5344CB8AC3E}">
        <p14:creationId xmlns:p14="http://schemas.microsoft.com/office/powerpoint/2010/main" val="525083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A16F22E-4716-CA29-1F53-4AAD52955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402413" y="-20750"/>
            <a:ext cx="3661816" cy="7800766"/>
            <a:chOff x="7760503" y="-18309"/>
            <a:chExt cx="4438566" cy="688302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9412336-19ED-F153-443B-C46CDBED62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512" y="-11580"/>
              <a:ext cx="4431490" cy="6876300"/>
            </a:xfrm>
            <a:prstGeom prst="rect">
              <a:avLst/>
            </a:prstGeom>
            <a:gradFill>
              <a:gsLst>
                <a:gs pos="7000">
                  <a:schemeClr val="accent2"/>
                </a:gs>
                <a:gs pos="100000">
                  <a:schemeClr val="accent5"/>
                </a:gs>
              </a:gsLst>
              <a:lin ang="42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506AA53-E761-6881-5941-313119CC76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7760503" y="1713600"/>
              <a:ext cx="4431496" cy="5144400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75000"/>
                  </a:schemeClr>
                </a:gs>
                <a:gs pos="60000">
                  <a:schemeClr val="accent5">
                    <a:lumMod val="60000"/>
                    <a:lumOff val="40000"/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44707E7-29B6-36B5-B4C4-6160DFDB9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509" y="-11586"/>
              <a:ext cx="3264743" cy="6876300"/>
            </a:xfrm>
            <a:prstGeom prst="rect">
              <a:avLst/>
            </a:prstGeom>
            <a:gradFill flip="none" rotWithShape="1">
              <a:gsLst>
                <a:gs pos="3000">
                  <a:schemeClr val="accent2">
                    <a:lumMod val="60000"/>
                    <a:lumOff val="40000"/>
                    <a:alpha val="78000"/>
                  </a:schemeClr>
                </a:gs>
                <a:gs pos="42000">
                  <a:schemeClr val="accent2"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C1A8476-48ED-D7D6-F383-338B2F00A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6547151" y="1202115"/>
              <a:ext cx="6872341" cy="4431494"/>
            </a:xfrm>
            <a:prstGeom prst="rect">
              <a:avLst/>
            </a:prstGeom>
            <a:gradFill>
              <a:gsLst>
                <a:gs pos="0">
                  <a:schemeClr val="accent5">
                    <a:alpha val="86000"/>
                  </a:schemeClr>
                </a:gs>
                <a:gs pos="57000">
                  <a:schemeClr val="accent2">
                    <a:alpha val="0"/>
                  </a:schemeClr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05214273-D990-891B-476F-A886CC878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6581" y="3026775"/>
            <a:ext cx="3661799" cy="35547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 defTabSz="914400"/>
            <a:r>
              <a:rPr lang="en-US" sz="1600" dirty="0">
                <a:solidFill>
                  <a:srgbClr val="FFFFFF"/>
                </a:solidFill>
              </a:rPr>
              <a:t>. Start from </a:t>
            </a:r>
            <a:r>
              <a:rPr lang="en-US" sz="1600" dirty="0">
                <a:solidFill>
                  <a:srgbClr val="00B0F0"/>
                </a:solidFill>
              </a:rPr>
              <a:t>BLUE </a:t>
            </a:r>
            <a:r>
              <a:rPr lang="en-US" sz="1600" dirty="0">
                <a:solidFill>
                  <a:srgbClr val="FFFFFF"/>
                </a:solidFill>
              </a:rPr>
              <a:t>base</a:t>
            </a:r>
            <a:br>
              <a:rPr lang="en-US" sz="16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. Hit tire on the bottom of 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FORGE</a:t>
            </a:r>
            <a:br>
              <a:rPr lang="en-US" sz="16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. Sweep past </a:t>
            </a:r>
            <a: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WHO LIVED HERE?</a:t>
            </a:r>
            <a:br>
              <a:rPr lang="en-US" sz="1600" dirty="0">
                <a:solidFill>
                  <a:schemeClr val="accent1">
                    <a:lumMod val="60000"/>
                    <a:lumOff val="40000"/>
                  </a:schemeClr>
                </a:solidFill>
              </a:rPr>
            </a:br>
            <a:r>
              <a:rPr lang="en-US" sz="1600" dirty="0">
                <a:solidFill>
                  <a:schemeClr val="bg1"/>
                </a:solidFill>
              </a:rPr>
              <a:t>. No attachment except side whacker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600" dirty="0">
                <a:solidFill>
                  <a:schemeClr val="bg1"/>
                </a:solidFill>
              </a:rPr>
              <a:t>. Finished</a:t>
            </a:r>
            <a:endParaRPr lang="en-US" sz="16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15" name="Picture 14" descr="Food on a table">
            <a:extLst>
              <a:ext uri="{FF2B5EF4-FFF2-40B4-BE49-F238E27FC236}">
                <a16:creationId xmlns:a16="http://schemas.microsoft.com/office/drawing/2014/main" id="{7A895199-25CE-6461-86EA-6757C994C5A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8403" r="16727"/>
          <a:stretch>
            <a:fillRect/>
          </a:stretch>
        </p:blipFill>
        <p:spPr>
          <a:xfrm>
            <a:off x="20" y="-8639"/>
            <a:ext cx="6402399" cy="7788655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A9370D49-4AB4-B0E9-E549-7D4A7567189E}"/>
              </a:ext>
            </a:extLst>
          </p:cNvPr>
          <p:cNvSpPr txBox="1">
            <a:spLocks/>
          </p:cNvSpPr>
          <p:nvPr/>
        </p:nvSpPr>
        <p:spPr>
          <a:xfrm>
            <a:off x="6652474" y="1325635"/>
            <a:ext cx="2730927" cy="35547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 defTabSz="914400"/>
            <a:r>
              <a:rPr lang="en-US" sz="3100" dirty="0">
                <a:solidFill>
                  <a:srgbClr val="FFFFFF"/>
                </a:solidFill>
              </a:rPr>
              <a:t>Who Lived Here? And Forge</a:t>
            </a:r>
          </a:p>
        </p:txBody>
      </p:sp>
    </p:spTree>
    <p:extLst>
      <p:ext uri="{BB962C8B-B14F-4D97-AF65-F5344CB8AC3E}">
        <p14:creationId xmlns:p14="http://schemas.microsoft.com/office/powerpoint/2010/main" val="1643912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0058400" cy="77724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DC341A-693D-8F74-9362-E2477F2B7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6730" y="1535461"/>
            <a:ext cx="5052775" cy="303547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 defTabSz="914400"/>
            <a:r>
              <a:rPr lang="en-US" sz="7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Salvage Operation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253338B-EC15-4112-B0AA-4135021E9A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3771901" cy="7772402"/>
          </a:xfrm>
          <a:custGeom>
            <a:avLst/>
            <a:gdLst>
              <a:gd name="connsiteX0" fmla="*/ 4214994 w 4572002"/>
              <a:gd name="connsiteY0" fmla="*/ 6564620 h 6858002"/>
              <a:gd name="connsiteX1" fmla="*/ 4214994 w 4572002"/>
              <a:gd name="connsiteY1" fmla="*/ 6564621 h 6858002"/>
              <a:gd name="connsiteX2" fmla="*/ 4237474 w 4572002"/>
              <a:gd name="connsiteY2" fmla="*/ 6588626 h 6858002"/>
              <a:gd name="connsiteX3" fmla="*/ 4254096 w 4572002"/>
              <a:gd name="connsiteY3" fmla="*/ 6625225 h 6858002"/>
              <a:gd name="connsiteX4" fmla="*/ 4247001 w 4572002"/>
              <a:gd name="connsiteY4" fmla="*/ 6662540 h 6858002"/>
              <a:gd name="connsiteX5" fmla="*/ 4247000 w 4572002"/>
              <a:gd name="connsiteY5" fmla="*/ 6662541 h 6858002"/>
              <a:gd name="connsiteX6" fmla="*/ 4246999 w 4572002"/>
              <a:gd name="connsiteY6" fmla="*/ 6662544 h 6858002"/>
              <a:gd name="connsiteX7" fmla="*/ 4235550 w 4572002"/>
              <a:gd name="connsiteY7" fmla="*/ 6683027 h 6858002"/>
              <a:gd name="connsiteX8" fmla="*/ 4232403 w 4572002"/>
              <a:gd name="connsiteY8" fmla="*/ 6702976 h 6858002"/>
              <a:gd name="connsiteX9" fmla="*/ 4232403 w 4572002"/>
              <a:gd name="connsiteY9" fmla="*/ 6702977 h 6858002"/>
              <a:gd name="connsiteX10" fmla="*/ 4246238 w 4572002"/>
              <a:gd name="connsiteY10" fmla="*/ 6742553 h 6858002"/>
              <a:gd name="connsiteX11" fmla="*/ 4246239 w 4572002"/>
              <a:gd name="connsiteY11" fmla="*/ 6742555 h 6858002"/>
              <a:gd name="connsiteX12" fmla="*/ 4265716 w 4572002"/>
              <a:gd name="connsiteY12" fmla="*/ 6812062 h 6858002"/>
              <a:gd name="connsiteX13" fmla="*/ 4265717 w 4572002"/>
              <a:gd name="connsiteY13" fmla="*/ 6812064 h 6858002"/>
              <a:gd name="connsiteX14" fmla="*/ 4265717 w 4572002"/>
              <a:gd name="connsiteY14" fmla="*/ 6812063 h 6858002"/>
              <a:gd name="connsiteX15" fmla="*/ 4265716 w 4572002"/>
              <a:gd name="connsiteY15" fmla="*/ 6812062 h 6858002"/>
              <a:gd name="connsiteX16" fmla="*/ 4260942 w 4572002"/>
              <a:gd name="connsiteY16" fmla="*/ 6776800 h 6858002"/>
              <a:gd name="connsiteX17" fmla="*/ 4246239 w 4572002"/>
              <a:gd name="connsiteY17" fmla="*/ 6742555 h 6858002"/>
              <a:gd name="connsiteX18" fmla="*/ 4246238 w 4572002"/>
              <a:gd name="connsiteY18" fmla="*/ 6742552 h 6858002"/>
              <a:gd name="connsiteX19" fmla="*/ 4232403 w 4572002"/>
              <a:gd name="connsiteY19" fmla="*/ 6702976 h 6858002"/>
              <a:gd name="connsiteX20" fmla="*/ 4246999 w 4572002"/>
              <a:gd name="connsiteY20" fmla="*/ 6662544 h 6858002"/>
              <a:gd name="connsiteX21" fmla="*/ 4247000 w 4572002"/>
              <a:gd name="connsiteY21" fmla="*/ 6662542 h 6858002"/>
              <a:gd name="connsiteX22" fmla="*/ 4247001 w 4572002"/>
              <a:gd name="connsiteY22" fmla="*/ 6662540 h 6858002"/>
              <a:gd name="connsiteX23" fmla="*/ 4254084 w 4572002"/>
              <a:gd name="connsiteY23" fmla="*/ 6645552 h 6858002"/>
              <a:gd name="connsiteX24" fmla="*/ 4254096 w 4572002"/>
              <a:gd name="connsiteY24" fmla="*/ 6625225 h 6858002"/>
              <a:gd name="connsiteX25" fmla="*/ 4254096 w 4572002"/>
              <a:gd name="connsiteY25" fmla="*/ 6625224 h 6858002"/>
              <a:gd name="connsiteX26" fmla="*/ 4237474 w 4572002"/>
              <a:gd name="connsiteY26" fmla="*/ 6588625 h 6858002"/>
              <a:gd name="connsiteX27" fmla="*/ 4295315 w 4572002"/>
              <a:gd name="connsiteY27" fmla="*/ 6438981 h 6858002"/>
              <a:gd name="connsiteX28" fmla="*/ 4275385 w 4572002"/>
              <a:gd name="connsiteY28" fmla="*/ 6463840 h 6858002"/>
              <a:gd name="connsiteX29" fmla="*/ 4275382 w 4572002"/>
              <a:gd name="connsiteY29" fmla="*/ 6463849 h 6858002"/>
              <a:gd name="connsiteX30" fmla="*/ 4261587 w 4572002"/>
              <a:gd name="connsiteY30" fmla="*/ 6513012 h 6858002"/>
              <a:gd name="connsiteX31" fmla="*/ 4242781 w 4572002"/>
              <a:gd name="connsiteY31" fmla="*/ 6546194 h 6858002"/>
              <a:gd name="connsiteX32" fmla="*/ 4242781 w 4572002"/>
              <a:gd name="connsiteY32" fmla="*/ 6546195 h 6858002"/>
              <a:gd name="connsiteX33" fmla="*/ 4259120 w 4572002"/>
              <a:gd name="connsiteY33" fmla="*/ 6521804 h 6858002"/>
              <a:gd name="connsiteX34" fmla="*/ 4261587 w 4572002"/>
              <a:gd name="connsiteY34" fmla="*/ 6513012 h 6858002"/>
              <a:gd name="connsiteX35" fmla="*/ 4264398 w 4572002"/>
              <a:gd name="connsiteY35" fmla="*/ 6508052 h 6858002"/>
              <a:gd name="connsiteX36" fmla="*/ 4275382 w 4572002"/>
              <a:gd name="connsiteY36" fmla="*/ 6463849 h 6858002"/>
              <a:gd name="connsiteX37" fmla="*/ 4275385 w 4572002"/>
              <a:gd name="connsiteY37" fmla="*/ 6463841 h 6858002"/>
              <a:gd name="connsiteX38" fmla="*/ 4295315 w 4572002"/>
              <a:gd name="connsiteY38" fmla="*/ 6438981 h 6858002"/>
              <a:gd name="connsiteX39" fmla="*/ 4381289 w 4572002"/>
              <a:gd name="connsiteY39" fmla="*/ 6365204 h 6858002"/>
              <a:gd name="connsiteX40" fmla="*/ 4380008 w 4572002"/>
              <a:gd name="connsiteY40" fmla="*/ 6387910 h 6858002"/>
              <a:gd name="connsiteX41" fmla="*/ 4378243 w 4572002"/>
              <a:gd name="connsiteY41" fmla="*/ 6391549 h 6858002"/>
              <a:gd name="connsiteX42" fmla="*/ 4370589 w 4572002"/>
              <a:gd name="connsiteY42" fmla="*/ 6407332 h 6858002"/>
              <a:gd name="connsiteX43" fmla="*/ 4370589 w 4572002"/>
              <a:gd name="connsiteY43" fmla="*/ 6407333 h 6858002"/>
              <a:gd name="connsiteX44" fmla="*/ 4378243 w 4572002"/>
              <a:gd name="connsiteY44" fmla="*/ 6391549 h 6858002"/>
              <a:gd name="connsiteX45" fmla="*/ 4380008 w 4572002"/>
              <a:gd name="connsiteY45" fmla="*/ 6387910 h 6858002"/>
              <a:gd name="connsiteX46" fmla="*/ 4142220 w 4572002"/>
              <a:gd name="connsiteY46" fmla="*/ 4221391 h 6858002"/>
              <a:gd name="connsiteX47" fmla="*/ 4142220 w 4572002"/>
              <a:gd name="connsiteY47" fmla="*/ 4221392 h 6858002"/>
              <a:gd name="connsiteX48" fmla="*/ 4147936 w 4572002"/>
              <a:gd name="connsiteY48" fmla="*/ 4253015 h 6858002"/>
              <a:gd name="connsiteX49" fmla="*/ 4187752 w 4572002"/>
              <a:gd name="connsiteY49" fmla="*/ 4324646 h 6858002"/>
              <a:gd name="connsiteX50" fmla="*/ 4196706 w 4572002"/>
              <a:gd name="connsiteY50" fmla="*/ 4363891 h 6858002"/>
              <a:gd name="connsiteX51" fmla="*/ 4195944 w 4572002"/>
              <a:gd name="connsiteY51" fmla="*/ 4482004 h 6858002"/>
              <a:gd name="connsiteX52" fmla="*/ 4135934 w 4572002"/>
              <a:gd name="connsiteY52" fmla="*/ 4659174 h 6858002"/>
              <a:gd name="connsiteX53" fmla="*/ 4127932 w 4572002"/>
              <a:gd name="connsiteY53" fmla="*/ 4677655 h 6858002"/>
              <a:gd name="connsiteX54" fmla="*/ 4118025 w 4572002"/>
              <a:gd name="connsiteY54" fmla="*/ 4767764 h 6858002"/>
              <a:gd name="connsiteX55" fmla="*/ 4116716 w 4572002"/>
              <a:gd name="connsiteY55" fmla="*/ 4800483 h 6858002"/>
              <a:gd name="connsiteX56" fmla="*/ 4116716 w 4572002"/>
              <a:gd name="connsiteY56" fmla="*/ 4800484 h 6858002"/>
              <a:gd name="connsiteX57" fmla="*/ 4131552 w 4572002"/>
              <a:gd name="connsiteY57" fmla="*/ 4828917 h 6858002"/>
              <a:gd name="connsiteX58" fmla="*/ 4153733 w 4572002"/>
              <a:gd name="connsiteY58" fmla="*/ 4863343 h 6858002"/>
              <a:gd name="connsiteX59" fmla="*/ 4161262 w 4572002"/>
              <a:gd name="connsiteY59" fmla="*/ 4889275 h 6858002"/>
              <a:gd name="connsiteX60" fmla="*/ 4159557 w 4572002"/>
              <a:gd name="connsiteY60" fmla="*/ 4912168 h 6858002"/>
              <a:gd name="connsiteX61" fmla="*/ 4158155 w 4572002"/>
              <a:gd name="connsiteY61" fmla="*/ 4933804 h 6858002"/>
              <a:gd name="connsiteX62" fmla="*/ 4158155 w 4572002"/>
              <a:gd name="connsiteY62" fmla="*/ 4933805 h 6858002"/>
              <a:gd name="connsiteX63" fmla="*/ 4162914 w 4572002"/>
              <a:gd name="connsiteY63" fmla="*/ 4952673 h 6858002"/>
              <a:gd name="connsiteX64" fmla="*/ 4165707 w 4572002"/>
              <a:gd name="connsiteY64" fmla="*/ 4957454 h 6858002"/>
              <a:gd name="connsiteX65" fmla="*/ 4166985 w 4572002"/>
              <a:gd name="connsiteY65" fmla="*/ 4961456 h 6858002"/>
              <a:gd name="connsiteX66" fmla="*/ 4182989 w 4572002"/>
              <a:gd name="connsiteY66" fmla="*/ 4987038 h 6858002"/>
              <a:gd name="connsiteX67" fmla="*/ 4209468 w 4572002"/>
              <a:gd name="connsiteY67" fmla="*/ 5041522 h 6858002"/>
              <a:gd name="connsiteX68" fmla="*/ 4216684 w 4572002"/>
              <a:gd name="connsiteY68" fmla="*/ 5072376 h 6858002"/>
              <a:gd name="connsiteX69" fmla="*/ 4222587 w 4572002"/>
              <a:gd name="connsiteY69" fmla="*/ 5087441 h 6858002"/>
              <a:gd name="connsiteX70" fmla="*/ 4235615 w 4572002"/>
              <a:gd name="connsiteY70" fmla="*/ 5133220 h 6858002"/>
              <a:gd name="connsiteX71" fmla="*/ 4235616 w 4572002"/>
              <a:gd name="connsiteY71" fmla="*/ 5133225 h 6858002"/>
              <a:gd name="connsiteX72" fmla="*/ 4228901 w 4572002"/>
              <a:gd name="connsiteY72" fmla="*/ 5166113 h 6858002"/>
              <a:gd name="connsiteX73" fmla="*/ 4228901 w 4572002"/>
              <a:gd name="connsiteY73" fmla="*/ 5166114 h 6858002"/>
              <a:gd name="connsiteX74" fmla="*/ 4229593 w 4572002"/>
              <a:gd name="connsiteY74" fmla="*/ 5172091 h 6858002"/>
              <a:gd name="connsiteX75" fmla="*/ 4232139 w 4572002"/>
              <a:gd name="connsiteY75" fmla="*/ 5179068 h 6858002"/>
              <a:gd name="connsiteX76" fmla="*/ 4231973 w 4572002"/>
              <a:gd name="connsiteY76" fmla="*/ 5229434 h 6858002"/>
              <a:gd name="connsiteX77" fmla="*/ 4225669 w 4572002"/>
              <a:gd name="connsiteY77" fmla="*/ 5241089 h 6858002"/>
              <a:gd name="connsiteX78" fmla="*/ 4208517 w 4572002"/>
              <a:gd name="connsiteY78" fmla="*/ 5272796 h 6858002"/>
              <a:gd name="connsiteX79" fmla="*/ 4184613 w 4572002"/>
              <a:gd name="connsiteY79" fmla="*/ 5312288 h 6858002"/>
              <a:gd name="connsiteX80" fmla="*/ 4183557 w 4572002"/>
              <a:gd name="connsiteY80" fmla="*/ 5321350 h 6858002"/>
              <a:gd name="connsiteX81" fmla="*/ 4181083 w 4572002"/>
              <a:gd name="connsiteY81" fmla="*/ 5326163 h 6858002"/>
              <a:gd name="connsiteX82" fmla="*/ 4179637 w 4572002"/>
              <a:gd name="connsiteY82" fmla="*/ 5355014 h 6858002"/>
              <a:gd name="connsiteX83" fmla="*/ 4179637 w 4572002"/>
              <a:gd name="connsiteY83" fmla="*/ 5355015 h 6858002"/>
              <a:gd name="connsiteX84" fmla="*/ 4184513 w 4572002"/>
              <a:gd name="connsiteY84" fmla="*/ 5385385 h 6858002"/>
              <a:gd name="connsiteX85" fmla="*/ 4192704 w 4572002"/>
              <a:gd name="connsiteY85" fmla="*/ 5425583 h 6858002"/>
              <a:gd name="connsiteX86" fmla="*/ 4204327 w 4572002"/>
              <a:gd name="connsiteY86" fmla="*/ 5480638 h 6858002"/>
              <a:gd name="connsiteX87" fmla="*/ 4208850 w 4572002"/>
              <a:gd name="connsiteY87" fmla="*/ 5507668 h 6858002"/>
              <a:gd name="connsiteX88" fmla="*/ 4198232 w 4572002"/>
              <a:gd name="connsiteY88" fmla="*/ 5531692 h 6858002"/>
              <a:gd name="connsiteX89" fmla="*/ 4198231 w 4572002"/>
              <a:gd name="connsiteY89" fmla="*/ 5531693 h 6858002"/>
              <a:gd name="connsiteX90" fmla="*/ 4188085 w 4572002"/>
              <a:gd name="connsiteY90" fmla="*/ 5547578 h 6858002"/>
              <a:gd name="connsiteX91" fmla="*/ 4188085 w 4572002"/>
              <a:gd name="connsiteY91" fmla="*/ 5547579 h 6858002"/>
              <a:gd name="connsiteX92" fmla="*/ 4197659 w 4572002"/>
              <a:gd name="connsiteY92" fmla="*/ 5562747 h 6858002"/>
              <a:gd name="connsiteX93" fmla="*/ 4268907 w 4572002"/>
              <a:gd name="connsiteY93" fmla="*/ 5704484 h 6858002"/>
              <a:gd name="connsiteX94" fmla="*/ 4274812 w 4572002"/>
              <a:gd name="connsiteY94" fmla="*/ 5740489 h 6858002"/>
              <a:gd name="connsiteX95" fmla="*/ 4283578 w 4572002"/>
              <a:gd name="connsiteY95" fmla="*/ 5760874 h 6858002"/>
              <a:gd name="connsiteX96" fmla="*/ 4371973 w 4572002"/>
              <a:gd name="connsiteY96" fmla="*/ 5883752 h 6858002"/>
              <a:gd name="connsiteX97" fmla="*/ 4371974 w 4572002"/>
              <a:gd name="connsiteY97" fmla="*/ 5883757 h 6858002"/>
              <a:gd name="connsiteX98" fmla="*/ 4389877 w 4572002"/>
              <a:gd name="connsiteY98" fmla="*/ 5935946 h 6858002"/>
              <a:gd name="connsiteX99" fmla="*/ 4389878 w 4572002"/>
              <a:gd name="connsiteY99" fmla="*/ 5935950 h 6858002"/>
              <a:gd name="connsiteX100" fmla="*/ 4386259 w 4572002"/>
              <a:gd name="connsiteY100" fmla="*/ 5993290 h 6858002"/>
              <a:gd name="connsiteX101" fmla="*/ 4386259 w 4572002"/>
              <a:gd name="connsiteY101" fmla="*/ 5993291 h 6858002"/>
              <a:gd name="connsiteX102" fmla="*/ 4379782 w 4572002"/>
              <a:gd name="connsiteY102" fmla="*/ 6026440 h 6858002"/>
              <a:gd name="connsiteX103" fmla="*/ 4323583 w 4572002"/>
              <a:gd name="connsiteY103" fmla="*/ 6108738 h 6858002"/>
              <a:gd name="connsiteX104" fmla="*/ 4309890 w 4572002"/>
              <a:gd name="connsiteY104" fmla="*/ 6133314 h 6858002"/>
              <a:gd name="connsiteX105" fmla="*/ 4309890 w 4572002"/>
              <a:gd name="connsiteY105" fmla="*/ 6133315 h 6858002"/>
              <a:gd name="connsiteX106" fmla="*/ 4313591 w 4572002"/>
              <a:gd name="connsiteY106" fmla="*/ 6143190 h 6858002"/>
              <a:gd name="connsiteX107" fmla="*/ 4325486 w 4572002"/>
              <a:gd name="connsiteY107" fmla="*/ 6155600 h 6858002"/>
              <a:gd name="connsiteX108" fmla="*/ 4325488 w 4572002"/>
              <a:gd name="connsiteY108" fmla="*/ 6155603 h 6858002"/>
              <a:gd name="connsiteX109" fmla="*/ 4364160 w 4572002"/>
              <a:gd name="connsiteY109" fmla="*/ 6228757 h 6858002"/>
              <a:gd name="connsiteX110" fmla="*/ 4381497 w 4572002"/>
              <a:gd name="connsiteY110" fmla="*/ 6361540 h 6858002"/>
              <a:gd name="connsiteX111" fmla="*/ 4381497 w 4572002"/>
              <a:gd name="connsiteY111" fmla="*/ 6361539 h 6858002"/>
              <a:gd name="connsiteX112" fmla="*/ 4364160 w 4572002"/>
              <a:gd name="connsiteY112" fmla="*/ 6228756 h 6858002"/>
              <a:gd name="connsiteX113" fmla="*/ 4325488 w 4572002"/>
              <a:gd name="connsiteY113" fmla="*/ 6155602 h 6858002"/>
              <a:gd name="connsiteX114" fmla="*/ 4325486 w 4572002"/>
              <a:gd name="connsiteY114" fmla="*/ 6155600 h 6858002"/>
              <a:gd name="connsiteX115" fmla="*/ 4309890 w 4572002"/>
              <a:gd name="connsiteY115" fmla="*/ 6133315 h 6858002"/>
              <a:gd name="connsiteX116" fmla="*/ 4323583 w 4572002"/>
              <a:gd name="connsiteY116" fmla="*/ 6108739 h 6858002"/>
              <a:gd name="connsiteX117" fmla="*/ 4379782 w 4572002"/>
              <a:gd name="connsiteY117" fmla="*/ 6026441 h 6858002"/>
              <a:gd name="connsiteX118" fmla="*/ 4386259 w 4572002"/>
              <a:gd name="connsiteY118" fmla="*/ 5993292 h 6858002"/>
              <a:gd name="connsiteX119" fmla="*/ 4386259 w 4572002"/>
              <a:gd name="connsiteY119" fmla="*/ 5993290 h 6858002"/>
              <a:gd name="connsiteX120" fmla="*/ 4389712 w 4572002"/>
              <a:gd name="connsiteY120" fmla="*/ 5964477 h 6858002"/>
              <a:gd name="connsiteX121" fmla="*/ 4389878 w 4572002"/>
              <a:gd name="connsiteY121" fmla="*/ 5935950 h 6858002"/>
              <a:gd name="connsiteX122" fmla="*/ 4389878 w 4572002"/>
              <a:gd name="connsiteY122" fmla="*/ 5935949 h 6858002"/>
              <a:gd name="connsiteX123" fmla="*/ 4389877 w 4572002"/>
              <a:gd name="connsiteY123" fmla="*/ 5935946 h 6858002"/>
              <a:gd name="connsiteX124" fmla="*/ 4382997 w 4572002"/>
              <a:gd name="connsiteY124" fmla="*/ 5909351 h 6858002"/>
              <a:gd name="connsiteX125" fmla="*/ 4371974 w 4572002"/>
              <a:gd name="connsiteY125" fmla="*/ 5883757 h 6858002"/>
              <a:gd name="connsiteX126" fmla="*/ 4371973 w 4572002"/>
              <a:gd name="connsiteY126" fmla="*/ 5883751 h 6858002"/>
              <a:gd name="connsiteX127" fmla="*/ 4283578 w 4572002"/>
              <a:gd name="connsiteY127" fmla="*/ 5760873 h 6858002"/>
              <a:gd name="connsiteX128" fmla="*/ 4274812 w 4572002"/>
              <a:gd name="connsiteY128" fmla="*/ 5740488 h 6858002"/>
              <a:gd name="connsiteX129" fmla="*/ 4268907 w 4572002"/>
              <a:gd name="connsiteY129" fmla="*/ 5704483 h 6858002"/>
              <a:gd name="connsiteX130" fmla="*/ 4197659 w 4572002"/>
              <a:gd name="connsiteY130" fmla="*/ 5562746 h 6858002"/>
              <a:gd name="connsiteX131" fmla="*/ 4188085 w 4572002"/>
              <a:gd name="connsiteY131" fmla="*/ 5547578 h 6858002"/>
              <a:gd name="connsiteX132" fmla="*/ 4198231 w 4572002"/>
              <a:gd name="connsiteY132" fmla="*/ 5531694 h 6858002"/>
              <a:gd name="connsiteX133" fmla="*/ 4198232 w 4572002"/>
              <a:gd name="connsiteY133" fmla="*/ 5531692 h 6858002"/>
              <a:gd name="connsiteX134" fmla="*/ 4206630 w 4572002"/>
              <a:gd name="connsiteY134" fmla="*/ 5520422 h 6858002"/>
              <a:gd name="connsiteX135" fmla="*/ 4208850 w 4572002"/>
              <a:gd name="connsiteY135" fmla="*/ 5507668 h 6858002"/>
              <a:gd name="connsiteX136" fmla="*/ 4208850 w 4572002"/>
              <a:gd name="connsiteY136" fmla="*/ 5507667 h 6858002"/>
              <a:gd name="connsiteX137" fmla="*/ 4204327 w 4572002"/>
              <a:gd name="connsiteY137" fmla="*/ 5480637 h 6858002"/>
              <a:gd name="connsiteX138" fmla="*/ 4192704 w 4572002"/>
              <a:gd name="connsiteY138" fmla="*/ 5425582 h 6858002"/>
              <a:gd name="connsiteX139" fmla="*/ 4184513 w 4572002"/>
              <a:gd name="connsiteY139" fmla="*/ 5385384 h 6858002"/>
              <a:gd name="connsiteX140" fmla="*/ 4179637 w 4572002"/>
              <a:gd name="connsiteY140" fmla="*/ 5355014 h 6858002"/>
              <a:gd name="connsiteX141" fmla="*/ 4183557 w 4572002"/>
              <a:gd name="connsiteY141" fmla="*/ 5321350 h 6858002"/>
              <a:gd name="connsiteX142" fmla="*/ 4208517 w 4572002"/>
              <a:gd name="connsiteY142" fmla="*/ 5272797 h 6858002"/>
              <a:gd name="connsiteX143" fmla="*/ 4225669 w 4572002"/>
              <a:gd name="connsiteY143" fmla="*/ 5241089 h 6858002"/>
              <a:gd name="connsiteX144" fmla="*/ 4231973 w 4572002"/>
              <a:gd name="connsiteY144" fmla="*/ 5229433 h 6858002"/>
              <a:gd name="connsiteX145" fmla="*/ 4232139 w 4572002"/>
              <a:gd name="connsiteY145" fmla="*/ 5179068 h 6858002"/>
              <a:gd name="connsiteX146" fmla="*/ 4232139 w 4572002"/>
              <a:gd name="connsiteY146" fmla="*/ 5179067 h 6858002"/>
              <a:gd name="connsiteX147" fmla="*/ 4229593 w 4572002"/>
              <a:gd name="connsiteY147" fmla="*/ 5172090 h 6858002"/>
              <a:gd name="connsiteX148" fmla="*/ 4228901 w 4572002"/>
              <a:gd name="connsiteY148" fmla="*/ 5166114 h 6858002"/>
              <a:gd name="connsiteX149" fmla="*/ 4235616 w 4572002"/>
              <a:gd name="connsiteY149" fmla="*/ 5133225 h 6858002"/>
              <a:gd name="connsiteX150" fmla="*/ 4235616 w 4572002"/>
              <a:gd name="connsiteY150" fmla="*/ 5133224 h 6858002"/>
              <a:gd name="connsiteX151" fmla="*/ 4235615 w 4572002"/>
              <a:gd name="connsiteY151" fmla="*/ 5133220 h 6858002"/>
              <a:gd name="connsiteX152" fmla="*/ 4228473 w 4572002"/>
              <a:gd name="connsiteY152" fmla="*/ 5102461 h 6858002"/>
              <a:gd name="connsiteX153" fmla="*/ 4222587 w 4572002"/>
              <a:gd name="connsiteY153" fmla="*/ 5087441 h 6858002"/>
              <a:gd name="connsiteX154" fmla="*/ 4222582 w 4572002"/>
              <a:gd name="connsiteY154" fmla="*/ 5087423 h 6858002"/>
              <a:gd name="connsiteX155" fmla="*/ 4209468 w 4572002"/>
              <a:gd name="connsiteY155" fmla="*/ 5041521 h 6858002"/>
              <a:gd name="connsiteX156" fmla="*/ 4182989 w 4572002"/>
              <a:gd name="connsiteY156" fmla="*/ 4987037 h 6858002"/>
              <a:gd name="connsiteX157" fmla="*/ 4165707 w 4572002"/>
              <a:gd name="connsiteY157" fmla="*/ 4957454 h 6858002"/>
              <a:gd name="connsiteX158" fmla="*/ 4158155 w 4572002"/>
              <a:gd name="connsiteY158" fmla="*/ 4933805 h 6858002"/>
              <a:gd name="connsiteX159" fmla="*/ 4159557 w 4572002"/>
              <a:gd name="connsiteY159" fmla="*/ 4912169 h 6858002"/>
              <a:gd name="connsiteX160" fmla="*/ 4161262 w 4572002"/>
              <a:gd name="connsiteY160" fmla="*/ 4889276 h 6858002"/>
              <a:gd name="connsiteX161" fmla="*/ 4161262 w 4572002"/>
              <a:gd name="connsiteY161" fmla="*/ 4889275 h 6858002"/>
              <a:gd name="connsiteX162" fmla="*/ 4156484 w 4572002"/>
              <a:gd name="connsiteY162" fmla="*/ 4867614 h 6858002"/>
              <a:gd name="connsiteX163" fmla="*/ 4153733 w 4572002"/>
              <a:gd name="connsiteY163" fmla="*/ 4863343 h 6858002"/>
              <a:gd name="connsiteX164" fmla="*/ 4151983 w 4572002"/>
              <a:gd name="connsiteY164" fmla="*/ 4857317 h 6858002"/>
              <a:gd name="connsiteX165" fmla="*/ 4131552 w 4572002"/>
              <a:gd name="connsiteY165" fmla="*/ 4828916 h 6858002"/>
              <a:gd name="connsiteX166" fmla="*/ 4116716 w 4572002"/>
              <a:gd name="connsiteY166" fmla="*/ 4800483 h 6858002"/>
              <a:gd name="connsiteX167" fmla="*/ 4118025 w 4572002"/>
              <a:gd name="connsiteY167" fmla="*/ 4767765 h 6858002"/>
              <a:gd name="connsiteX168" fmla="*/ 4127932 w 4572002"/>
              <a:gd name="connsiteY168" fmla="*/ 4677656 h 6858002"/>
              <a:gd name="connsiteX169" fmla="*/ 4135934 w 4572002"/>
              <a:gd name="connsiteY169" fmla="*/ 4659175 h 6858002"/>
              <a:gd name="connsiteX170" fmla="*/ 4195944 w 4572002"/>
              <a:gd name="connsiteY170" fmla="*/ 4482005 h 6858002"/>
              <a:gd name="connsiteX171" fmla="*/ 4196706 w 4572002"/>
              <a:gd name="connsiteY171" fmla="*/ 4363891 h 6858002"/>
              <a:gd name="connsiteX172" fmla="*/ 4196706 w 4572002"/>
              <a:gd name="connsiteY172" fmla="*/ 4363890 h 6858002"/>
              <a:gd name="connsiteX173" fmla="*/ 4187752 w 4572002"/>
              <a:gd name="connsiteY173" fmla="*/ 4324645 h 6858002"/>
              <a:gd name="connsiteX174" fmla="*/ 4147936 w 4572002"/>
              <a:gd name="connsiteY174" fmla="*/ 4253014 h 6858002"/>
              <a:gd name="connsiteX175" fmla="*/ 4211111 w 4572002"/>
              <a:gd name="connsiteY175" fmla="*/ 2836172 h 6858002"/>
              <a:gd name="connsiteX176" fmla="*/ 4202421 w 4572002"/>
              <a:gd name="connsiteY176" fmla="*/ 2848793 h 6858002"/>
              <a:gd name="connsiteX177" fmla="*/ 4186816 w 4572002"/>
              <a:gd name="connsiteY177" fmla="*/ 2897785 h 6858002"/>
              <a:gd name="connsiteX178" fmla="*/ 4185787 w 4572002"/>
              <a:gd name="connsiteY178" fmla="*/ 2903551 h 6858002"/>
              <a:gd name="connsiteX179" fmla="*/ 4182513 w 4572002"/>
              <a:gd name="connsiteY179" fmla="*/ 2914328 h 6858002"/>
              <a:gd name="connsiteX180" fmla="*/ 4177882 w 4572002"/>
              <a:gd name="connsiteY180" fmla="*/ 2947858 h 6858002"/>
              <a:gd name="connsiteX181" fmla="*/ 4177881 w 4572002"/>
              <a:gd name="connsiteY181" fmla="*/ 2947862 h 6858002"/>
              <a:gd name="connsiteX182" fmla="*/ 4177881 w 4572002"/>
              <a:gd name="connsiteY182" fmla="*/ 2947863 h 6858002"/>
              <a:gd name="connsiteX183" fmla="*/ 4181465 w 4572002"/>
              <a:gd name="connsiteY183" fmla="*/ 2982149 h 6858002"/>
              <a:gd name="connsiteX184" fmla="*/ 4193158 w 4572002"/>
              <a:gd name="connsiteY184" fmla="*/ 3077402 h 6858002"/>
              <a:gd name="connsiteX185" fmla="*/ 4180703 w 4572002"/>
              <a:gd name="connsiteY185" fmla="*/ 3172654 h 6858002"/>
              <a:gd name="connsiteX186" fmla="*/ 4133076 w 4572002"/>
              <a:gd name="connsiteY186" fmla="*/ 3489467 h 6858002"/>
              <a:gd name="connsiteX187" fmla="*/ 4110977 w 4572002"/>
              <a:gd name="connsiteY187" fmla="*/ 3544713 h 6858002"/>
              <a:gd name="connsiteX188" fmla="*/ 4093355 w 4572002"/>
              <a:gd name="connsiteY188" fmla="*/ 3574408 h 6858002"/>
              <a:gd name="connsiteX189" fmla="*/ 4093355 w 4572002"/>
              <a:gd name="connsiteY189" fmla="*/ 3574409 h 6858002"/>
              <a:gd name="connsiteX190" fmla="*/ 4105453 w 4572002"/>
              <a:gd name="connsiteY190" fmla="*/ 3606818 h 6858002"/>
              <a:gd name="connsiteX191" fmla="*/ 4118979 w 4572002"/>
              <a:gd name="connsiteY191" fmla="*/ 3630633 h 6858002"/>
              <a:gd name="connsiteX192" fmla="*/ 4136708 w 4572002"/>
              <a:gd name="connsiteY192" fmla="*/ 3654416 h 6858002"/>
              <a:gd name="connsiteX193" fmla="*/ 4140382 w 4572002"/>
              <a:gd name="connsiteY193" fmla="*/ 3668940 h 6858002"/>
              <a:gd name="connsiteX194" fmla="*/ 4143220 w 4572002"/>
              <a:gd name="connsiteY194" fmla="*/ 3680164 h 6858002"/>
              <a:gd name="connsiteX195" fmla="*/ 4139172 w 4572002"/>
              <a:gd name="connsiteY195" fmla="*/ 3734837 h 6858002"/>
              <a:gd name="connsiteX196" fmla="*/ 4139172 w 4572002"/>
              <a:gd name="connsiteY196" fmla="*/ 3734838 h 6858002"/>
              <a:gd name="connsiteX197" fmla="*/ 4139554 w 4572002"/>
              <a:gd name="connsiteY197" fmla="*/ 3754653 h 6858002"/>
              <a:gd name="connsiteX198" fmla="*/ 4145911 w 4572002"/>
              <a:gd name="connsiteY198" fmla="*/ 3789776 h 6858002"/>
              <a:gd name="connsiteX199" fmla="*/ 4130980 w 4572002"/>
              <a:gd name="connsiteY199" fmla="*/ 3822472 h 6858002"/>
              <a:gd name="connsiteX200" fmla="*/ 4116645 w 4572002"/>
              <a:gd name="connsiteY200" fmla="*/ 3852619 h 6858002"/>
              <a:gd name="connsiteX201" fmla="*/ 4116645 w 4572002"/>
              <a:gd name="connsiteY201" fmla="*/ 3852620 h 6858002"/>
              <a:gd name="connsiteX202" fmla="*/ 4117425 w 4572002"/>
              <a:gd name="connsiteY202" fmla="*/ 3868764 h 6858002"/>
              <a:gd name="connsiteX203" fmla="*/ 4126028 w 4572002"/>
              <a:gd name="connsiteY203" fmla="*/ 3885337 h 6858002"/>
              <a:gd name="connsiteX204" fmla="*/ 4126028 w 4572002"/>
              <a:gd name="connsiteY204" fmla="*/ 3885339 h 6858002"/>
              <a:gd name="connsiteX205" fmla="*/ 4148409 w 4572002"/>
              <a:gd name="connsiteY205" fmla="*/ 3923125 h 6858002"/>
              <a:gd name="connsiteX206" fmla="*/ 4157913 w 4572002"/>
              <a:gd name="connsiteY206" fmla="*/ 3962160 h 6858002"/>
              <a:gd name="connsiteX207" fmla="*/ 4142221 w 4572002"/>
              <a:gd name="connsiteY207" fmla="*/ 4043838 h 6858002"/>
              <a:gd name="connsiteX208" fmla="*/ 4142220 w 4572002"/>
              <a:gd name="connsiteY208" fmla="*/ 4043839 h 6858002"/>
              <a:gd name="connsiteX209" fmla="*/ 4127099 w 4572002"/>
              <a:gd name="connsiteY209" fmla="*/ 4103825 h 6858002"/>
              <a:gd name="connsiteX210" fmla="*/ 4127099 w 4572002"/>
              <a:gd name="connsiteY210" fmla="*/ 4103826 h 6858002"/>
              <a:gd name="connsiteX211" fmla="*/ 4129066 w 4572002"/>
              <a:gd name="connsiteY211" fmla="*/ 4134256 h 6858002"/>
              <a:gd name="connsiteX212" fmla="*/ 4138410 w 4572002"/>
              <a:gd name="connsiteY212" fmla="*/ 4165382 h 6858002"/>
              <a:gd name="connsiteX213" fmla="*/ 4138410 w 4572002"/>
              <a:gd name="connsiteY213" fmla="*/ 4165384 h 6858002"/>
              <a:gd name="connsiteX214" fmla="*/ 4142315 w 4572002"/>
              <a:gd name="connsiteY214" fmla="*/ 4192388 h 6858002"/>
              <a:gd name="connsiteX215" fmla="*/ 4142315 w 4572002"/>
              <a:gd name="connsiteY215" fmla="*/ 4192387 h 6858002"/>
              <a:gd name="connsiteX216" fmla="*/ 4138410 w 4572002"/>
              <a:gd name="connsiteY216" fmla="*/ 4165383 h 6858002"/>
              <a:gd name="connsiteX217" fmla="*/ 4138410 w 4572002"/>
              <a:gd name="connsiteY217" fmla="*/ 4165382 h 6858002"/>
              <a:gd name="connsiteX218" fmla="*/ 4127099 w 4572002"/>
              <a:gd name="connsiteY218" fmla="*/ 4103826 h 6858002"/>
              <a:gd name="connsiteX219" fmla="*/ 4142220 w 4572002"/>
              <a:gd name="connsiteY219" fmla="*/ 4043840 h 6858002"/>
              <a:gd name="connsiteX220" fmla="*/ 4142221 w 4572002"/>
              <a:gd name="connsiteY220" fmla="*/ 4043838 h 6858002"/>
              <a:gd name="connsiteX221" fmla="*/ 4155523 w 4572002"/>
              <a:gd name="connsiteY221" fmla="*/ 4002410 h 6858002"/>
              <a:gd name="connsiteX222" fmla="*/ 4157913 w 4572002"/>
              <a:gd name="connsiteY222" fmla="*/ 3962160 h 6858002"/>
              <a:gd name="connsiteX223" fmla="*/ 4157913 w 4572002"/>
              <a:gd name="connsiteY223" fmla="*/ 3962159 h 6858002"/>
              <a:gd name="connsiteX224" fmla="*/ 4126028 w 4572002"/>
              <a:gd name="connsiteY224" fmla="*/ 3885338 h 6858002"/>
              <a:gd name="connsiteX225" fmla="*/ 4126028 w 4572002"/>
              <a:gd name="connsiteY225" fmla="*/ 3885337 h 6858002"/>
              <a:gd name="connsiteX226" fmla="*/ 4116645 w 4572002"/>
              <a:gd name="connsiteY226" fmla="*/ 3852620 h 6858002"/>
              <a:gd name="connsiteX227" fmla="*/ 4130980 w 4572002"/>
              <a:gd name="connsiteY227" fmla="*/ 3822473 h 6858002"/>
              <a:gd name="connsiteX228" fmla="*/ 4145911 w 4572002"/>
              <a:gd name="connsiteY228" fmla="*/ 3789777 h 6858002"/>
              <a:gd name="connsiteX229" fmla="*/ 4145911 w 4572002"/>
              <a:gd name="connsiteY229" fmla="*/ 3789776 h 6858002"/>
              <a:gd name="connsiteX230" fmla="*/ 4139554 w 4572002"/>
              <a:gd name="connsiteY230" fmla="*/ 3754652 h 6858002"/>
              <a:gd name="connsiteX231" fmla="*/ 4139172 w 4572002"/>
              <a:gd name="connsiteY231" fmla="*/ 3734838 h 6858002"/>
              <a:gd name="connsiteX232" fmla="*/ 4143220 w 4572002"/>
              <a:gd name="connsiteY232" fmla="*/ 3680164 h 6858002"/>
              <a:gd name="connsiteX233" fmla="*/ 4143220 w 4572002"/>
              <a:gd name="connsiteY233" fmla="*/ 3680163 h 6858002"/>
              <a:gd name="connsiteX234" fmla="*/ 4140382 w 4572002"/>
              <a:gd name="connsiteY234" fmla="*/ 3668940 h 6858002"/>
              <a:gd name="connsiteX235" fmla="*/ 4136708 w 4572002"/>
              <a:gd name="connsiteY235" fmla="*/ 3654416 h 6858002"/>
              <a:gd name="connsiteX236" fmla="*/ 4136708 w 4572002"/>
              <a:gd name="connsiteY236" fmla="*/ 3654416 h 6858002"/>
              <a:gd name="connsiteX237" fmla="*/ 4136708 w 4572002"/>
              <a:gd name="connsiteY237" fmla="*/ 3654415 h 6858002"/>
              <a:gd name="connsiteX238" fmla="*/ 4118979 w 4572002"/>
              <a:gd name="connsiteY238" fmla="*/ 3630632 h 6858002"/>
              <a:gd name="connsiteX239" fmla="*/ 4105453 w 4572002"/>
              <a:gd name="connsiteY239" fmla="*/ 3606817 h 6858002"/>
              <a:gd name="connsiteX240" fmla="*/ 4095707 w 4572002"/>
              <a:gd name="connsiteY240" fmla="*/ 3587174 h 6858002"/>
              <a:gd name="connsiteX241" fmla="*/ 4093355 w 4572002"/>
              <a:gd name="connsiteY241" fmla="*/ 3574408 h 6858002"/>
              <a:gd name="connsiteX242" fmla="*/ 4098434 w 4572002"/>
              <a:gd name="connsiteY242" fmla="*/ 3562321 h 6858002"/>
              <a:gd name="connsiteX243" fmla="*/ 4110977 w 4572002"/>
              <a:gd name="connsiteY243" fmla="*/ 3544714 h 6858002"/>
              <a:gd name="connsiteX244" fmla="*/ 4133076 w 4572002"/>
              <a:gd name="connsiteY244" fmla="*/ 3489468 h 6858002"/>
              <a:gd name="connsiteX245" fmla="*/ 4180703 w 4572002"/>
              <a:gd name="connsiteY245" fmla="*/ 3172655 h 6858002"/>
              <a:gd name="connsiteX246" fmla="*/ 4193158 w 4572002"/>
              <a:gd name="connsiteY246" fmla="*/ 3077402 h 6858002"/>
              <a:gd name="connsiteX247" fmla="*/ 4193158 w 4572002"/>
              <a:gd name="connsiteY247" fmla="*/ 3077401 h 6858002"/>
              <a:gd name="connsiteX248" fmla="*/ 4181465 w 4572002"/>
              <a:gd name="connsiteY248" fmla="*/ 2982148 h 6858002"/>
              <a:gd name="connsiteX249" fmla="*/ 4177881 w 4572002"/>
              <a:gd name="connsiteY249" fmla="*/ 2947863 h 6858002"/>
              <a:gd name="connsiteX250" fmla="*/ 4177882 w 4572002"/>
              <a:gd name="connsiteY250" fmla="*/ 2947858 h 6858002"/>
              <a:gd name="connsiteX251" fmla="*/ 4185787 w 4572002"/>
              <a:gd name="connsiteY251" fmla="*/ 2903551 h 6858002"/>
              <a:gd name="connsiteX252" fmla="*/ 4202421 w 4572002"/>
              <a:gd name="connsiteY252" fmla="*/ 2848794 h 6858002"/>
              <a:gd name="connsiteX253" fmla="*/ 4211111 w 4572002"/>
              <a:gd name="connsiteY253" fmla="*/ 2836173 h 6858002"/>
              <a:gd name="connsiteX254" fmla="*/ 3726625 w 4572002"/>
              <a:gd name="connsiteY254" fmla="*/ 1508458 h 6858002"/>
              <a:gd name="connsiteX255" fmla="*/ 3698531 w 4572002"/>
              <a:gd name="connsiteY255" fmla="*/ 1596214 h 6858002"/>
              <a:gd name="connsiteX256" fmla="*/ 3700436 w 4572002"/>
              <a:gd name="connsiteY256" fmla="*/ 1624981 h 6858002"/>
              <a:gd name="connsiteX257" fmla="*/ 3757017 w 4572002"/>
              <a:gd name="connsiteY257" fmla="*/ 1697754 h 6858002"/>
              <a:gd name="connsiteX258" fmla="*/ 3779686 w 4572002"/>
              <a:gd name="connsiteY258" fmla="*/ 1733189 h 6858002"/>
              <a:gd name="connsiteX259" fmla="*/ 3821407 w 4572002"/>
              <a:gd name="connsiteY259" fmla="*/ 1833776 h 6858002"/>
              <a:gd name="connsiteX260" fmla="*/ 3829028 w 4572002"/>
              <a:gd name="connsiteY260" fmla="*/ 1842159 h 6858002"/>
              <a:gd name="connsiteX261" fmla="*/ 3919519 w 4572002"/>
              <a:gd name="connsiteY261" fmla="*/ 1916455 h 6858002"/>
              <a:gd name="connsiteX262" fmla="*/ 3934949 w 4572002"/>
              <a:gd name="connsiteY262" fmla="*/ 1933220 h 6858002"/>
              <a:gd name="connsiteX263" fmla="*/ 3958954 w 4572002"/>
              <a:gd name="connsiteY263" fmla="*/ 1953414 h 6858002"/>
              <a:gd name="connsiteX264" fmla="*/ 4005437 w 4572002"/>
              <a:gd name="connsiteY264" fmla="*/ 2016470 h 6858002"/>
              <a:gd name="connsiteX265" fmla="*/ 4020296 w 4572002"/>
              <a:gd name="connsiteY265" fmla="*/ 2094579 h 6858002"/>
              <a:gd name="connsiteX266" fmla="*/ 4042967 w 4572002"/>
              <a:gd name="connsiteY266" fmla="*/ 2188880 h 6858002"/>
              <a:gd name="connsiteX267" fmla="*/ 4058207 w 4572002"/>
              <a:gd name="connsiteY267" fmla="*/ 2228315 h 6858002"/>
              <a:gd name="connsiteX268" fmla="*/ 4087164 w 4572002"/>
              <a:gd name="connsiteY268" fmla="*/ 2334045 h 6858002"/>
              <a:gd name="connsiteX269" fmla="*/ 4111549 w 4572002"/>
              <a:gd name="connsiteY269" fmla="*/ 2409486 h 6858002"/>
              <a:gd name="connsiteX270" fmla="*/ 4128650 w 4572002"/>
              <a:gd name="connsiteY270" fmla="*/ 2435913 h 6858002"/>
              <a:gd name="connsiteX271" fmla="*/ 4134481 w 4572002"/>
              <a:gd name="connsiteY271" fmla="*/ 2463018 h 6858002"/>
              <a:gd name="connsiteX272" fmla="*/ 4125839 w 4572002"/>
              <a:gd name="connsiteY272" fmla="*/ 2518262 h 6858002"/>
              <a:gd name="connsiteX273" fmla="*/ 4125838 w 4572002"/>
              <a:gd name="connsiteY273" fmla="*/ 2518264 h 6858002"/>
              <a:gd name="connsiteX274" fmla="*/ 4122194 w 4572002"/>
              <a:gd name="connsiteY274" fmla="*/ 2545006 h 6858002"/>
              <a:gd name="connsiteX275" fmla="*/ 4122194 w 4572002"/>
              <a:gd name="connsiteY275" fmla="*/ 2545007 h 6858002"/>
              <a:gd name="connsiteX276" fmla="*/ 4126408 w 4572002"/>
              <a:gd name="connsiteY276" fmla="*/ 2571035 h 6858002"/>
              <a:gd name="connsiteX277" fmla="*/ 4199563 w 4572002"/>
              <a:gd name="connsiteY277" fmla="*/ 2668002 h 6858002"/>
              <a:gd name="connsiteX278" fmla="*/ 4247953 w 4572002"/>
              <a:gd name="connsiteY278" fmla="*/ 2745349 h 6858002"/>
              <a:gd name="connsiteX279" fmla="*/ 4247954 w 4572002"/>
              <a:gd name="connsiteY279" fmla="*/ 2745352 h 6858002"/>
              <a:gd name="connsiteX280" fmla="*/ 4253873 w 4572002"/>
              <a:gd name="connsiteY280" fmla="*/ 2778006 h 6858002"/>
              <a:gd name="connsiteX281" fmla="*/ 4253453 w 4572002"/>
              <a:gd name="connsiteY281" fmla="*/ 2785440 h 6858002"/>
              <a:gd name="connsiteX282" fmla="*/ 4243374 w 4572002"/>
              <a:gd name="connsiteY282" fmla="*/ 2811780 h 6858002"/>
              <a:gd name="connsiteX283" fmla="*/ 4243371 w 4572002"/>
              <a:gd name="connsiteY283" fmla="*/ 2811787 h 6858002"/>
              <a:gd name="connsiteX284" fmla="*/ 4243372 w 4572002"/>
              <a:gd name="connsiteY284" fmla="*/ 2811787 h 6858002"/>
              <a:gd name="connsiteX285" fmla="*/ 4243374 w 4572002"/>
              <a:gd name="connsiteY285" fmla="*/ 2811780 h 6858002"/>
              <a:gd name="connsiteX286" fmla="*/ 4253025 w 4572002"/>
              <a:gd name="connsiteY286" fmla="*/ 2793023 h 6858002"/>
              <a:gd name="connsiteX287" fmla="*/ 4253453 w 4572002"/>
              <a:gd name="connsiteY287" fmla="*/ 2785440 h 6858002"/>
              <a:gd name="connsiteX288" fmla="*/ 4254654 w 4572002"/>
              <a:gd name="connsiteY288" fmla="*/ 2782305 h 6858002"/>
              <a:gd name="connsiteX289" fmla="*/ 4253873 w 4572002"/>
              <a:gd name="connsiteY289" fmla="*/ 2778006 h 6858002"/>
              <a:gd name="connsiteX290" fmla="*/ 4254284 w 4572002"/>
              <a:gd name="connsiteY290" fmla="*/ 2770758 h 6858002"/>
              <a:gd name="connsiteX291" fmla="*/ 4247954 w 4572002"/>
              <a:gd name="connsiteY291" fmla="*/ 2745352 h 6858002"/>
              <a:gd name="connsiteX292" fmla="*/ 4247953 w 4572002"/>
              <a:gd name="connsiteY292" fmla="*/ 2745348 h 6858002"/>
              <a:gd name="connsiteX293" fmla="*/ 4199563 w 4572002"/>
              <a:gd name="connsiteY293" fmla="*/ 2668001 h 6858002"/>
              <a:gd name="connsiteX294" fmla="*/ 4126408 w 4572002"/>
              <a:gd name="connsiteY294" fmla="*/ 2571034 h 6858002"/>
              <a:gd name="connsiteX295" fmla="*/ 4122194 w 4572002"/>
              <a:gd name="connsiteY295" fmla="*/ 2545007 h 6858002"/>
              <a:gd name="connsiteX296" fmla="*/ 4125838 w 4572002"/>
              <a:gd name="connsiteY296" fmla="*/ 2518265 h 6858002"/>
              <a:gd name="connsiteX297" fmla="*/ 4125839 w 4572002"/>
              <a:gd name="connsiteY297" fmla="*/ 2518262 h 6858002"/>
              <a:gd name="connsiteX298" fmla="*/ 4132419 w 4572002"/>
              <a:gd name="connsiteY298" fmla="*/ 2490551 h 6858002"/>
              <a:gd name="connsiteX299" fmla="*/ 4134481 w 4572002"/>
              <a:gd name="connsiteY299" fmla="*/ 2463018 h 6858002"/>
              <a:gd name="connsiteX300" fmla="*/ 4134481 w 4572002"/>
              <a:gd name="connsiteY300" fmla="*/ 2463017 h 6858002"/>
              <a:gd name="connsiteX301" fmla="*/ 4111549 w 4572002"/>
              <a:gd name="connsiteY301" fmla="*/ 2409485 h 6858002"/>
              <a:gd name="connsiteX302" fmla="*/ 4087164 w 4572002"/>
              <a:gd name="connsiteY302" fmla="*/ 2334044 h 6858002"/>
              <a:gd name="connsiteX303" fmla="*/ 4058207 w 4572002"/>
              <a:gd name="connsiteY303" fmla="*/ 2228314 h 6858002"/>
              <a:gd name="connsiteX304" fmla="*/ 4042967 w 4572002"/>
              <a:gd name="connsiteY304" fmla="*/ 2188879 h 6858002"/>
              <a:gd name="connsiteX305" fmla="*/ 4020296 w 4572002"/>
              <a:gd name="connsiteY305" fmla="*/ 2094578 h 6858002"/>
              <a:gd name="connsiteX306" fmla="*/ 4005437 w 4572002"/>
              <a:gd name="connsiteY306" fmla="*/ 2016469 h 6858002"/>
              <a:gd name="connsiteX307" fmla="*/ 3958954 w 4572002"/>
              <a:gd name="connsiteY307" fmla="*/ 1953413 h 6858002"/>
              <a:gd name="connsiteX308" fmla="*/ 3934949 w 4572002"/>
              <a:gd name="connsiteY308" fmla="*/ 1933219 h 6858002"/>
              <a:gd name="connsiteX309" fmla="*/ 3919519 w 4572002"/>
              <a:gd name="connsiteY309" fmla="*/ 1916454 h 6858002"/>
              <a:gd name="connsiteX310" fmla="*/ 3829028 w 4572002"/>
              <a:gd name="connsiteY310" fmla="*/ 1842158 h 6858002"/>
              <a:gd name="connsiteX311" fmla="*/ 3821407 w 4572002"/>
              <a:gd name="connsiteY311" fmla="*/ 1833775 h 6858002"/>
              <a:gd name="connsiteX312" fmla="*/ 3779686 w 4572002"/>
              <a:gd name="connsiteY312" fmla="*/ 1733188 h 6858002"/>
              <a:gd name="connsiteX313" fmla="*/ 3757018 w 4572002"/>
              <a:gd name="connsiteY313" fmla="*/ 1697753 h 6858002"/>
              <a:gd name="connsiteX314" fmla="*/ 3700436 w 4572002"/>
              <a:gd name="connsiteY314" fmla="*/ 1624980 h 6858002"/>
              <a:gd name="connsiteX315" fmla="*/ 3698532 w 4572002"/>
              <a:gd name="connsiteY315" fmla="*/ 1596213 h 6858002"/>
              <a:gd name="connsiteX316" fmla="*/ 3745230 w 4572002"/>
              <a:gd name="connsiteY316" fmla="*/ 1459073 h 6858002"/>
              <a:gd name="connsiteX317" fmla="*/ 3745229 w 4572002"/>
              <a:gd name="connsiteY317" fmla="*/ 1459074 h 6858002"/>
              <a:gd name="connsiteX318" fmla="*/ 3736012 w 4572002"/>
              <a:gd name="connsiteY318" fmla="*/ 1481572 h 6858002"/>
              <a:gd name="connsiteX319" fmla="*/ 3764423 w 4572002"/>
              <a:gd name="connsiteY319" fmla="*/ 1268758 h 6858002"/>
              <a:gd name="connsiteX320" fmla="*/ 3769590 w 4572002"/>
              <a:gd name="connsiteY320" fmla="*/ 1286070 h 6858002"/>
              <a:gd name="connsiteX321" fmla="*/ 3791927 w 4572002"/>
              <a:gd name="connsiteY321" fmla="*/ 1350628 h 6858002"/>
              <a:gd name="connsiteX322" fmla="*/ 3786333 w 4572002"/>
              <a:gd name="connsiteY322" fmla="*/ 1413840 h 6858002"/>
              <a:gd name="connsiteX323" fmla="*/ 3791928 w 4572002"/>
              <a:gd name="connsiteY323" fmla="*/ 1350627 h 6858002"/>
              <a:gd name="connsiteX324" fmla="*/ 3769590 w 4572002"/>
              <a:gd name="connsiteY324" fmla="*/ 1286069 h 6858002"/>
              <a:gd name="connsiteX325" fmla="*/ 3706152 w 4572002"/>
              <a:gd name="connsiteY325" fmla="*/ 773035 h 6858002"/>
              <a:gd name="connsiteX326" fmla="*/ 3706152 w 4572002"/>
              <a:gd name="connsiteY326" fmla="*/ 773036 h 6858002"/>
              <a:gd name="connsiteX327" fmla="*/ 3714152 w 4572002"/>
              <a:gd name="connsiteY327" fmla="*/ 854380 h 6858002"/>
              <a:gd name="connsiteX328" fmla="*/ 3745205 w 4572002"/>
              <a:gd name="connsiteY328" fmla="*/ 915344 h 6858002"/>
              <a:gd name="connsiteX329" fmla="*/ 3755683 w 4572002"/>
              <a:gd name="connsiteY329" fmla="*/ 927156 h 6858002"/>
              <a:gd name="connsiteX330" fmla="*/ 3752063 w 4572002"/>
              <a:gd name="connsiteY330" fmla="*/ 1097088 h 6858002"/>
              <a:gd name="connsiteX331" fmla="*/ 3747681 w 4572002"/>
              <a:gd name="connsiteY331" fmla="*/ 1123186 h 6858002"/>
              <a:gd name="connsiteX332" fmla="*/ 3772400 w 4572002"/>
              <a:gd name="connsiteY332" fmla="*/ 1184029 h 6858002"/>
              <a:gd name="connsiteX333" fmla="*/ 3747682 w 4572002"/>
              <a:gd name="connsiteY333" fmla="*/ 1123185 h 6858002"/>
              <a:gd name="connsiteX334" fmla="*/ 3752064 w 4572002"/>
              <a:gd name="connsiteY334" fmla="*/ 1097087 h 6858002"/>
              <a:gd name="connsiteX335" fmla="*/ 3755684 w 4572002"/>
              <a:gd name="connsiteY335" fmla="*/ 927155 h 6858002"/>
              <a:gd name="connsiteX336" fmla="*/ 3745206 w 4572002"/>
              <a:gd name="connsiteY336" fmla="*/ 915343 h 6858002"/>
              <a:gd name="connsiteX337" fmla="*/ 3714152 w 4572002"/>
              <a:gd name="connsiteY337" fmla="*/ 854379 h 6858002"/>
              <a:gd name="connsiteX338" fmla="*/ 3761553 w 4572002"/>
              <a:gd name="connsiteY338" fmla="*/ 517851 h 6858002"/>
              <a:gd name="connsiteX339" fmla="*/ 3752635 w 4572002"/>
              <a:gd name="connsiteY339" fmla="*/ 556048 h 6858002"/>
              <a:gd name="connsiteX340" fmla="*/ 3746157 w 4572002"/>
              <a:gd name="connsiteY340" fmla="*/ 580051 h 6858002"/>
              <a:gd name="connsiteX341" fmla="*/ 3742776 w 4572002"/>
              <a:gd name="connsiteY341" fmla="*/ 642538 h 6858002"/>
              <a:gd name="connsiteX342" fmla="*/ 3730253 w 4572002"/>
              <a:gd name="connsiteY342" fmla="*/ 694928 h 6858002"/>
              <a:gd name="connsiteX343" fmla="*/ 3742777 w 4572002"/>
              <a:gd name="connsiteY343" fmla="*/ 642537 h 6858002"/>
              <a:gd name="connsiteX344" fmla="*/ 3746158 w 4572002"/>
              <a:gd name="connsiteY344" fmla="*/ 580050 h 6858002"/>
              <a:gd name="connsiteX345" fmla="*/ 3752636 w 4572002"/>
              <a:gd name="connsiteY345" fmla="*/ 556047 h 6858002"/>
              <a:gd name="connsiteX346" fmla="*/ 3774848 w 4572002"/>
              <a:gd name="connsiteY346" fmla="*/ 298169 h 6858002"/>
              <a:gd name="connsiteX347" fmla="*/ 3760065 w 4572002"/>
              <a:gd name="connsiteY347" fmla="*/ 313534 h 6858002"/>
              <a:gd name="connsiteX348" fmla="*/ 3759493 w 4572002"/>
              <a:gd name="connsiteY348" fmla="*/ 338871 h 6858002"/>
              <a:gd name="connsiteX349" fmla="*/ 3759500 w 4572002"/>
              <a:gd name="connsiteY349" fmla="*/ 338900 h 6858002"/>
              <a:gd name="connsiteX350" fmla="*/ 3769400 w 4572002"/>
              <a:gd name="connsiteY350" fmla="*/ 395640 h 6858002"/>
              <a:gd name="connsiteX351" fmla="*/ 3765590 w 4572002"/>
              <a:gd name="connsiteY351" fmla="*/ 367328 h 6858002"/>
              <a:gd name="connsiteX352" fmla="*/ 3759500 w 4572002"/>
              <a:gd name="connsiteY352" fmla="*/ 338900 h 6858002"/>
              <a:gd name="connsiteX353" fmla="*/ 3759494 w 4572002"/>
              <a:gd name="connsiteY353" fmla="*/ 338870 h 6858002"/>
              <a:gd name="connsiteX354" fmla="*/ 3760066 w 4572002"/>
              <a:gd name="connsiteY354" fmla="*/ 313533 h 6858002"/>
              <a:gd name="connsiteX355" fmla="*/ 3782393 w 4572002"/>
              <a:gd name="connsiteY355" fmla="*/ 281568 h 6858002"/>
              <a:gd name="connsiteX356" fmla="*/ 3777498 w 4572002"/>
              <a:gd name="connsiteY356" fmla="*/ 295415 h 6858002"/>
              <a:gd name="connsiteX357" fmla="*/ 3777499 w 4572002"/>
              <a:gd name="connsiteY357" fmla="*/ 295415 h 6858002"/>
              <a:gd name="connsiteX358" fmla="*/ 3769073 w 4572002"/>
              <a:gd name="connsiteY358" fmla="*/ 24486 h 6858002"/>
              <a:gd name="connsiteX359" fmla="*/ 3766810 w 4572002"/>
              <a:gd name="connsiteY359" fmla="*/ 74129 h 6858002"/>
              <a:gd name="connsiteX360" fmla="*/ 3772734 w 4572002"/>
              <a:gd name="connsiteY360" fmla="*/ 125861 h 6858002"/>
              <a:gd name="connsiteX361" fmla="*/ 3777129 w 4572002"/>
              <a:gd name="connsiteY361" fmla="*/ 153387 h 6858002"/>
              <a:gd name="connsiteX362" fmla="*/ 3785402 w 4572002"/>
              <a:gd name="connsiteY362" fmla="*/ 228944 h 6858002"/>
              <a:gd name="connsiteX363" fmla="*/ 3780943 w 4572002"/>
              <a:gd name="connsiteY363" fmla="*/ 177271 h 6858002"/>
              <a:gd name="connsiteX364" fmla="*/ 3777129 w 4572002"/>
              <a:gd name="connsiteY364" fmla="*/ 153387 h 6858002"/>
              <a:gd name="connsiteX365" fmla="*/ 3776930 w 4572002"/>
              <a:gd name="connsiteY365" fmla="*/ 151569 h 6858002"/>
              <a:gd name="connsiteX366" fmla="*/ 3766811 w 4572002"/>
              <a:gd name="connsiteY366" fmla="*/ 74129 h 6858002"/>
              <a:gd name="connsiteX367" fmla="*/ 3766492 w 4572002"/>
              <a:gd name="connsiteY367" fmla="*/ 0 h 6858002"/>
              <a:gd name="connsiteX368" fmla="*/ 4230600 w 4572002"/>
              <a:gd name="connsiteY368" fmla="*/ 0 h 6858002"/>
              <a:gd name="connsiteX369" fmla="*/ 4229473 w 4572002"/>
              <a:gd name="connsiteY369" fmla="*/ 2817 h 6858002"/>
              <a:gd name="connsiteX370" fmla="*/ 4215375 w 4572002"/>
              <a:gd name="connsiteY370" fmla="*/ 63587 h 6858002"/>
              <a:gd name="connsiteX371" fmla="*/ 4201468 w 4572002"/>
              <a:gd name="connsiteY371" fmla="*/ 176939 h 6858002"/>
              <a:gd name="connsiteX372" fmla="*/ 4193466 w 4572002"/>
              <a:gd name="connsiteY372" fmla="*/ 200182 h 6858002"/>
              <a:gd name="connsiteX373" fmla="*/ 4155554 w 4572002"/>
              <a:gd name="connsiteY373" fmla="*/ 340774 h 6858002"/>
              <a:gd name="connsiteX374" fmla="*/ 4156319 w 4572002"/>
              <a:gd name="connsiteY374" fmla="*/ 453364 h 6858002"/>
              <a:gd name="connsiteX375" fmla="*/ 4158033 w 4572002"/>
              <a:gd name="connsiteY375" fmla="*/ 462126 h 6858002"/>
              <a:gd name="connsiteX376" fmla="*/ 4170605 w 4572002"/>
              <a:gd name="connsiteY376" fmla="*/ 505182 h 6858002"/>
              <a:gd name="connsiteX377" fmla="*/ 4167177 w 4572002"/>
              <a:gd name="connsiteY377" fmla="*/ 571860 h 6858002"/>
              <a:gd name="connsiteX378" fmla="*/ 4149840 w 4572002"/>
              <a:gd name="connsiteY378" fmla="*/ 617772 h 6858002"/>
              <a:gd name="connsiteX379" fmla="*/ 4149078 w 4572002"/>
              <a:gd name="connsiteY379" fmla="*/ 674923 h 6858002"/>
              <a:gd name="connsiteX380" fmla="*/ 4159937 w 4572002"/>
              <a:gd name="connsiteY380" fmla="*/ 740268 h 6858002"/>
              <a:gd name="connsiteX381" fmla="*/ 4162223 w 4572002"/>
              <a:gd name="connsiteY381" fmla="*/ 769605 h 6858002"/>
              <a:gd name="connsiteX382" fmla="*/ 4184703 w 4572002"/>
              <a:gd name="connsiteY382" fmla="*/ 850189 h 6858002"/>
              <a:gd name="connsiteX383" fmla="*/ 4179179 w 4572002"/>
              <a:gd name="connsiteY383" fmla="*/ 898198 h 6858002"/>
              <a:gd name="connsiteX384" fmla="*/ 4164319 w 4572002"/>
              <a:gd name="connsiteY384" fmla="*/ 945444 h 6858002"/>
              <a:gd name="connsiteX385" fmla="*/ 4150030 w 4572002"/>
              <a:gd name="connsiteY385" fmla="*/ 975733 h 6858002"/>
              <a:gd name="connsiteX386" fmla="*/ 4139934 w 4572002"/>
              <a:gd name="connsiteY386" fmla="*/ 1036887 h 6858002"/>
              <a:gd name="connsiteX387" fmla="*/ 4141458 w 4572002"/>
              <a:gd name="connsiteY387" fmla="*/ 1048125 h 6858002"/>
              <a:gd name="connsiteX388" fmla="*/ 4154032 w 4572002"/>
              <a:gd name="connsiteY388" fmla="*/ 1230633 h 6858002"/>
              <a:gd name="connsiteX389" fmla="*/ 4174225 w 4572002"/>
              <a:gd name="connsiteY389" fmla="*/ 1303024 h 6858002"/>
              <a:gd name="connsiteX390" fmla="*/ 4176701 w 4572002"/>
              <a:gd name="connsiteY390" fmla="*/ 1318456 h 6858002"/>
              <a:gd name="connsiteX391" fmla="*/ 4199372 w 4572002"/>
              <a:gd name="connsiteY391" fmla="*/ 1472575 h 6858002"/>
              <a:gd name="connsiteX392" fmla="*/ 4200325 w 4572002"/>
              <a:gd name="connsiteY392" fmla="*/ 1489720 h 6858002"/>
              <a:gd name="connsiteX393" fmla="*/ 4196324 w 4572002"/>
              <a:gd name="connsiteY393" fmla="*/ 1537537 h 6858002"/>
              <a:gd name="connsiteX394" fmla="*/ 4237474 w 4572002"/>
              <a:gd name="connsiteY394" fmla="*/ 1650317 h 6858002"/>
              <a:gd name="connsiteX395" fmla="*/ 4251572 w 4572002"/>
              <a:gd name="connsiteY395" fmla="*/ 1763287 h 6858002"/>
              <a:gd name="connsiteX396" fmla="*/ 4251380 w 4572002"/>
              <a:gd name="connsiteY396" fmla="*/ 1825393 h 6858002"/>
              <a:gd name="connsiteX397" fmla="*/ 4261478 w 4572002"/>
              <a:gd name="connsiteY397" fmla="*/ 1869780 h 6858002"/>
              <a:gd name="connsiteX398" fmla="*/ 4292149 w 4572002"/>
              <a:gd name="connsiteY398" fmla="*/ 1978940 h 6858002"/>
              <a:gd name="connsiteX399" fmla="*/ 4296911 w 4572002"/>
              <a:gd name="connsiteY399" fmla="*/ 2030378 h 6858002"/>
              <a:gd name="connsiteX400" fmla="*/ 4307201 w 4572002"/>
              <a:gd name="connsiteY400" fmla="*/ 2085054 h 6858002"/>
              <a:gd name="connsiteX401" fmla="*/ 4353302 w 4572002"/>
              <a:gd name="connsiteY401" fmla="*/ 2220312 h 6858002"/>
              <a:gd name="connsiteX402" fmla="*/ 4350636 w 4572002"/>
              <a:gd name="connsiteY402" fmla="*/ 2330806 h 6858002"/>
              <a:gd name="connsiteX403" fmla="*/ 4351206 w 4572002"/>
              <a:gd name="connsiteY403" fmla="*/ 2401292 h 6858002"/>
              <a:gd name="connsiteX404" fmla="*/ 4366446 w 4572002"/>
              <a:gd name="connsiteY404" fmla="*/ 2485307 h 6858002"/>
              <a:gd name="connsiteX405" fmla="*/ 4388736 w 4572002"/>
              <a:gd name="connsiteY405" fmla="*/ 2554079 h 6858002"/>
              <a:gd name="connsiteX406" fmla="*/ 4406453 w 4572002"/>
              <a:gd name="connsiteY406" fmla="*/ 2649143 h 6858002"/>
              <a:gd name="connsiteX407" fmla="*/ 4440554 w 4572002"/>
              <a:gd name="connsiteY407" fmla="*/ 2743826 h 6858002"/>
              <a:gd name="connsiteX408" fmla="*/ 4466653 w 4572002"/>
              <a:gd name="connsiteY408" fmla="*/ 2809930 h 6858002"/>
              <a:gd name="connsiteX409" fmla="*/ 4489705 w 4572002"/>
              <a:gd name="connsiteY409" fmla="*/ 2901943 h 6858002"/>
              <a:gd name="connsiteX410" fmla="*/ 4505897 w 4572002"/>
              <a:gd name="connsiteY410" fmla="*/ 3042728 h 6858002"/>
              <a:gd name="connsiteX411" fmla="*/ 4507613 w 4572002"/>
              <a:gd name="connsiteY411" fmla="*/ 3107500 h 6858002"/>
              <a:gd name="connsiteX412" fmla="*/ 4545521 w 4572002"/>
              <a:gd name="connsiteY412" fmla="*/ 3209993 h 6858002"/>
              <a:gd name="connsiteX413" fmla="*/ 4563811 w 4572002"/>
              <a:gd name="connsiteY413" fmla="*/ 3253809 h 6858002"/>
              <a:gd name="connsiteX414" fmla="*/ 4548570 w 4572002"/>
              <a:gd name="connsiteY414" fmla="*/ 3293244 h 6858002"/>
              <a:gd name="connsiteX415" fmla="*/ 4531043 w 4572002"/>
              <a:gd name="connsiteY415" fmla="*/ 3318771 h 6858002"/>
              <a:gd name="connsiteX416" fmla="*/ 4545904 w 4572002"/>
              <a:gd name="connsiteY416" fmla="*/ 3399546 h 6858002"/>
              <a:gd name="connsiteX417" fmla="*/ 4561524 w 4572002"/>
              <a:gd name="connsiteY417" fmla="*/ 3485275 h 6858002"/>
              <a:gd name="connsiteX418" fmla="*/ 4572002 w 4572002"/>
              <a:gd name="connsiteY418" fmla="*/ 3546617 h 6858002"/>
              <a:gd name="connsiteX419" fmla="*/ 4563620 w 4572002"/>
              <a:gd name="connsiteY419" fmla="*/ 3623201 h 6858002"/>
              <a:gd name="connsiteX420" fmla="*/ 4560192 w 4572002"/>
              <a:gd name="connsiteY420" fmla="*/ 3683591 h 6858002"/>
              <a:gd name="connsiteX421" fmla="*/ 4550476 w 4572002"/>
              <a:gd name="connsiteY421" fmla="*/ 3732361 h 6858002"/>
              <a:gd name="connsiteX422" fmla="*/ 4544759 w 4572002"/>
              <a:gd name="connsiteY422" fmla="*/ 3749506 h 6858002"/>
              <a:gd name="connsiteX423" fmla="*/ 4500182 w 4572002"/>
              <a:gd name="connsiteY423" fmla="*/ 3885338 h 6858002"/>
              <a:gd name="connsiteX424" fmla="*/ 4464557 w 4572002"/>
              <a:gd name="connsiteY424" fmla="*/ 4030503 h 6858002"/>
              <a:gd name="connsiteX425" fmla="*/ 4487039 w 4572002"/>
              <a:gd name="connsiteY425" fmla="*/ 4124614 h 6858002"/>
              <a:gd name="connsiteX426" fmla="*/ 4486656 w 4572002"/>
              <a:gd name="connsiteY426" fmla="*/ 4159667 h 6858002"/>
              <a:gd name="connsiteX427" fmla="*/ 4491801 w 4572002"/>
              <a:gd name="connsiteY427" fmla="*/ 4320837 h 6858002"/>
              <a:gd name="connsiteX428" fmla="*/ 4497325 w 4572002"/>
              <a:gd name="connsiteY428" fmla="*/ 4349222 h 6858002"/>
              <a:gd name="connsiteX429" fmla="*/ 4474653 w 4572002"/>
              <a:gd name="connsiteY429" fmla="*/ 4502579 h 6858002"/>
              <a:gd name="connsiteX430" fmla="*/ 4470844 w 4572002"/>
              <a:gd name="connsiteY430" fmla="*/ 4558207 h 6858002"/>
              <a:gd name="connsiteX431" fmla="*/ 4464557 w 4572002"/>
              <a:gd name="connsiteY431" fmla="*/ 4609452 h 6858002"/>
              <a:gd name="connsiteX432" fmla="*/ 4463033 w 4572002"/>
              <a:gd name="connsiteY432" fmla="*/ 4681083 h 6858002"/>
              <a:gd name="connsiteX433" fmla="*/ 4465891 w 4572002"/>
              <a:gd name="connsiteY433" fmla="*/ 4755381 h 6858002"/>
              <a:gd name="connsiteX434" fmla="*/ 4465319 w 4572002"/>
              <a:gd name="connsiteY434" fmla="*/ 4838250 h 6858002"/>
              <a:gd name="connsiteX435" fmla="*/ 4460367 w 4572002"/>
              <a:gd name="connsiteY435" fmla="*/ 4871019 h 6858002"/>
              <a:gd name="connsiteX436" fmla="*/ 4463795 w 4572002"/>
              <a:gd name="connsiteY436" fmla="*/ 4959602 h 6858002"/>
              <a:gd name="connsiteX437" fmla="*/ 4458082 w 4572002"/>
              <a:gd name="connsiteY437" fmla="*/ 5006086 h 6858002"/>
              <a:gd name="connsiteX438" fmla="*/ 4456937 w 4572002"/>
              <a:gd name="connsiteY438" fmla="*/ 5082670 h 6858002"/>
              <a:gd name="connsiteX439" fmla="*/ 4455603 w 4572002"/>
              <a:gd name="connsiteY439" fmla="*/ 5107627 h 6858002"/>
              <a:gd name="connsiteX440" fmla="*/ 4454840 w 4572002"/>
              <a:gd name="connsiteY440" fmla="*/ 5129916 h 6858002"/>
              <a:gd name="connsiteX441" fmla="*/ 4470464 w 4572002"/>
              <a:gd name="connsiteY441" fmla="*/ 5206308 h 6858002"/>
              <a:gd name="connsiteX442" fmla="*/ 4471415 w 4572002"/>
              <a:gd name="connsiteY442" fmla="*/ 5274129 h 6858002"/>
              <a:gd name="connsiteX443" fmla="*/ 4483990 w 4572002"/>
              <a:gd name="connsiteY443" fmla="*/ 5393005 h 6858002"/>
              <a:gd name="connsiteX444" fmla="*/ 4479607 w 4572002"/>
              <a:gd name="connsiteY444" fmla="*/ 5419295 h 6858002"/>
              <a:gd name="connsiteX445" fmla="*/ 4477894 w 4572002"/>
              <a:gd name="connsiteY445" fmla="*/ 5501594 h 6858002"/>
              <a:gd name="connsiteX446" fmla="*/ 4476560 w 4572002"/>
              <a:gd name="connsiteY446" fmla="*/ 5548460 h 6858002"/>
              <a:gd name="connsiteX447" fmla="*/ 4485703 w 4572002"/>
              <a:gd name="connsiteY447" fmla="*/ 5606372 h 6858002"/>
              <a:gd name="connsiteX448" fmla="*/ 4505134 w 4572002"/>
              <a:gd name="connsiteY448" fmla="*/ 5706959 h 6858002"/>
              <a:gd name="connsiteX449" fmla="*/ 4508183 w 4572002"/>
              <a:gd name="connsiteY449" fmla="*/ 5733440 h 6858002"/>
              <a:gd name="connsiteX450" fmla="*/ 4517519 w 4572002"/>
              <a:gd name="connsiteY450" fmla="*/ 5781830 h 6858002"/>
              <a:gd name="connsiteX451" fmla="*/ 4519234 w 4572002"/>
              <a:gd name="connsiteY451" fmla="*/ 5790592 h 6858002"/>
              <a:gd name="connsiteX452" fmla="*/ 4542855 w 4572002"/>
              <a:gd name="connsiteY452" fmla="*/ 5864318 h 6858002"/>
              <a:gd name="connsiteX453" fmla="*/ 4544759 w 4572002"/>
              <a:gd name="connsiteY453" fmla="*/ 5902610 h 6858002"/>
              <a:gd name="connsiteX454" fmla="*/ 4544951 w 4572002"/>
              <a:gd name="connsiteY454" fmla="*/ 6012723 h 6858002"/>
              <a:gd name="connsiteX455" fmla="*/ 4541332 w 4572002"/>
              <a:gd name="connsiteY455" fmla="*/ 6059397 h 6858002"/>
              <a:gd name="connsiteX456" fmla="*/ 4527426 w 4572002"/>
              <a:gd name="connsiteY456" fmla="*/ 6171605 h 6858002"/>
              <a:gd name="connsiteX457" fmla="*/ 4520568 w 4572002"/>
              <a:gd name="connsiteY457" fmla="*/ 6242093 h 6858002"/>
              <a:gd name="connsiteX458" fmla="*/ 4509706 w 4572002"/>
              <a:gd name="connsiteY458" fmla="*/ 6323058 h 6858002"/>
              <a:gd name="connsiteX459" fmla="*/ 4502848 w 4572002"/>
              <a:gd name="connsiteY459" fmla="*/ 6415833 h 6858002"/>
              <a:gd name="connsiteX460" fmla="*/ 4482084 w 4572002"/>
              <a:gd name="connsiteY460" fmla="*/ 6584812 h 6858002"/>
              <a:gd name="connsiteX461" fmla="*/ 4460557 w 4572002"/>
              <a:gd name="connsiteY461" fmla="*/ 6748458 h 6858002"/>
              <a:gd name="connsiteX462" fmla="*/ 4441507 w 4572002"/>
              <a:gd name="connsiteY462" fmla="*/ 6815516 h 6858002"/>
              <a:gd name="connsiteX463" fmla="*/ 4431806 w 4572002"/>
              <a:gd name="connsiteY463" fmla="*/ 6858001 h 6858002"/>
              <a:gd name="connsiteX464" fmla="*/ 4259554 w 4572002"/>
              <a:gd name="connsiteY464" fmla="*/ 6858001 h 6858002"/>
              <a:gd name="connsiteX465" fmla="*/ 4259554 w 4572002"/>
              <a:gd name="connsiteY465" fmla="*/ 6858002 h 6858002"/>
              <a:gd name="connsiteX466" fmla="*/ 0 w 4572002"/>
              <a:gd name="connsiteY466" fmla="*/ 6858002 h 6858002"/>
              <a:gd name="connsiteX467" fmla="*/ 0 w 4572002"/>
              <a:gd name="connsiteY467" fmla="*/ 2 h 6858002"/>
              <a:gd name="connsiteX468" fmla="*/ 3766492 w 4572002"/>
              <a:gd name="connsiteY468" fmla="*/ 1 h 6858002"/>
              <a:gd name="connsiteX469" fmla="*/ 3769210 w 4572002"/>
              <a:gd name="connsiteY469" fmla="*/ 21486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</a:cxnLst>
            <a:rect l="l" t="t" r="r" b="b"/>
            <a:pathLst>
              <a:path w="4572002" h="6858002">
                <a:moveTo>
                  <a:pt x="4214994" y="6564620"/>
                </a:moveTo>
                <a:lnTo>
                  <a:pt x="4214994" y="6564621"/>
                </a:lnTo>
                <a:cubicBezTo>
                  <a:pt x="4225281" y="6575479"/>
                  <a:pt x="4231378" y="6582147"/>
                  <a:pt x="4237474" y="6588626"/>
                </a:cubicBezTo>
                <a:lnTo>
                  <a:pt x="4254096" y="6625225"/>
                </a:lnTo>
                <a:lnTo>
                  <a:pt x="4247001" y="6662540"/>
                </a:lnTo>
                <a:lnTo>
                  <a:pt x="4247000" y="6662541"/>
                </a:lnTo>
                <a:lnTo>
                  <a:pt x="4246999" y="6662544"/>
                </a:lnTo>
                <a:lnTo>
                  <a:pt x="4235550" y="6683027"/>
                </a:lnTo>
                <a:lnTo>
                  <a:pt x="4232403" y="6702976"/>
                </a:lnTo>
                <a:lnTo>
                  <a:pt x="4232403" y="6702977"/>
                </a:lnTo>
                <a:cubicBezTo>
                  <a:pt x="4232808" y="6716169"/>
                  <a:pt x="4237951" y="6729219"/>
                  <a:pt x="4246238" y="6742553"/>
                </a:cubicBezTo>
                <a:lnTo>
                  <a:pt x="4246239" y="6742555"/>
                </a:lnTo>
                <a:lnTo>
                  <a:pt x="4265716" y="6812062"/>
                </a:lnTo>
                <a:lnTo>
                  <a:pt x="4265717" y="6812064"/>
                </a:lnTo>
                <a:lnTo>
                  <a:pt x="4265717" y="6812063"/>
                </a:lnTo>
                <a:lnTo>
                  <a:pt x="4265716" y="6812062"/>
                </a:lnTo>
                <a:lnTo>
                  <a:pt x="4260942" y="6776800"/>
                </a:lnTo>
                <a:lnTo>
                  <a:pt x="4246239" y="6742555"/>
                </a:lnTo>
                <a:lnTo>
                  <a:pt x="4246238" y="6742552"/>
                </a:lnTo>
                <a:lnTo>
                  <a:pt x="4232403" y="6702976"/>
                </a:lnTo>
                <a:lnTo>
                  <a:pt x="4246999" y="6662544"/>
                </a:lnTo>
                <a:lnTo>
                  <a:pt x="4247000" y="6662542"/>
                </a:lnTo>
                <a:lnTo>
                  <a:pt x="4247001" y="6662540"/>
                </a:lnTo>
                <a:lnTo>
                  <a:pt x="4254084" y="6645552"/>
                </a:lnTo>
                <a:lnTo>
                  <a:pt x="4254096" y="6625225"/>
                </a:lnTo>
                <a:lnTo>
                  <a:pt x="4254096" y="6625224"/>
                </a:lnTo>
                <a:cubicBezTo>
                  <a:pt x="4252000" y="6611341"/>
                  <a:pt x="4245951" y="6597578"/>
                  <a:pt x="4237474" y="6588625"/>
                </a:cubicBezTo>
                <a:close/>
                <a:moveTo>
                  <a:pt x="4295315" y="6438981"/>
                </a:moveTo>
                <a:lnTo>
                  <a:pt x="4275385" y="6463840"/>
                </a:lnTo>
                <a:lnTo>
                  <a:pt x="4275382" y="6463849"/>
                </a:lnTo>
                <a:lnTo>
                  <a:pt x="4261587" y="6513012"/>
                </a:lnTo>
                <a:lnTo>
                  <a:pt x="4242781" y="6546194"/>
                </a:lnTo>
                <a:lnTo>
                  <a:pt x="4242781" y="6546195"/>
                </a:lnTo>
                <a:lnTo>
                  <a:pt x="4259120" y="6521804"/>
                </a:lnTo>
                <a:lnTo>
                  <a:pt x="4261587" y="6513012"/>
                </a:lnTo>
                <a:lnTo>
                  <a:pt x="4264398" y="6508052"/>
                </a:lnTo>
                <a:lnTo>
                  <a:pt x="4275382" y="6463849"/>
                </a:lnTo>
                <a:lnTo>
                  <a:pt x="4275385" y="6463841"/>
                </a:lnTo>
                <a:cubicBezTo>
                  <a:pt x="4278336" y="6451650"/>
                  <a:pt x="4285813" y="6444077"/>
                  <a:pt x="4295315" y="6438981"/>
                </a:cubicBezTo>
                <a:close/>
                <a:moveTo>
                  <a:pt x="4381289" y="6365204"/>
                </a:moveTo>
                <a:lnTo>
                  <a:pt x="4380008" y="6387910"/>
                </a:lnTo>
                <a:lnTo>
                  <a:pt x="4378243" y="6391549"/>
                </a:lnTo>
                <a:lnTo>
                  <a:pt x="4370589" y="6407332"/>
                </a:lnTo>
                <a:lnTo>
                  <a:pt x="4370589" y="6407333"/>
                </a:lnTo>
                <a:lnTo>
                  <a:pt x="4378243" y="6391549"/>
                </a:lnTo>
                <a:lnTo>
                  <a:pt x="4380008" y="6387910"/>
                </a:lnTo>
                <a:close/>
                <a:moveTo>
                  <a:pt x="4142220" y="4221391"/>
                </a:moveTo>
                <a:lnTo>
                  <a:pt x="4142220" y="4221392"/>
                </a:lnTo>
                <a:cubicBezTo>
                  <a:pt x="4142982" y="4232061"/>
                  <a:pt x="4143172" y="4243873"/>
                  <a:pt x="4147936" y="4253015"/>
                </a:cubicBezTo>
                <a:cubicBezTo>
                  <a:pt x="4160129" y="4277402"/>
                  <a:pt x="4175749" y="4300071"/>
                  <a:pt x="4187752" y="4324646"/>
                </a:cubicBezTo>
                <a:lnTo>
                  <a:pt x="4196706" y="4363891"/>
                </a:lnTo>
                <a:lnTo>
                  <a:pt x="4195944" y="4482004"/>
                </a:lnTo>
                <a:cubicBezTo>
                  <a:pt x="4193276" y="4546776"/>
                  <a:pt x="4192704" y="4612500"/>
                  <a:pt x="4135934" y="4659174"/>
                </a:cubicBezTo>
                <a:cubicBezTo>
                  <a:pt x="4131362" y="4662986"/>
                  <a:pt x="4128694" y="4671176"/>
                  <a:pt x="4127932" y="4677655"/>
                </a:cubicBezTo>
                <a:cubicBezTo>
                  <a:pt x="4124313" y="4707564"/>
                  <a:pt x="4123931" y="4738235"/>
                  <a:pt x="4118025" y="4767764"/>
                </a:cubicBezTo>
                <a:cubicBezTo>
                  <a:pt x="4115644" y="4779575"/>
                  <a:pt x="4114835" y="4790387"/>
                  <a:pt x="4116716" y="4800483"/>
                </a:cubicBezTo>
                <a:lnTo>
                  <a:pt x="4116716" y="4800484"/>
                </a:lnTo>
                <a:cubicBezTo>
                  <a:pt x="4118597" y="4810581"/>
                  <a:pt x="4123170" y="4819964"/>
                  <a:pt x="4131552" y="4828917"/>
                </a:cubicBezTo>
                <a:lnTo>
                  <a:pt x="4153733" y="4863343"/>
                </a:lnTo>
                <a:lnTo>
                  <a:pt x="4161262" y="4889275"/>
                </a:lnTo>
                <a:lnTo>
                  <a:pt x="4159557" y="4912168"/>
                </a:lnTo>
                <a:cubicBezTo>
                  <a:pt x="4157842" y="4919978"/>
                  <a:pt x="4157485" y="4927122"/>
                  <a:pt x="4158155" y="4933804"/>
                </a:cubicBezTo>
                <a:lnTo>
                  <a:pt x="4158155" y="4933805"/>
                </a:lnTo>
                <a:lnTo>
                  <a:pt x="4162914" y="4952673"/>
                </a:lnTo>
                <a:lnTo>
                  <a:pt x="4165707" y="4957454"/>
                </a:lnTo>
                <a:lnTo>
                  <a:pt x="4166985" y="4961456"/>
                </a:lnTo>
                <a:cubicBezTo>
                  <a:pt x="4171496" y="4970097"/>
                  <a:pt x="4177202" y="4978394"/>
                  <a:pt x="4182989" y="4987038"/>
                </a:cubicBezTo>
                <a:cubicBezTo>
                  <a:pt x="4194228" y="5003802"/>
                  <a:pt x="4208326" y="5022853"/>
                  <a:pt x="4209468" y="5041522"/>
                </a:cubicBezTo>
                <a:cubicBezTo>
                  <a:pt x="4210087" y="5052096"/>
                  <a:pt x="4213005" y="5062300"/>
                  <a:pt x="4216684" y="5072376"/>
                </a:cubicBezTo>
                <a:lnTo>
                  <a:pt x="4222587" y="5087441"/>
                </a:lnTo>
                <a:lnTo>
                  <a:pt x="4235615" y="5133220"/>
                </a:lnTo>
                <a:lnTo>
                  <a:pt x="4235616" y="5133225"/>
                </a:lnTo>
                <a:lnTo>
                  <a:pt x="4228901" y="5166113"/>
                </a:lnTo>
                <a:lnTo>
                  <a:pt x="4228901" y="5166114"/>
                </a:lnTo>
                <a:cubicBezTo>
                  <a:pt x="4228139" y="5167638"/>
                  <a:pt x="4228712" y="5169781"/>
                  <a:pt x="4229593" y="5172091"/>
                </a:cubicBezTo>
                <a:lnTo>
                  <a:pt x="4232139" y="5179068"/>
                </a:lnTo>
                <a:cubicBezTo>
                  <a:pt x="4235759" y="5196595"/>
                  <a:pt x="4235807" y="5213598"/>
                  <a:pt x="4231973" y="5229434"/>
                </a:cubicBezTo>
                <a:lnTo>
                  <a:pt x="4225669" y="5241089"/>
                </a:lnTo>
                <a:lnTo>
                  <a:pt x="4208517" y="5272796"/>
                </a:lnTo>
                <a:cubicBezTo>
                  <a:pt x="4196871" y="5285441"/>
                  <a:pt x="4189165" y="5298595"/>
                  <a:pt x="4184613" y="5312288"/>
                </a:cubicBezTo>
                <a:lnTo>
                  <a:pt x="4183557" y="5321350"/>
                </a:lnTo>
                <a:lnTo>
                  <a:pt x="4181083" y="5326163"/>
                </a:lnTo>
                <a:lnTo>
                  <a:pt x="4179637" y="5355014"/>
                </a:lnTo>
                <a:lnTo>
                  <a:pt x="4179637" y="5355015"/>
                </a:lnTo>
                <a:cubicBezTo>
                  <a:pt x="4180286" y="5364883"/>
                  <a:pt x="4181989" y="5375003"/>
                  <a:pt x="4184513" y="5385385"/>
                </a:cubicBezTo>
                <a:cubicBezTo>
                  <a:pt x="4187752" y="5398722"/>
                  <a:pt x="4190038" y="5412058"/>
                  <a:pt x="4192704" y="5425583"/>
                </a:cubicBezTo>
                <a:cubicBezTo>
                  <a:pt x="4196514" y="5443871"/>
                  <a:pt x="4200516" y="5462352"/>
                  <a:pt x="4204327" y="5480638"/>
                </a:cubicBezTo>
                <a:lnTo>
                  <a:pt x="4208850" y="5507668"/>
                </a:lnTo>
                <a:lnTo>
                  <a:pt x="4198232" y="5531692"/>
                </a:lnTo>
                <a:lnTo>
                  <a:pt x="4198231" y="5531693"/>
                </a:lnTo>
                <a:cubicBezTo>
                  <a:pt x="4191181" y="5537600"/>
                  <a:pt x="4187989" y="5542649"/>
                  <a:pt x="4188085" y="5547578"/>
                </a:cubicBezTo>
                <a:lnTo>
                  <a:pt x="4188085" y="5547579"/>
                </a:lnTo>
                <a:cubicBezTo>
                  <a:pt x="4188180" y="5552508"/>
                  <a:pt x="4191562" y="5557318"/>
                  <a:pt x="4197659" y="5562747"/>
                </a:cubicBezTo>
                <a:cubicBezTo>
                  <a:pt x="4240332" y="5600468"/>
                  <a:pt x="4267003" y="5646190"/>
                  <a:pt x="4268907" y="5704484"/>
                </a:cubicBezTo>
                <a:cubicBezTo>
                  <a:pt x="4269289" y="5716486"/>
                  <a:pt x="4271954" y="5728679"/>
                  <a:pt x="4274812" y="5740489"/>
                </a:cubicBezTo>
                <a:cubicBezTo>
                  <a:pt x="4276527" y="5747729"/>
                  <a:pt x="4278433" y="5756494"/>
                  <a:pt x="4283578" y="5760874"/>
                </a:cubicBezTo>
                <a:cubicBezTo>
                  <a:pt x="4322821" y="5794975"/>
                  <a:pt x="4350063" y="5837458"/>
                  <a:pt x="4371973" y="5883752"/>
                </a:cubicBezTo>
                <a:lnTo>
                  <a:pt x="4371974" y="5883757"/>
                </a:lnTo>
                <a:lnTo>
                  <a:pt x="4389877" y="5935946"/>
                </a:lnTo>
                <a:lnTo>
                  <a:pt x="4389878" y="5935950"/>
                </a:lnTo>
                <a:lnTo>
                  <a:pt x="4386259" y="5993290"/>
                </a:lnTo>
                <a:lnTo>
                  <a:pt x="4386259" y="5993291"/>
                </a:lnTo>
                <a:cubicBezTo>
                  <a:pt x="4385116" y="6004531"/>
                  <a:pt x="4385306" y="6017485"/>
                  <a:pt x="4379782" y="6026440"/>
                </a:cubicBezTo>
                <a:cubicBezTo>
                  <a:pt x="4362445" y="6054825"/>
                  <a:pt x="4343778" y="6082258"/>
                  <a:pt x="4323583" y="6108738"/>
                </a:cubicBezTo>
                <a:cubicBezTo>
                  <a:pt x="4314914" y="6120074"/>
                  <a:pt x="4309961" y="6126884"/>
                  <a:pt x="4309890" y="6133314"/>
                </a:cubicBezTo>
                <a:lnTo>
                  <a:pt x="4309890" y="6133315"/>
                </a:lnTo>
                <a:lnTo>
                  <a:pt x="4313591" y="6143190"/>
                </a:lnTo>
                <a:lnTo>
                  <a:pt x="4325486" y="6155600"/>
                </a:lnTo>
                <a:lnTo>
                  <a:pt x="4325488" y="6155603"/>
                </a:lnTo>
                <a:cubicBezTo>
                  <a:pt x="4347778" y="6175798"/>
                  <a:pt x="4359398" y="6200945"/>
                  <a:pt x="4364160" y="6228757"/>
                </a:cubicBezTo>
                <a:lnTo>
                  <a:pt x="4381497" y="6361540"/>
                </a:lnTo>
                <a:lnTo>
                  <a:pt x="4381497" y="6361539"/>
                </a:lnTo>
                <a:cubicBezTo>
                  <a:pt x="4377877" y="6317151"/>
                  <a:pt x="4371590" y="6272764"/>
                  <a:pt x="4364160" y="6228756"/>
                </a:cubicBezTo>
                <a:cubicBezTo>
                  <a:pt x="4359398" y="6200944"/>
                  <a:pt x="4347778" y="6175797"/>
                  <a:pt x="4325488" y="6155602"/>
                </a:cubicBezTo>
                <a:lnTo>
                  <a:pt x="4325486" y="6155600"/>
                </a:lnTo>
                <a:lnTo>
                  <a:pt x="4309890" y="6133315"/>
                </a:lnTo>
                <a:lnTo>
                  <a:pt x="4323583" y="6108739"/>
                </a:lnTo>
                <a:cubicBezTo>
                  <a:pt x="4343778" y="6082259"/>
                  <a:pt x="4362445" y="6054826"/>
                  <a:pt x="4379782" y="6026441"/>
                </a:cubicBezTo>
                <a:cubicBezTo>
                  <a:pt x="4385306" y="6017486"/>
                  <a:pt x="4385116" y="6004532"/>
                  <a:pt x="4386259" y="5993292"/>
                </a:cubicBezTo>
                <a:lnTo>
                  <a:pt x="4386259" y="5993290"/>
                </a:lnTo>
                <a:lnTo>
                  <a:pt x="4389712" y="5964477"/>
                </a:lnTo>
                <a:lnTo>
                  <a:pt x="4389878" y="5935950"/>
                </a:lnTo>
                <a:lnTo>
                  <a:pt x="4389878" y="5935949"/>
                </a:lnTo>
                <a:lnTo>
                  <a:pt x="4389877" y="5935946"/>
                </a:lnTo>
                <a:lnTo>
                  <a:pt x="4382997" y="5909351"/>
                </a:lnTo>
                <a:lnTo>
                  <a:pt x="4371974" y="5883757"/>
                </a:lnTo>
                <a:lnTo>
                  <a:pt x="4371973" y="5883751"/>
                </a:lnTo>
                <a:cubicBezTo>
                  <a:pt x="4350063" y="5837457"/>
                  <a:pt x="4322821" y="5794974"/>
                  <a:pt x="4283578" y="5760873"/>
                </a:cubicBezTo>
                <a:cubicBezTo>
                  <a:pt x="4278433" y="5756493"/>
                  <a:pt x="4276527" y="5747728"/>
                  <a:pt x="4274812" y="5740488"/>
                </a:cubicBezTo>
                <a:cubicBezTo>
                  <a:pt x="4271954" y="5728678"/>
                  <a:pt x="4269289" y="5716485"/>
                  <a:pt x="4268907" y="5704483"/>
                </a:cubicBezTo>
                <a:cubicBezTo>
                  <a:pt x="4267003" y="5646189"/>
                  <a:pt x="4240332" y="5600467"/>
                  <a:pt x="4197659" y="5562746"/>
                </a:cubicBezTo>
                <a:lnTo>
                  <a:pt x="4188085" y="5547578"/>
                </a:lnTo>
                <a:lnTo>
                  <a:pt x="4198231" y="5531694"/>
                </a:lnTo>
                <a:lnTo>
                  <a:pt x="4198232" y="5531692"/>
                </a:lnTo>
                <a:lnTo>
                  <a:pt x="4206630" y="5520422"/>
                </a:lnTo>
                <a:lnTo>
                  <a:pt x="4208850" y="5507668"/>
                </a:lnTo>
                <a:lnTo>
                  <a:pt x="4208850" y="5507667"/>
                </a:lnTo>
                <a:cubicBezTo>
                  <a:pt x="4208803" y="5498832"/>
                  <a:pt x="4206231" y="5489497"/>
                  <a:pt x="4204327" y="5480637"/>
                </a:cubicBezTo>
                <a:cubicBezTo>
                  <a:pt x="4200516" y="5462351"/>
                  <a:pt x="4196514" y="5443870"/>
                  <a:pt x="4192704" y="5425582"/>
                </a:cubicBezTo>
                <a:cubicBezTo>
                  <a:pt x="4190038" y="5412057"/>
                  <a:pt x="4187752" y="5398721"/>
                  <a:pt x="4184513" y="5385384"/>
                </a:cubicBezTo>
                <a:lnTo>
                  <a:pt x="4179637" y="5355014"/>
                </a:lnTo>
                <a:lnTo>
                  <a:pt x="4183557" y="5321350"/>
                </a:lnTo>
                <a:lnTo>
                  <a:pt x="4208517" y="5272797"/>
                </a:lnTo>
                <a:lnTo>
                  <a:pt x="4225669" y="5241089"/>
                </a:lnTo>
                <a:lnTo>
                  <a:pt x="4231973" y="5229433"/>
                </a:lnTo>
                <a:lnTo>
                  <a:pt x="4232139" y="5179068"/>
                </a:lnTo>
                <a:lnTo>
                  <a:pt x="4232139" y="5179067"/>
                </a:lnTo>
                <a:cubicBezTo>
                  <a:pt x="4231663" y="5176876"/>
                  <a:pt x="4230473" y="5174400"/>
                  <a:pt x="4229593" y="5172090"/>
                </a:cubicBezTo>
                <a:lnTo>
                  <a:pt x="4228901" y="5166114"/>
                </a:lnTo>
                <a:lnTo>
                  <a:pt x="4235616" y="5133225"/>
                </a:lnTo>
                <a:lnTo>
                  <a:pt x="4235616" y="5133224"/>
                </a:lnTo>
                <a:lnTo>
                  <a:pt x="4235615" y="5133220"/>
                </a:lnTo>
                <a:lnTo>
                  <a:pt x="4228473" y="5102461"/>
                </a:lnTo>
                <a:lnTo>
                  <a:pt x="4222587" y="5087441"/>
                </a:lnTo>
                <a:lnTo>
                  <a:pt x="4222582" y="5087423"/>
                </a:lnTo>
                <a:cubicBezTo>
                  <a:pt x="4216496" y="5072411"/>
                  <a:pt x="4210397" y="5057381"/>
                  <a:pt x="4209468" y="5041521"/>
                </a:cubicBezTo>
                <a:cubicBezTo>
                  <a:pt x="4208326" y="5022852"/>
                  <a:pt x="4194228" y="5003801"/>
                  <a:pt x="4182989" y="4987037"/>
                </a:cubicBezTo>
                <a:lnTo>
                  <a:pt x="4165707" y="4957454"/>
                </a:lnTo>
                <a:lnTo>
                  <a:pt x="4158155" y="4933805"/>
                </a:lnTo>
                <a:lnTo>
                  <a:pt x="4159557" y="4912169"/>
                </a:lnTo>
                <a:cubicBezTo>
                  <a:pt x="4161319" y="4904358"/>
                  <a:pt x="4161831" y="4896714"/>
                  <a:pt x="4161262" y="4889276"/>
                </a:cubicBezTo>
                <a:lnTo>
                  <a:pt x="4161262" y="4889275"/>
                </a:lnTo>
                <a:lnTo>
                  <a:pt x="4156484" y="4867614"/>
                </a:lnTo>
                <a:lnTo>
                  <a:pt x="4153733" y="4863343"/>
                </a:lnTo>
                <a:lnTo>
                  <a:pt x="4151983" y="4857317"/>
                </a:lnTo>
                <a:cubicBezTo>
                  <a:pt x="4146840" y="4847214"/>
                  <a:pt x="4139839" y="4837703"/>
                  <a:pt x="4131552" y="4828916"/>
                </a:cubicBezTo>
                <a:lnTo>
                  <a:pt x="4116716" y="4800483"/>
                </a:lnTo>
                <a:lnTo>
                  <a:pt x="4118025" y="4767765"/>
                </a:lnTo>
                <a:cubicBezTo>
                  <a:pt x="4123931" y="4738236"/>
                  <a:pt x="4124313" y="4707565"/>
                  <a:pt x="4127932" y="4677656"/>
                </a:cubicBezTo>
                <a:cubicBezTo>
                  <a:pt x="4128694" y="4671177"/>
                  <a:pt x="4131362" y="4662987"/>
                  <a:pt x="4135934" y="4659175"/>
                </a:cubicBezTo>
                <a:cubicBezTo>
                  <a:pt x="4192704" y="4612501"/>
                  <a:pt x="4193276" y="4546777"/>
                  <a:pt x="4195944" y="4482005"/>
                </a:cubicBezTo>
                <a:cubicBezTo>
                  <a:pt x="4197659" y="4442762"/>
                  <a:pt x="4197659" y="4403326"/>
                  <a:pt x="4196706" y="4363891"/>
                </a:cubicBezTo>
                <a:lnTo>
                  <a:pt x="4196706" y="4363890"/>
                </a:lnTo>
                <a:cubicBezTo>
                  <a:pt x="4196514" y="4350554"/>
                  <a:pt x="4193466" y="4336457"/>
                  <a:pt x="4187752" y="4324645"/>
                </a:cubicBezTo>
                <a:cubicBezTo>
                  <a:pt x="4175749" y="4300070"/>
                  <a:pt x="4160129" y="4277401"/>
                  <a:pt x="4147936" y="4253014"/>
                </a:cubicBezTo>
                <a:close/>
                <a:moveTo>
                  <a:pt x="4211111" y="2836172"/>
                </a:moveTo>
                <a:lnTo>
                  <a:pt x="4202421" y="2848793"/>
                </a:lnTo>
                <a:cubicBezTo>
                  <a:pt x="4197421" y="2865010"/>
                  <a:pt x="4191562" y="2881307"/>
                  <a:pt x="4186816" y="2897785"/>
                </a:cubicBezTo>
                <a:lnTo>
                  <a:pt x="4185787" y="2903551"/>
                </a:lnTo>
                <a:lnTo>
                  <a:pt x="4182513" y="2914328"/>
                </a:lnTo>
                <a:lnTo>
                  <a:pt x="4177882" y="2947858"/>
                </a:lnTo>
                <a:lnTo>
                  <a:pt x="4177881" y="2947862"/>
                </a:lnTo>
                <a:lnTo>
                  <a:pt x="4177881" y="2947863"/>
                </a:lnTo>
                <a:cubicBezTo>
                  <a:pt x="4177512" y="2959157"/>
                  <a:pt x="4178512" y="2970576"/>
                  <a:pt x="4181465" y="2982149"/>
                </a:cubicBezTo>
                <a:lnTo>
                  <a:pt x="4193158" y="3077402"/>
                </a:lnTo>
                <a:lnTo>
                  <a:pt x="4180703" y="3172654"/>
                </a:lnTo>
                <a:cubicBezTo>
                  <a:pt x="4154794" y="3276480"/>
                  <a:pt x="4127362" y="3380305"/>
                  <a:pt x="4133076" y="3489467"/>
                </a:cubicBezTo>
                <a:cubicBezTo>
                  <a:pt x="4134028" y="3507563"/>
                  <a:pt x="4122407" y="3529090"/>
                  <a:pt x="4110977" y="3544713"/>
                </a:cubicBezTo>
                <a:cubicBezTo>
                  <a:pt x="4100119" y="3559668"/>
                  <a:pt x="4094260" y="3566812"/>
                  <a:pt x="4093355" y="3574408"/>
                </a:cubicBezTo>
                <a:lnTo>
                  <a:pt x="4093355" y="3574409"/>
                </a:lnTo>
                <a:cubicBezTo>
                  <a:pt x="4092450" y="3582005"/>
                  <a:pt x="4096499" y="3590054"/>
                  <a:pt x="4105453" y="3606818"/>
                </a:cubicBezTo>
                <a:cubicBezTo>
                  <a:pt x="4109835" y="3614820"/>
                  <a:pt x="4112501" y="3624726"/>
                  <a:pt x="4118979" y="3630633"/>
                </a:cubicBezTo>
                <a:lnTo>
                  <a:pt x="4136708" y="3654416"/>
                </a:lnTo>
                <a:lnTo>
                  <a:pt x="4140382" y="3668940"/>
                </a:lnTo>
                <a:lnTo>
                  <a:pt x="4143220" y="3680164"/>
                </a:lnTo>
                <a:lnTo>
                  <a:pt x="4139172" y="3734837"/>
                </a:lnTo>
                <a:lnTo>
                  <a:pt x="4139172" y="3734838"/>
                </a:lnTo>
                <a:cubicBezTo>
                  <a:pt x="4138220" y="3741316"/>
                  <a:pt x="4136886" y="3749126"/>
                  <a:pt x="4139554" y="3754653"/>
                </a:cubicBezTo>
                <a:lnTo>
                  <a:pt x="4145911" y="3789776"/>
                </a:lnTo>
                <a:lnTo>
                  <a:pt x="4130980" y="3822472"/>
                </a:lnTo>
                <a:cubicBezTo>
                  <a:pt x="4123932" y="3831902"/>
                  <a:pt x="4118312" y="3842046"/>
                  <a:pt x="4116645" y="3852619"/>
                </a:cubicBezTo>
                <a:lnTo>
                  <a:pt x="4116645" y="3852620"/>
                </a:lnTo>
                <a:lnTo>
                  <a:pt x="4117425" y="3868764"/>
                </a:lnTo>
                <a:lnTo>
                  <a:pt x="4126028" y="3885337"/>
                </a:lnTo>
                <a:lnTo>
                  <a:pt x="4126028" y="3885339"/>
                </a:lnTo>
                <a:cubicBezTo>
                  <a:pt x="4135744" y="3897722"/>
                  <a:pt x="4143150" y="3910319"/>
                  <a:pt x="4148409" y="3923125"/>
                </a:cubicBezTo>
                <a:lnTo>
                  <a:pt x="4157913" y="3962160"/>
                </a:lnTo>
                <a:lnTo>
                  <a:pt x="4142221" y="4043838"/>
                </a:lnTo>
                <a:lnTo>
                  <a:pt x="4142220" y="4043839"/>
                </a:lnTo>
                <a:cubicBezTo>
                  <a:pt x="4133457" y="4063842"/>
                  <a:pt x="4128075" y="4083702"/>
                  <a:pt x="4127099" y="4103825"/>
                </a:cubicBezTo>
                <a:lnTo>
                  <a:pt x="4127099" y="4103826"/>
                </a:lnTo>
                <a:lnTo>
                  <a:pt x="4129066" y="4134256"/>
                </a:lnTo>
                <a:lnTo>
                  <a:pt x="4138410" y="4165382"/>
                </a:lnTo>
                <a:lnTo>
                  <a:pt x="4138410" y="4165384"/>
                </a:lnTo>
                <a:lnTo>
                  <a:pt x="4142315" y="4192388"/>
                </a:lnTo>
                <a:lnTo>
                  <a:pt x="4142315" y="4192387"/>
                </a:lnTo>
                <a:cubicBezTo>
                  <a:pt x="4142411" y="4182767"/>
                  <a:pt x="4141839" y="4173480"/>
                  <a:pt x="4138410" y="4165383"/>
                </a:cubicBezTo>
                <a:lnTo>
                  <a:pt x="4138410" y="4165382"/>
                </a:lnTo>
                <a:lnTo>
                  <a:pt x="4127099" y="4103826"/>
                </a:lnTo>
                <a:lnTo>
                  <a:pt x="4142220" y="4043840"/>
                </a:lnTo>
                <a:lnTo>
                  <a:pt x="4142221" y="4043838"/>
                </a:lnTo>
                <a:lnTo>
                  <a:pt x="4155523" y="4002410"/>
                </a:lnTo>
                <a:lnTo>
                  <a:pt x="4157913" y="3962160"/>
                </a:lnTo>
                <a:lnTo>
                  <a:pt x="4157913" y="3962159"/>
                </a:lnTo>
                <a:cubicBezTo>
                  <a:pt x="4155651" y="3935727"/>
                  <a:pt x="4145460" y="3910104"/>
                  <a:pt x="4126028" y="3885338"/>
                </a:cubicBezTo>
                <a:lnTo>
                  <a:pt x="4126028" y="3885337"/>
                </a:lnTo>
                <a:lnTo>
                  <a:pt x="4116645" y="3852620"/>
                </a:lnTo>
                <a:lnTo>
                  <a:pt x="4130980" y="3822473"/>
                </a:lnTo>
                <a:cubicBezTo>
                  <a:pt x="4139172" y="3811614"/>
                  <a:pt x="4144316" y="3800897"/>
                  <a:pt x="4145911" y="3789777"/>
                </a:cubicBezTo>
                <a:lnTo>
                  <a:pt x="4145911" y="3789776"/>
                </a:lnTo>
                <a:cubicBezTo>
                  <a:pt x="4147507" y="3778655"/>
                  <a:pt x="4145554" y="3767130"/>
                  <a:pt x="4139554" y="3754652"/>
                </a:cubicBezTo>
                <a:lnTo>
                  <a:pt x="4139172" y="3734838"/>
                </a:lnTo>
                <a:lnTo>
                  <a:pt x="4143220" y="3680164"/>
                </a:lnTo>
                <a:lnTo>
                  <a:pt x="4143220" y="3680163"/>
                </a:lnTo>
                <a:lnTo>
                  <a:pt x="4140382" y="3668940"/>
                </a:lnTo>
                <a:lnTo>
                  <a:pt x="4136708" y="3654416"/>
                </a:lnTo>
                <a:lnTo>
                  <a:pt x="4136708" y="3654416"/>
                </a:lnTo>
                <a:lnTo>
                  <a:pt x="4136708" y="3654415"/>
                </a:lnTo>
                <a:cubicBezTo>
                  <a:pt x="4132898" y="3646123"/>
                  <a:pt x="4127219" y="3638157"/>
                  <a:pt x="4118979" y="3630632"/>
                </a:cubicBezTo>
                <a:cubicBezTo>
                  <a:pt x="4112501" y="3624725"/>
                  <a:pt x="4109835" y="3614819"/>
                  <a:pt x="4105453" y="3606817"/>
                </a:cubicBezTo>
                <a:cubicBezTo>
                  <a:pt x="4100976" y="3598435"/>
                  <a:pt x="4097725" y="3592232"/>
                  <a:pt x="4095707" y="3587174"/>
                </a:cubicBezTo>
                <a:lnTo>
                  <a:pt x="4093355" y="3574408"/>
                </a:lnTo>
                <a:lnTo>
                  <a:pt x="4098434" y="3562321"/>
                </a:lnTo>
                <a:cubicBezTo>
                  <a:pt x="4101369" y="3557716"/>
                  <a:pt x="4105548" y="3552191"/>
                  <a:pt x="4110977" y="3544714"/>
                </a:cubicBezTo>
                <a:cubicBezTo>
                  <a:pt x="4122407" y="3529091"/>
                  <a:pt x="4134028" y="3507564"/>
                  <a:pt x="4133076" y="3489468"/>
                </a:cubicBezTo>
                <a:cubicBezTo>
                  <a:pt x="4127362" y="3380306"/>
                  <a:pt x="4154794" y="3276481"/>
                  <a:pt x="4180703" y="3172655"/>
                </a:cubicBezTo>
                <a:cubicBezTo>
                  <a:pt x="4188705" y="3140650"/>
                  <a:pt x="4192943" y="3109026"/>
                  <a:pt x="4193158" y="3077402"/>
                </a:cubicBezTo>
                <a:lnTo>
                  <a:pt x="4193158" y="3077401"/>
                </a:lnTo>
                <a:cubicBezTo>
                  <a:pt x="4193372" y="3045777"/>
                  <a:pt x="4189562" y="3014153"/>
                  <a:pt x="4181465" y="2982148"/>
                </a:cubicBezTo>
                <a:lnTo>
                  <a:pt x="4177881" y="2947863"/>
                </a:lnTo>
                <a:lnTo>
                  <a:pt x="4177882" y="2947858"/>
                </a:lnTo>
                <a:lnTo>
                  <a:pt x="4185787" y="2903551"/>
                </a:lnTo>
                <a:lnTo>
                  <a:pt x="4202421" y="2848794"/>
                </a:lnTo>
                <a:cubicBezTo>
                  <a:pt x="4203754" y="2844317"/>
                  <a:pt x="4207040" y="2839983"/>
                  <a:pt x="4211111" y="2836173"/>
                </a:cubicBezTo>
                <a:close/>
                <a:moveTo>
                  <a:pt x="3726625" y="1508458"/>
                </a:moveTo>
                <a:lnTo>
                  <a:pt x="3698531" y="1596214"/>
                </a:lnTo>
                <a:cubicBezTo>
                  <a:pt x="3696054" y="1604979"/>
                  <a:pt x="3697579" y="1615837"/>
                  <a:pt x="3700436" y="1624981"/>
                </a:cubicBezTo>
                <a:cubicBezTo>
                  <a:pt x="3710152" y="1656224"/>
                  <a:pt x="3734537" y="1676037"/>
                  <a:pt x="3757017" y="1697754"/>
                </a:cubicBezTo>
                <a:cubicBezTo>
                  <a:pt x="3766924" y="1707280"/>
                  <a:pt x="3773972" y="1720424"/>
                  <a:pt x="3779686" y="1733189"/>
                </a:cubicBezTo>
                <a:cubicBezTo>
                  <a:pt x="3794357" y="1766336"/>
                  <a:pt x="3807501" y="1800247"/>
                  <a:pt x="3821407" y="1833776"/>
                </a:cubicBezTo>
                <a:cubicBezTo>
                  <a:pt x="3822741" y="1837014"/>
                  <a:pt x="3826170" y="1839680"/>
                  <a:pt x="3829028" y="1842159"/>
                </a:cubicBezTo>
                <a:cubicBezTo>
                  <a:pt x="3859129" y="1866923"/>
                  <a:pt x="3889418" y="1891498"/>
                  <a:pt x="3919519" y="1916455"/>
                </a:cubicBezTo>
                <a:cubicBezTo>
                  <a:pt x="3925233" y="1921217"/>
                  <a:pt x="3929425" y="1928077"/>
                  <a:pt x="3934949" y="1933220"/>
                </a:cubicBezTo>
                <a:cubicBezTo>
                  <a:pt x="3942569" y="1940460"/>
                  <a:pt x="3949810" y="1949604"/>
                  <a:pt x="3958954" y="1953414"/>
                </a:cubicBezTo>
                <a:cubicBezTo>
                  <a:pt x="3987719" y="1965225"/>
                  <a:pt x="4000103" y="1987895"/>
                  <a:pt x="4005437" y="2016470"/>
                </a:cubicBezTo>
                <a:cubicBezTo>
                  <a:pt x="4010390" y="2042571"/>
                  <a:pt x="4014582" y="2068670"/>
                  <a:pt x="4020296" y="2094579"/>
                </a:cubicBezTo>
                <a:cubicBezTo>
                  <a:pt x="4027154" y="2126202"/>
                  <a:pt x="4034584" y="2157637"/>
                  <a:pt x="4042967" y="2188880"/>
                </a:cubicBezTo>
                <a:cubicBezTo>
                  <a:pt x="4046587" y="2202405"/>
                  <a:pt x="4050777" y="2216693"/>
                  <a:pt x="4058207" y="2228315"/>
                </a:cubicBezTo>
                <a:cubicBezTo>
                  <a:pt x="4078782" y="2260891"/>
                  <a:pt x="4092688" y="2295754"/>
                  <a:pt x="4087164" y="2334045"/>
                </a:cubicBezTo>
                <a:cubicBezTo>
                  <a:pt x="4082782" y="2364716"/>
                  <a:pt x="4094022" y="2390435"/>
                  <a:pt x="4111549" y="2409486"/>
                </a:cubicBezTo>
                <a:cubicBezTo>
                  <a:pt x="4119503" y="2418155"/>
                  <a:pt x="4125016" y="2426977"/>
                  <a:pt x="4128650" y="2435913"/>
                </a:cubicBezTo>
                <a:lnTo>
                  <a:pt x="4134481" y="2463018"/>
                </a:lnTo>
                <a:lnTo>
                  <a:pt x="4125839" y="2518262"/>
                </a:lnTo>
                <a:lnTo>
                  <a:pt x="4125838" y="2518264"/>
                </a:lnTo>
                <a:cubicBezTo>
                  <a:pt x="4123171" y="2527790"/>
                  <a:pt x="4122027" y="2536457"/>
                  <a:pt x="4122194" y="2545006"/>
                </a:cubicBezTo>
                <a:lnTo>
                  <a:pt x="4122194" y="2545007"/>
                </a:lnTo>
                <a:cubicBezTo>
                  <a:pt x="4122360" y="2553556"/>
                  <a:pt x="4123837" y="2561986"/>
                  <a:pt x="4126408" y="2571035"/>
                </a:cubicBezTo>
                <a:cubicBezTo>
                  <a:pt x="4138410" y="2612946"/>
                  <a:pt x="4170987" y="2640951"/>
                  <a:pt x="4199563" y="2668002"/>
                </a:cubicBezTo>
                <a:cubicBezTo>
                  <a:pt x="4223947" y="2691055"/>
                  <a:pt x="4237663" y="2716964"/>
                  <a:pt x="4247953" y="2745349"/>
                </a:cubicBezTo>
                <a:lnTo>
                  <a:pt x="4247954" y="2745352"/>
                </a:lnTo>
                <a:lnTo>
                  <a:pt x="4253873" y="2778006"/>
                </a:lnTo>
                <a:lnTo>
                  <a:pt x="4253453" y="2785440"/>
                </a:lnTo>
                <a:lnTo>
                  <a:pt x="4243374" y="2811780"/>
                </a:lnTo>
                <a:lnTo>
                  <a:pt x="4243371" y="2811787"/>
                </a:lnTo>
                <a:lnTo>
                  <a:pt x="4243372" y="2811787"/>
                </a:lnTo>
                <a:lnTo>
                  <a:pt x="4243374" y="2811780"/>
                </a:lnTo>
                <a:lnTo>
                  <a:pt x="4253025" y="2793023"/>
                </a:lnTo>
                <a:lnTo>
                  <a:pt x="4253453" y="2785440"/>
                </a:lnTo>
                <a:lnTo>
                  <a:pt x="4254654" y="2782305"/>
                </a:lnTo>
                <a:lnTo>
                  <a:pt x="4253873" y="2778006"/>
                </a:lnTo>
                <a:lnTo>
                  <a:pt x="4254284" y="2770758"/>
                </a:lnTo>
                <a:lnTo>
                  <a:pt x="4247954" y="2745352"/>
                </a:lnTo>
                <a:lnTo>
                  <a:pt x="4247953" y="2745348"/>
                </a:lnTo>
                <a:cubicBezTo>
                  <a:pt x="4237663" y="2716963"/>
                  <a:pt x="4223947" y="2691054"/>
                  <a:pt x="4199563" y="2668001"/>
                </a:cubicBezTo>
                <a:cubicBezTo>
                  <a:pt x="4170987" y="2640950"/>
                  <a:pt x="4138410" y="2612945"/>
                  <a:pt x="4126408" y="2571034"/>
                </a:cubicBezTo>
                <a:lnTo>
                  <a:pt x="4122194" y="2545007"/>
                </a:lnTo>
                <a:lnTo>
                  <a:pt x="4125838" y="2518265"/>
                </a:lnTo>
                <a:lnTo>
                  <a:pt x="4125839" y="2518262"/>
                </a:lnTo>
                <a:lnTo>
                  <a:pt x="4132419" y="2490551"/>
                </a:lnTo>
                <a:lnTo>
                  <a:pt x="4134481" y="2463018"/>
                </a:lnTo>
                <a:lnTo>
                  <a:pt x="4134481" y="2463017"/>
                </a:lnTo>
                <a:cubicBezTo>
                  <a:pt x="4133600" y="2444777"/>
                  <a:pt x="4127457" y="2426822"/>
                  <a:pt x="4111549" y="2409485"/>
                </a:cubicBezTo>
                <a:cubicBezTo>
                  <a:pt x="4094022" y="2390434"/>
                  <a:pt x="4082782" y="2364715"/>
                  <a:pt x="4087164" y="2334044"/>
                </a:cubicBezTo>
                <a:cubicBezTo>
                  <a:pt x="4092688" y="2295753"/>
                  <a:pt x="4078782" y="2260890"/>
                  <a:pt x="4058207" y="2228314"/>
                </a:cubicBezTo>
                <a:cubicBezTo>
                  <a:pt x="4050777" y="2216692"/>
                  <a:pt x="4046587" y="2202404"/>
                  <a:pt x="4042967" y="2188879"/>
                </a:cubicBezTo>
                <a:cubicBezTo>
                  <a:pt x="4034584" y="2157636"/>
                  <a:pt x="4027154" y="2126201"/>
                  <a:pt x="4020296" y="2094578"/>
                </a:cubicBezTo>
                <a:cubicBezTo>
                  <a:pt x="4014582" y="2068669"/>
                  <a:pt x="4010390" y="2042570"/>
                  <a:pt x="4005437" y="2016469"/>
                </a:cubicBezTo>
                <a:cubicBezTo>
                  <a:pt x="4000103" y="1987894"/>
                  <a:pt x="3987719" y="1965224"/>
                  <a:pt x="3958954" y="1953413"/>
                </a:cubicBezTo>
                <a:cubicBezTo>
                  <a:pt x="3949810" y="1949603"/>
                  <a:pt x="3942569" y="1940459"/>
                  <a:pt x="3934949" y="1933219"/>
                </a:cubicBezTo>
                <a:cubicBezTo>
                  <a:pt x="3929425" y="1928076"/>
                  <a:pt x="3925233" y="1921216"/>
                  <a:pt x="3919519" y="1916454"/>
                </a:cubicBezTo>
                <a:cubicBezTo>
                  <a:pt x="3889418" y="1891497"/>
                  <a:pt x="3859129" y="1866922"/>
                  <a:pt x="3829028" y="1842158"/>
                </a:cubicBezTo>
                <a:cubicBezTo>
                  <a:pt x="3826170" y="1839679"/>
                  <a:pt x="3822741" y="1837013"/>
                  <a:pt x="3821407" y="1833775"/>
                </a:cubicBezTo>
                <a:cubicBezTo>
                  <a:pt x="3807501" y="1800246"/>
                  <a:pt x="3794358" y="1766335"/>
                  <a:pt x="3779686" y="1733188"/>
                </a:cubicBezTo>
                <a:cubicBezTo>
                  <a:pt x="3773972" y="1720423"/>
                  <a:pt x="3766924" y="1707279"/>
                  <a:pt x="3757018" y="1697753"/>
                </a:cubicBezTo>
                <a:cubicBezTo>
                  <a:pt x="3734538" y="1676036"/>
                  <a:pt x="3710152" y="1656223"/>
                  <a:pt x="3700436" y="1624980"/>
                </a:cubicBezTo>
                <a:cubicBezTo>
                  <a:pt x="3697580" y="1615836"/>
                  <a:pt x="3696055" y="1604978"/>
                  <a:pt x="3698532" y="1596213"/>
                </a:cubicBezTo>
                <a:close/>
                <a:moveTo>
                  <a:pt x="3745230" y="1459073"/>
                </a:moveTo>
                <a:lnTo>
                  <a:pt x="3745229" y="1459074"/>
                </a:lnTo>
                <a:lnTo>
                  <a:pt x="3736012" y="1481572"/>
                </a:lnTo>
                <a:close/>
                <a:moveTo>
                  <a:pt x="3764423" y="1268758"/>
                </a:moveTo>
                <a:cubicBezTo>
                  <a:pt x="3764875" y="1275402"/>
                  <a:pt x="3766447" y="1281689"/>
                  <a:pt x="3769590" y="1286070"/>
                </a:cubicBezTo>
                <a:cubicBezTo>
                  <a:pt x="3784163" y="1306930"/>
                  <a:pt x="3790403" y="1328553"/>
                  <a:pt x="3791927" y="1350628"/>
                </a:cubicBezTo>
                <a:lnTo>
                  <a:pt x="3786333" y="1413840"/>
                </a:lnTo>
                <a:lnTo>
                  <a:pt x="3791928" y="1350627"/>
                </a:lnTo>
                <a:cubicBezTo>
                  <a:pt x="3790403" y="1328552"/>
                  <a:pt x="3784164" y="1306930"/>
                  <a:pt x="3769590" y="1286069"/>
                </a:cubicBezTo>
                <a:close/>
                <a:moveTo>
                  <a:pt x="3706152" y="773035"/>
                </a:moveTo>
                <a:lnTo>
                  <a:pt x="3706152" y="773036"/>
                </a:lnTo>
                <a:cubicBezTo>
                  <a:pt x="3708438" y="800277"/>
                  <a:pt x="3711676" y="827330"/>
                  <a:pt x="3714152" y="854380"/>
                </a:cubicBezTo>
                <a:cubicBezTo>
                  <a:pt x="3716438" y="878957"/>
                  <a:pt x="3717200" y="903723"/>
                  <a:pt x="3745205" y="915344"/>
                </a:cubicBezTo>
                <a:cubicBezTo>
                  <a:pt x="3749587" y="917060"/>
                  <a:pt x="3752825" y="922774"/>
                  <a:pt x="3755683" y="927156"/>
                </a:cubicBezTo>
                <a:cubicBezTo>
                  <a:pt x="3799691" y="994786"/>
                  <a:pt x="3798547" y="1030981"/>
                  <a:pt x="3752063" y="1097088"/>
                </a:cubicBezTo>
                <a:cubicBezTo>
                  <a:pt x="3747301" y="1103946"/>
                  <a:pt x="3743871" y="1118614"/>
                  <a:pt x="3747681" y="1123186"/>
                </a:cubicBezTo>
                <a:cubicBezTo>
                  <a:pt x="3763493" y="1142618"/>
                  <a:pt x="3770542" y="1162954"/>
                  <a:pt x="3772400" y="1184029"/>
                </a:cubicBezTo>
                <a:cubicBezTo>
                  <a:pt x="3770542" y="1162954"/>
                  <a:pt x="3763494" y="1142617"/>
                  <a:pt x="3747682" y="1123185"/>
                </a:cubicBezTo>
                <a:cubicBezTo>
                  <a:pt x="3743872" y="1118613"/>
                  <a:pt x="3747302" y="1103945"/>
                  <a:pt x="3752064" y="1097087"/>
                </a:cubicBezTo>
                <a:cubicBezTo>
                  <a:pt x="3798548" y="1030980"/>
                  <a:pt x="3799692" y="994785"/>
                  <a:pt x="3755684" y="927155"/>
                </a:cubicBezTo>
                <a:cubicBezTo>
                  <a:pt x="3752826" y="922773"/>
                  <a:pt x="3749588" y="917059"/>
                  <a:pt x="3745206" y="915343"/>
                </a:cubicBezTo>
                <a:cubicBezTo>
                  <a:pt x="3717200" y="903722"/>
                  <a:pt x="3716438" y="878956"/>
                  <a:pt x="3714152" y="854379"/>
                </a:cubicBezTo>
                <a:close/>
                <a:moveTo>
                  <a:pt x="3761553" y="517851"/>
                </a:moveTo>
                <a:lnTo>
                  <a:pt x="3752635" y="556048"/>
                </a:lnTo>
                <a:cubicBezTo>
                  <a:pt x="3750539" y="564049"/>
                  <a:pt x="3745015" y="572623"/>
                  <a:pt x="3746157" y="580051"/>
                </a:cubicBezTo>
                <a:cubicBezTo>
                  <a:pt x="3749491" y="601579"/>
                  <a:pt x="3747062" y="622201"/>
                  <a:pt x="3742776" y="642538"/>
                </a:cubicBezTo>
                <a:lnTo>
                  <a:pt x="3730253" y="694928"/>
                </a:lnTo>
                <a:lnTo>
                  <a:pt x="3742777" y="642537"/>
                </a:lnTo>
                <a:cubicBezTo>
                  <a:pt x="3747063" y="622201"/>
                  <a:pt x="3749492" y="601578"/>
                  <a:pt x="3746158" y="580050"/>
                </a:cubicBezTo>
                <a:cubicBezTo>
                  <a:pt x="3745016" y="572622"/>
                  <a:pt x="3750540" y="564048"/>
                  <a:pt x="3752636" y="556047"/>
                </a:cubicBezTo>
                <a:close/>
                <a:moveTo>
                  <a:pt x="3774848" y="298169"/>
                </a:moveTo>
                <a:lnTo>
                  <a:pt x="3760065" y="313534"/>
                </a:lnTo>
                <a:cubicBezTo>
                  <a:pt x="3755873" y="316390"/>
                  <a:pt x="3758159" y="330299"/>
                  <a:pt x="3759493" y="338871"/>
                </a:cubicBezTo>
                <a:lnTo>
                  <a:pt x="3759500" y="338900"/>
                </a:lnTo>
                <a:lnTo>
                  <a:pt x="3769400" y="395640"/>
                </a:lnTo>
                <a:lnTo>
                  <a:pt x="3765590" y="367328"/>
                </a:lnTo>
                <a:lnTo>
                  <a:pt x="3759500" y="338900"/>
                </a:lnTo>
                <a:lnTo>
                  <a:pt x="3759494" y="338870"/>
                </a:lnTo>
                <a:cubicBezTo>
                  <a:pt x="3758160" y="330298"/>
                  <a:pt x="3755874" y="316389"/>
                  <a:pt x="3760066" y="313533"/>
                </a:cubicBezTo>
                <a:close/>
                <a:moveTo>
                  <a:pt x="3782393" y="281568"/>
                </a:moveTo>
                <a:lnTo>
                  <a:pt x="3777498" y="295415"/>
                </a:lnTo>
                <a:lnTo>
                  <a:pt x="3777499" y="295415"/>
                </a:lnTo>
                <a:close/>
                <a:moveTo>
                  <a:pt x="3769073" y="24486"/>
                </a:moveTo>
                <a:lnTo>
                  <a:pt x="3766810" y="74129"/>
                </a:lnTo>
                <a:cubicBezTo>
                  <a:pt x="3767733" y="91492"/>
                  <a:pt x="3770043" y="108703"/>
                  <a:pt x="3772734" y="125861"/>
                </a:cubicBezTo>
                <a:lnTo>
                  <a:pt x="3777129" y="153387"/>
                </a:lnTo>
                <a:lnTo>
                  <a:pt x="3785402" y="228944"/>
                </a:lnTo>
                <a:lnTo>
                  <a:pt x="3780943" y="177271"/>
                </a:lnTo>
                <a:lnTo>
                  <a:pt x="3777129" y="153387"/>
                </a:lnTo>
                <a:lnTo>
                  <a:pt x="3776930" y="151569"/>
                </a:lnTo>
                <a:cubicBezTo>
                  <a:pt x="3772700" y="125876"/>
                  <a:pt x="3768195" y="100174"/>
                  <a:pt x="3766811" y="74129"/>
                </a:cubicBezTo>
                <a:close/>
                <a:moveTo>
                  <a:pt x="3766492" y="0"/>
                </a:moveTo>
                <a:lnTo>
                  <a:pt x="4230600" y="0"/>
                </a:lnTo>
                <a:lnTo>
                  <a:pt x="4229473" y="2817"/>
                </a:lnTo>
                <a:cubicBezTo>
                  <a:pt x="4221092" y="21486"/>
                  <a:pt x="4218423" y="43012"/>
                  <a:pt x="4215375" y="63587"/>
                </a:cubicBezTo>
                <a:cubicBezTo>
                  <a:pt x="4209851" y="101308"/>
                  <a:pt x="4206421" y="139219"/>
                  <a:pt x="4201468" y="176939"/>
                </a:cubicBezTo>
                <a:cubicBezTo>
                  <a:pt x="4200325" y="184941"/>
                  <a:pt x="4198231" y="194085"/>
                  <a:pt x="4193466" y="200182"/>
                </a:cubicBezTo>
                <a:cubicBezTo>
                  <a:pt x="4161461" y="241901"/>
                  <a:pt x="4152508" y="292579"/>
                  <a:pt x="4155554" y="340774"/>
                </a:cubicBezTo>
                <a:cubicBezTo>
                  <a:pt x="4157843" y="378686"/>
                  <a:pt x="4159557" y="415835"/>
                  <a:pt x="4156319" y="453364"/>
                </a:cubicBezTo>
                <a:cubicBezTo>
                  <a:pt x="4156127" y="456222"/>
                  <a:pt x="4156509" y="460032"/>
                  <a:pt x="4158033" y="462126"/>
                </a:cubicBezTo>
                <a:cubicBezTo>
                  <a:pt x="4168129" y="475081"/>
                  <a:pt x="4168891" y="488607"/>
                  <a:pt x="4170605" y="505182"/>
                </a:cubicBezTo>
                <a:cubicBezTo>
                  <a:pt x="4173083" y="528615"/>
                  <a:pt x="4171367" y="550141"/>
                  <a:pt x="4167177" y="571860"/>
                </a:cubicBezTo>
                <a:cubicBezTo>
                  <a:pt x="4164129" y="587672"/>
                  <a:pt x="4157843" y="603673"/>
                  <a:pt x="4149840" y="617772"/>
                </a:cubicBezTo>
                <a:cubicBezTo>
                  <a:pt x="4138600" y="637392"/>
                  <a:pt x="4134220" y="656255"/>
                  <a:pt x="4149078" y="674923"/>
                </a:cubicBezTo>
                <a:cubicBezTo>
                  <a:pt x="4164891" y="695116"/>
                  <a:pt x="4159367" y="717977"/>
                  <a:pt x="4159937" y="740268"/>
                </a:cubicBezTo>
                <a:cubicBezTo>
                  <a:pt x="4160129" y="749982"/>
                  <a:pt x="4159747" y="760270"/>
                  <a:pt x="4162223" y="769605"/>
                </a:cubicBezTo>
                <a:cubicBezTo>
                  <a:pt x="4169273" y="796655"/>
                  <a:pt x="4179941" y="822756"/>
                  <a:pt x="4184703" y="850189"/>
                </a:cubicBezTo>
                <a:cubicBezTo>
                  <a:pt x="4187370" y="865430"/>
                  <a:pt x="4182607" y="882384"/>
                  <a:pt x="4179179" y="898198"/>
                </a:cubicBezTo>
                <a:cubicBezTo>
                  <a:pt x="4175559" y="914200"/>
                  <a:pt x="4170035" y="930011"/>
                  <a:pt x="4164319" y="945444"/>
                </a:cubicBezTo>
                <a:cubicBezTo>
                  <a:pt x="4160509" y="955920"/>
                  <a:pt x="4156889" y="967350"/>
                  <a:pt x="4150030" y="975733"/>
                </a:cubicBezTo>
                <a:cubicBezTo>
                  <a:pt x="4134410" y="994785"/>
                  <a:pt x="4131742" y="1014406"/>
                  <a:pt x="4139934" y="1036887"/>
                </a:cubicBezTo>
                <a:cubicBezTo>
                  <a:pt x="4141268" y="1040315"/>
                  <a:pt x="4141268" y="1044315"/>
                  <a:pt x="4141458" y="1048125"/>
                </a:cubicBezTo>
                <a:cubicBezTo>
                  <a:pt x="4145458" y="1109091"/>
                  <a:pt x="4147936" y="1170051"/>
                  <a:pt x="4154032" y="1230633"/>
                </a:cubicBezTo>
                <a:cubicBezTo>
                  <a:pt x="4156509" y="1255206"/>
                  <a:pt x="4167367" y="1278829"/>
                  <a:pt x="4174225" y="1303024"/>
                </a:cubicBezTo>
                <a:cubicBezTo>
                  <a:pt x="4175559" y="1307978"/>
                  <a:pt x="4177655" y="1313504"/>
                  <a:pt x="4176701" y="1318456"/>
                </a:cubicBezTo>
                <a:cubicBezTo>
                  <a:pt x="4167177" y="1372368"/>
                  <a:pt x="4181083" y="1422854"/>
                  <a:pt x="4199372" y="1472575"/>
                </a:cubicBezTo>
                <a:cubicBezTo>
                  <a:pt x="4201278" y="1477717"/>
                  <a:pt x="4200706" y="1484004"/>
                  <a:pt x="4200325" y="1489720"/>
                </a:cubicBezTo>
                <a:cubicBezTo>
                  <a:pt x="4198993" y="1505724"/>
                  <a:pt x="4192324" y="1523059"/>
                  <a:pt x="4196324" y="1537537"/>
                </a:cubicBezTo>
                <a:cubicBezTo>
                  <a:pt x="4207374" y="1576019"/>
                  <a:pt x="4220709" y="1614120"/>
                  <a:pt x="4237474" y="1650317"/>
                </a:cubicBezTo>
                <a:cubicBezTo>
                  <a:pt x="4254428" y="1687086"/>
                  <a:pt x="4268716" y="1721185"/>
                  <a:pt x="4251572" y="1763287"/>
                </a:cubicBezTo>
                <a:cubicBezTo>
                  <a:pt x="4244332" y="1781194"/>
                  <a:pt x="4249476" y="1804816"/>
                  <a:pt x="4251380" y="1825393"/>
                </a:cubicBezTo>
                <a:cubicBezTo>
                  <a:pt x="4252904" y="1840441"/>
                  <a:pt x="4261478" y="1854920"/>
                  <a:pt x="4261478" y="1869780"/>
                </a:cubicBezTo>
                <a:cubicBezTo>
                  <a:pt x="4261478" y="1909408"/>
                  <a:pt x="4271574" y="1944649"/>
                  <a:pt x="4292149" y="1978940"/>
                </a:cubicBezTo>
                <a:cubicBezTo>
                  <a:pt x="4300150" y="1992279"/>
                  <a:pt x="4294815" y="2013043"/>
                  <a:pt x="4296911" y="2030378"/>
                </a:cubicBezTo>
                <a:cubicBezTo>
                  <a:pt x="4299388" y="2048668"/>
                  <a:pt x="4301673" y="2067525"/>
                  <a:pt x="4307201" y="2085054"/>
                </a:cubicBezTo>
                <a:cubicBezTo>
                  <a:pt x="4321679" y="2130393"/>
                  <a:pt x="4338062" y="2175163"/>
                  <a:pt x="4353302" y="2220312"/>
                </a:cubicBezTo>
                <a:cubicBezTo>
                  <a:pt x="4365877" y="2257459"/>
                  <a:pt x="4355970" y="2294039"/>
                  <a:pt x="4350636" y="2330806"/>
                </a:cubicBezTo>
                <a:cubicBezTo>
                  <a:pt x="4347205" y="2353859"/>
                  <a:pt x="4339013" y="2375383"/>
                  <a:pt x="4351206" y="2401292"/>
                </a:cubicBezTo>
                <a:cubicBezTo>
                  <a:pt x="4362828" y="2426059"/>
                  <a:pt x="4360160" y="2457492"/>
                  <a:pt x="4366446" y="2485307"/>
                </a:cubicBezTo>
                <a:cubicBezTo>
                  <a:pt x="4371781" y="2508742"/>
                  <a:pt x="4380354" y="2531409"/>
                  <a:pt x="4388736" y="2554079"/>
                </a:cubicBezTo>
                <a:cubicBezTo>
                  <a:pt x="4400168" y="2584942"/>
                  <a:pt x="4412167" y="2615421"/>
                  <a:pt x="4406453" y="2649143"/>
                </a:cubicBezTo>
                <a:cubicBezTo>
                  <a:pt x="4399976" y="2687436"/>
                  <a:pt x="4424359" y="2713723"/>
                  <a:pt x="4440554" y="2743826"/>
                </a:cubicBezTo>
                <a:cubicBezTo>
                  <a:pt x="4451603" y="2764590"/>
                  <a:pt x="4459795" y="2787259"/>
                  <a:pt x="4466653" y="2809930"/>
                </a:cubicBezTo>
                <a:cubicBezTo>
                  <a:pt x="4475607" y="2840219"/>
                  <a:pt x="4480941" y="2871462"/>
                  <a:pt x="4489705" y="2901943"/>
                </a:cubicBezTo>
                <a:cubicBezTo>
                  <a:pt x="4502848" y="2948047"/>
                  <a:pt x="4513137" y="2994722"/>
                  <a:pt x="4505897" y="3042728"/>
                </a:cubicBezTo>
                <a:cubicBezTo>
                  <a:pt x="4502659" y="3064827"/>
                  <a:pt x="4502848" y="3085403"/>
                  <a:pt x="4507613" y="3107500"/>
                </a:cubicBezTo>
                <a:cubicBezTo>
                  <a:pt x="4515422" y="3143695"/>
                  <a:pt x="4516376" y="3180844"/>
                  <a:pt x="4545521" y="3209993"/>
                </a:cubicBezTo>
                <a:cubicBezTo>
                  <a:pt x="4555811" y="3220280"/>
                  <a:pt x="4558477" y="3238758"/>
                  <a:pt x="4563811" y="3253809"/>
                </a:cubicBezTo>
                <a:cubicBezTo>
                  <a:pt x="4570099" y="3271145"/>
                  <a:pt x="4566858" y="3283908"/>
                  <a:pt x="4548570" y="3293244"/>
                </a:cubicBezTo>
                <a:cubicBezTo>
                  <a:pt x="4540379" y="3297434"/>
                  <a:pt x="4532378" y="3309437"/>
                  <a:pt x="4531043" y="3318771"/>
                </a:cubicBezTo>
                <a:cubicBezTo>
                  <a:pt x="4527043" y="3346776"/>
                  <a:pt x="4532950" y="3372495"/>
                  <a:pt x="4545904" y="3399546"/>
                </a:cubicBezTo>
                <a:cubicBezTo>
                  <a:pt x="4558096" y="3424883"/>
                  <a:pt x="4556762" y="3456508"/>
                  <a:pt x="4561524" y="3485275"/>
                </a:cubicBezTo>
                <a:cubicBezTo>
                  <a:pt x="4564954" y="3505657"/>
                  <a:pt x="4572002" y="3526042"/>
                  <a:pt x="4572002" y="3546617"/>
                </a:cubicBezTo>
                <a:cubicBezTo>
                  <a:pt x="4572002" y="3572146"/>
                  <a:pt x="4565907" y="3597482"/>
                  <a:pt x="4563620" y="3623201"/>
                </a:cubicBezTo>
                <a:cubicBezTo>
                  <a:pt x="4561716" y="3643204"/>
                  <a:pt x="4562478" y="3663589"/>
                  <a:pt x="4560192" y="3683591"/>
                </a:cubicBezTo>
                <a:cubicBezTo>
                  <a:pt x="4558477" y="3699976"/>
                  <a:pt x="4554096" y="3716168"/>
                  <a:pt x="4550476" y="3732361"/>
                </a:cubicBezTo>
                <a:cubicBezTo>
                  <a:pt x="4549142" y="3738267"/>
                  <a:pt x="4543998" y="3744173"/>
                  <a:pt x="4544759" y="3749506"/>
                </a:cubicBezTo>
                <a:cubicBezTo>
                  <a:pt x="4552953" y="3802467"/>
                  <a:pt x="4516376" y="3840569"/>
                  <a:pt x="4500182" y="3885338"/>
                </a:cubicBezTo>
                <a:cubicBezTo>
                  <a:pt x="4483035" y="3932394"/>
                  <a:pt x="4456748" y="3977925"/>
                  <a:pt x="4464557" y="4030503"/>
                </a:cubicBezTo>
                <a:cubicBezTo>
                  <a:pt x="4469319" y="4062318"/>
                  <a:pt x="4480369" y="4092989"/>
                  <a:pt x="4487039" y="4124614"/>
                </a:cubicBezTo>
                <a:cubicBezTo>
                  <a:pt x="4489324" y="4135854"/>
                  <a:pt x="4488943" y="4148427"/>
                  <a:pt x="4486656" y="4159667"/>
                </a:cubicBezTo>
                <a:cubicBezTo>
                  <a:pt x="4476177" y="4213961"/>
                  <a:pt x="4474653" y="4267493"/>
                  <a:pt x="4491801" y="4320837"/>
                </a:cubicBezTo>
                <a:cubicBezTo>
                  <a:pt x="4494659" y="4329979"/>
                  <a:pt x="4497325" y="4339695"/>
                  <a:pt x="4497325" y="4349222"/>
                </a:cubicBezTo>
                <a:cubicBezTo>
                  <a:pt x="4497325" y="4401419"/>
                  <a:pt x="4493324" y="4452665"/>
                  <a:pt x="4474653" y="4502579"/>
                </a:cubicBezTo>
                <a:cubicBezTo>
                  <a:pt x="4468368" y="4519343"/>
                  <a:pt x="4472368" y="4539728"/>
                  <a:pt x="4470844" y="4558207"/>
                </a:cubicBezTo>
                <a:cubicBezTo>
                  <a:pt x="4469511" y="4575351"/>
                  <a:pt x="4468940" y="4592878"/>
                  <a:pt x="4464557" y="4609452"/>
                </a:cubicBezTo>
                <a:cubicBezTo>
                  <a:pt x="4458082" y="4633647"/>
                  <a:pt x="4457320" y="4656126"/>
                  <a:pt x="4463033" y="4681083"/>
                </a:cubicBezTo>
                <a:cubicBezTo>
                  <a:pt x="4468368" y="4704895"/>
                  <a:pt x="4465702" y="4730614"/>
                  <a:pt x="4465891" y="4755381"/>
                </a:cubicBezTo>
                <a:cubicBezTo>
                  <a:pt x="4466082" y="4783004"/>
                  <a:pt x="4466272" y="4810627"/>
                  <a:pt x="4465319" y="4838250"/>
                </a:cubicBezTo>
                <a:cubicBezTo>
                  <a:pt x="4464940" y="4849300"/>
                  <a:pt x="4457320" y="4861873"/>
                  <a:pt x="4460367" y="4871019"/>
                </a:cubicBezTo>
                <a:cubicBezTo>
                  <a:pt x="4470653" y="4900546"/>
                  <a:pt x="4458271" y="4930075"/>
                  <a:pt x="4463795" y="4959602"/>
                </a:cubicBezTo>
                <a:cubicBezTo>
                  <a:pt x="4466653" y="4974082"/>
                  <a:pt x="4458844" y="4990465"/>
                  <a:pt x="4458082" y="5006086"/>
                </a:cubicBezTo>
                <a:cubicBezTo>
                  <a:pt x="4456748" y="5031614"/>
                  <a:pt x="4457320" y="5057141"/>
                  <a:pt x="4456937" y="5082670"/>
                </a:cubicBezTo>
                <a:cubicBezTo>
                  <a:pt x="4456748" y="5091052"/>
                  <a:pt x="4455986" y="5099245"/>
                  <a:pt x="4455603" y="5107627"/>
                </a:cubicBezTo>
                <a:cubicBezTo>
                  <a:pt x="4455223" y="5115057"/>
                  <a:pt x="4453508" y="5122867"/>
                  <a:pt x="4454840" y="5129916"/>
                </a:cubicBezTo>
                <a:cubicBezTo>
                  <a:pt x="4459605" y="5155445"/>
                  <a:pt x="4467415" y="5180591"/>
                  <a:pt x="4470464" y="5206308"/>
                </a:cubicBezTo>
                <a:cubicBezTo>
                  <a:pt x="4473130" y="5228597"/>
                  <a:pt x="4469511" y="5251650"/>
                  <a:pt x="4471415" y="5274129"/>
                </a:cubicBezTo>
                <a:cubicBezTo>
                  <a:pt x="4474653" y="5313754"/>
                  <a:pt x="4480369" y="5353379"/>
                  <a:pt x="4483990" y="5393005"/>
                </a:cubicBezTo>
                <a:cubicBezTo>
                  <a:pt x="4484752" y="5401579"/>
                  <a:pt x="4479988" y="5410531"/>
                  <a:pt x="4479607" y="5419295"/>
                </a:cubicBezTo>
                <a:cubicBezTo>
                  <a:pt x="4478656" y="5446728"/>
                  <a:pt x="4478464" y="5474161"/>
                  <a:pt x="4477894" y="5501594"/>
                </a:cubicBezTo>
                <a:cubicBezTo>
                  <a:pt x="4477702" y="5517215"/>
                  <a:pt x="4478273" y="5533027"/>
                  <a:pt x="4476560" y="5548460"/>
                </a:cubicBezTo>
                <a:cubicBezTo>
                  <a:pt x="4474273" y="5568842"/>
                  <a:pt x="4470844" y="5587321"/>
                  <a:pt x="4485703" y="5606372"/>
                </a:cubicBezTo>
                <a:cubicBezTo>
                  <a:pt x="4508755" y="5635711"/>
                  <a:pt x="4499801" y="5673050"/>
                  <a:pt x="4505134" y="5706959"/>
                </a:cubicBezTo>
                <a:cubicBezTo>
                  <a:pt x="4506468" y="5715723"/>
                  <a:pt x="4506659" y="5724678"/>
                  <a:pt x="4508183" y="5733440"/>
                </a:cubicBezTo>
                <a:cubicBezTo>
                  <a:pt x="4511041" y="5749634"/>
                  <a:pt x="4514279" y="5765635"/>
                  <a:pt x="4517519" y="5781830"/>
                </a:cubicBezTo>
                <a:cubicBezTo>
                  <a:pt x="4518089" y="5784686"/>
                  <a:pt x="4518281" y="5787924"/>
                  <a:pt x="4519234" y="5790592"/>
                </a:cubicBezTo>
                <a:cubicBezTo>
                  <a:pt x="4527233" y="5815169"/>
                  <a:pt x="4536378" y="5839361"/>
                  <a:pt x="4542855" y="5864318"/>
                </a:cubicBezTo>
                <a:cubicBezTo>
                  <a:pt x="4546095" y="5876511"/>
                  <a:pt x="4546476" y="5890037"/>
                  <a:pt x="4544759" y="5902610"/>
                </a:cubicBezTo>
                <a:cubicBezTo>
                  <a:pt x="4539808" y="5939377"/>
                  <a:pt x="4537712" y="5975764"/>
                  <a:pt x="4544951" y="6012723"/>
                </a:cubicBezTo>
                <a:cubicBezTo>
                  <a:pt x="4547808" y="6027392"/>
                  <a:pt x="4543045" y="6043776"/>
                  <a:pt x="4541332" y="6059397"/>
                </a:cubicBezTo>
                <a:cubicBezTo>
                  <a:pt x="4536759" y="6096736"/>
                  <a:pt x="4531805" y="6134075"/>
                  <a:pt x="4527426" y="6171605"/>
                </a:cubicBezTo>
                <a:cubicBezTo>
                  <a:pt x="4524758" y="6195037"/>
                  <a:pt x="4523234" y="6218660"/>
                  <a:pt x="4520568" y="6242093"/>
                </a:cubicBezTo>
                <a:cubicBezTo>
                  <a:pt x="4517327" y="6269144"/>
                  <a:pt x="4512375" y="6296005"/>
                  <a:pt x="4509706" y="6323058"/>
                </a:cubicBezTo>
                <a:cubicBezTo>
                  <a:pt x="4506659" y="6353919"/>
                  <a:pt x="4506089" y="6384972"/>
                  <a:pt x="4502848" y="6415833"/>
                </a:cubicBezTo>
                <a:cubicBezTo>
                  <a:pt x="4496563" y="6472225"/>
                  <a:pt x="4489132" y="6528424"/>
                  <a:pt x="4482084" y="6584812"/>
                </a:cubicBezTo>
                <a:cubicBezTo>
                  <a:pt x="4475226" y="6639488"/>
                  <a:pt x="4469129" y="6694164"/>
                  <a:pt x="4460557" y="6748458"/>
                </a:cubicBezTo>
                <a:cubicBezTo>
                  <a:pt x="4456937" y="6771319"/>
                  <a:pt x="4447030" y="6793035"/>
                  <a:pt x="4441507" y="6815516"/>
                </a:cubicBezTo>
                <a:lnTo>
                  <a:pt x="4431806" y="6858001"/>
                </a:lnTo>
                <a:lnTo>
                  <a:pt x="4259554" y="6858001"/>
                </a:lnTo>
                <a:lnTo>
                  <a:pt x="4259554" y="6858002"/>
                </a:lnTo>
                <a:lnTo>
                  <a:pt x="0" y="6858002"/>
                </a:lnTo>
                <a:lnTo>
                  <a:pt x="0" y="2"/>
                </a:lnTo>
                <a:lnTo>
                  <a:pt x="3766492" y="1"/>
                </a:lnTo>
                <a:lnTo>
                  <a:pt x="3769210" y="21486"/>
                </a:lnTo>
                <a:close/>
              </a:path>
            </a:pathLst>
          </a:custGeom>
          <a:solidFill>
            <a:schemeClr val="bg1">
              <a:alpha val="14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1899EE-49A4-469F-BDB5-0A178C551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050259" y="-1"/>
            <a:ext cx="729499" cy="7772401"/>
            <a:chOff x="3697284" y="-1"/>
            <a:chExt cx="884241" cy="6858001"/>
          </a:xfrm>
          <a:effectLst>
            <a:outerShdw blurRad="381000" dist="152400" algn="l" rotWithShape="0">
              <a:prstClr val="black">
                <a:alpha val="10000"/>
              </a:prstClr>
            </a:outerShdw>
          </a:effectLst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63E0550-0AFD-458E-A821-787F4CB6F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05641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BC5702A-BA45-4A2C-99DC-525993A9CE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715166" y="2991642"/>
              <a:ext cx="6858001" cy="874716"/>
            </a:xfrm>
            <a:custGeom>
              <a:avLst/>
              <a:gdLst>
                <a:gd name="connsiteX0" fmla="*/ 0 w 6858001"/>
                <a:gd name="connsiteY0" fmla="*/ 533314 h 874716"/>
                <a:gd name="connsiteX1" fmla="*/ 0 w 6858001"/>
                <a:gd name="connsiteY1" fmla="*/ 69206 h 874716"/>
                <a:gd name="connsiteX2" fmla="*/ 21486 w 6858001"/>
                <a:gd name="connsiteY2" fmla="*/ 71924 h 874716"/>
                <a:gd name="connsiteX3" fmla="*/ 228948 w 6858001"/>
                <a:gd name="connsiteY3" fmla="*/ 88116 h 874716"/>
                <a:gd name="connsiteX4" fmla="*/ 313533 w 6858001"/>
                <a:gd name="connsiteY4" fmla="*/ 62779 h 874716"/>
                <a:gd name="connsiteX5" fmla="*/ 338870 w 6858001"/>
                <a:gd name="connsiteY5" fmla="*/ 62207 h 874716"/>
                <a:gd name="connsiteX6" fmla="*/ 395640 w 6858001"/>
                <a:gd name="connsiteY6" fmla="*/ 72114 h 874716"/>
                <a:gd name="connsiteX7" fmla="*/ 512802 w 6858001"/>
                <a:gd name="connsiteY7" fmla="*/ 65446 h 874716"/>
                <a:gd name="connsiteX8" fmla="*/ 556047 w 6858001"/>
                <a:gd name="connsiteY8" fmla="*/ 55349 h 874716"/>
                <a:gd name="connsiteX9" fmla="*/ 580050 w 6858001"/>
                <a:gd name="connsiteY9" fmla="*/ 48871 h 874716"/>
                <a:gd name="connsiteX10" fmla="*/ 703308 w 6858001"/>
                <a:gd name="connsiteY10" fmla="*/ 30964 h 874716"/>
                <a:gd name="connsiteX11" fmla="*/ 758174 w 6858001"/>
                <a:gd name="connsiteY11" fmla="*/ 11724 h 874716"/>
                <a:gd name="connsiteX12" fmla="*/ 773035 w 6858001"/>
                <a:gd name="connsiteY12" fmla="*/ 8866 h 874716"/>
                <a:gd name="connsiteX13" fmla="*/ 854379 w 6858001"/>
                <a:gd name="connsiteY13" fmla="*/ 16866 h 874716"/>
                <a:gd name="connsiteX14" fmla="*/ 915343 w 6858001"/>
                <a:gd name="connsiteY14" fmla="*/ 47919 h 874716"/>
                <a:gd name="connsiteX15" fmla="*/ 927155 w 6858001"/>
                <a:gd name="connsiteY15" fmla="*/ 58397 h 874716"/>
                <a:gd name="connsiteX16" fmla="*/ 1097087 w 6858001"/>
                <a:gd name="connsiteY16" fmla="*/ 54777 h 874716"/>
                <a:gd name="connsiteX17" fmla="*/ 1123185 w 6858001"/>
                <a:gd name="connsiteY17" fmla="*/ 50395 h 874716"/>
                <a:gd name="connsiteX18" fmla="*/ 1249302 w 6858001"/>
                <a:gd name="connsiteY18" fmla="*/ 68684 h 874716"/>
                <a:gd name="connsiteX19" fmla="*/ 1286069 w 6858001"/>
                <a:gd name="connsiteY19" fmla="*/ 72304 h 874716"/>
                <a:gd name="connsiteX20" fmla="*/ 1417899 w 6858001"/>
                <a:gd name="connsiteY20" fmla="*/ 88688 h 874716"/>
                <a:gd name="connsiteX21" fmla="*/ 1436568 w 6858001"/>
                <a:gd name="connsiteY21" fmla="*/ 73448 h 874716"/>
                <a:gd name="connsiteX22" fmla="*/ 1490292 w 6858001"/>
                <a:gd name="connsiteY22" fmla="*/ 35154 h 874716"/>
                <a:gd name="connsiteX23" fmla="*/ 1596213 w 6858001"/>
                <a:gd name="connsiteY23" fmla="*/ 1245 h 874716"/>
                <a:gd name="connsiteX24" fmla="*/ 1624980 w 6858001"/>
                <a:gd name="connsiteY24" fmla="*/ 3150 h 874716"/>
                <a:gd name="connsiteX25" fmla="*/ 1697753 w 6858001"/>
                <a:gd name="connsiteY25" fmla="*/ 59731 h 874716"/>
                <a:gd name="connsiteX26" fmla="*/ 1733188 w 6858001"/>
                <a:gd name="connsiteY26" fmla="*/ 82400 h 874716"/>
                <a:gd name="connsiteX27" fmla="*/ 1833775 w 6858001"/>
                <a:gd name="connsiteY27" fmla="*/ 124121 h 874716"/>
                <a:gd name="connsiteX28" fmla="*/ 1842158 w 6858001"/>
                <a:gd name="connsiteY28" fmla="*/ 131742 h 874716"/>
                <a:gd name="connsiteX29" fmla="*/ 1916454 w 6858001"/>
                <a:gd name="connsiteY29" fmla="*/ 222233 h 874716"/>
                <a:gd name="connsiteX30" fmla="*/ 1933219 w 6858001"/>
                <a:gd name="connsiteY30" fmla="*/ 237663 h 874716"/>
                <a:gd name="connsiteX31" fmla="*/ 1953413 w 6858001"/>
                <a:gd name="connsiteY31" fmla="*/ 261668 h 874716"/>
                <a:gd name="connsiteX32" fmla="*/ 2016469 w 6858001"/>
                <a:gd name="connsiteY32" fmla="*/ 308151 h 874716"/>
                <a:gd name="connsiteX33" fmla="*/ 2094578 w 6858001"/>
                <a:gd name="connsiteY33" fmla="*/ 323010 h 874716"/>
                <a:gd name="connsiteX34" fmla="*/ 2188879 w 6858001"/>
                <a:gd name="connsiteY34" fmla="*/ 345681 h 874716"/>
                <a:gd name="connsiteX35" fmla="*/ 2228314 w 6858001"/>
                <a:gd name="connsiteY35" fmla="*/ 360921 h 874716"/>
                <a:gd name="connsiteX36" fmla="*/ 2334044 w 6858001"/>
                <a:gd name="connsiteY36" fmla="*/ 389878 h 874716"/>
                <a:gd name="connsiteX37" fmla="*/ 2409485 w 6858001"/>
                <a:gd name="connsiteY37" fmla="*/ 414263 h 874716"/>
                <a:gd name="connsiteX38" fmla="*/ 2518264 w 6858001"/>
                <a:gd name="connsiteY38" fmla="*/ 428552 h 874716"/>
                <a:gd name="connsiteX39" fmla="*/ 2571034 w 6858001"/>
                <a:gd name="connsiteY39" fmla="*/ 429122 h 874716"/>
                <a:gd name="connsiteX40" fmla="*/ 2668001 w 6858001"/>
                <a:gd name="connsiteY40" fmla="*/ 502276 h 874716"/>
                <a:gd name="connsiteX41" fmla="*/ 2745348 w 6858001"/>
                <a:gd name="connsiteY41" fmla="*/ 550666 h 874716"/>
                <a:gd name="connsiteX42" fmla="*/ 2826694 w 6858001"/>
                <a:gd name="connsiteY42" fmla="*/ 527233 h 874716"/>
                <a:gd name="connsiteX43" fmla="*/ 2848793 w 6858001"/>
                <a:gd name="connsiteY43" fmla="*/ 505134 h 874716"/>
                <a:gd name="connsiteX44" fmla="*/ 2982148 w 6858001"/>
                <a:gd name="connsiteY44" fmla="*/ 484179 h 874716"/>
                <a:gd name="connsiteX45" fmla="*/ 3172654 w 6858001"/>
                <a:gd name="connsiteY45" fmla="*/ 483417 h 874716"/>
                <a:gd name="connsiteX46" fmla="*/ 3489467 w 6858001"/>
                <a:gd name="connsiteY46" fmla="*/ 435790 h 874716"/>
                <a:gd name="connsiteX47" fmla="*/ 3544713 w 6858001"/>
                <a:gd name="connsiteY47" fmla="*/ 413691 h 874716"/>
                <a:gd name="connsiteX48" fmla="*/ 3606817 w 6858001"/>
                <a:gd name="connsiteY48" fmla="*/ 408167 h 874716"/>
                <a:gd name="connsiteX49" fmla="*/ 3630632 w 6858001"/>
                <a:gd name="connsiteY49" fmla="*/ 421693 h 874716"/>
                <a:gd name="connsiteX50" fmla="*/ 3734837 w 6858001"/>
                <a:gd name="connsiteY50" fmla="*/ 441886 h 874716"/>
                <a:gd name="connsiteX51" fmla="*/ 3754652 w 6858001"/>
                <a:gd name="connsiteY51" fmla="*/ 442268 h 874716"/>
                <a:gd name="connsiteX52" fmla="*/ 3822472 w 6858001"/>
                <a:gd name="connsiteY52" fmla="*/ 433694 h 874716"/>
                <a:gd name="connsiteX53" fmla="*/ 3885338 w 6858001"/>
                <a:gd name="connsiteY53" fmla="*/ 428742 h 874716"/>
                <a:gd name="connsiteX54" fmla="*/ 4043839 w 6858001"/>
                <a:gd name="connsiteY54" fmla="*/ 444934 h 874716"/>
                <a:gd name="connsiteX55" fmla="*/ 4165383 w 6858001"/>
                <a:gd name="connsiteY55" fmla="*/ 441124 h 874716"/>
                <a:gd name="connsiteX56" fmla="*/ 4221391 w 6858001"/>
                <a:gd name="connsiteY56" fmla="*/ 444934 h 874716"/>
                <a:gd name="connsiteX57" fmla="*/ 4253014 w 6858001"/>
                <a:gd name="connsiteY57" fmla="*/ 450650 h 874716"/>
                <a:gd name="connsiteX58" fmla="*/ 4324645 w 6858001"/>
                <a:gd name="connsiteY58" fmla="*/ 490466 h 874716"/>
                <a:gd name="connsiteX59" fmla="*/ 4363890 w 6858001"/>
                <a:gd name="connsiteY59" fmla="*/ 499420 h 874716"/>
                <a:gd name="connsiteX60" fmla="*/ 4482004 w 6858001"/>
                <a:gd name="connsiteY60" fmla="*/ 498658 h 874716"/>
                <a:gd name="connsiteX61" fmla="*/ 4659174 w 6858001"/>
                <a:gd name="connsiteY61" fmla="*/ 438648 h 874716"/>
                <a:gd name="connsiteX62" fmla="*/ 4677655 w 6858001"/>
                <a:gd name="connsiteY62" fmla="*/ 430646 h 874716"/>
                <a:gd name="connsiteX63" fmla="*/ 4767764 w 6858001"/>
                <a:gd name="connsiteY63" fmla="*/ 420739 h 874716"/>
                <a:gd name="connsiteX64" fmla="*/ 4828916 w 6858001"/>
                <a:gd name="connsiteY64" fmla="*/ 434266 h 874716"/>
                <a:gd name="connsiteX65" fmla="*/ 4912168 w 6858001"/>
                <a:gd name="connsiteY65" fmla="*/ 462271 h 874716"/>
                <a:gd name="connsiteX66" fmla="*/ 4987037 w 6858001"/>
                <a:gd name="connsiteY66" fmla="*/ 485703 h 874716"/>
                <a:gd name="connsiteX67" fmla="*/ 5041521 w 6858001"/>
                <a:gd name="connsiteY67" fmla="*/ 512182 h 874716"/>
                <a:gd name="connsiteX68" fmla="*/ 5166113 w 6858001"/>
                <a:gd name="connsiteY68" fmla="*/ 531615 h 874716"/>
                <a:gd name="connsiteX69" fmla="*/ 5179067 w 6858001"/>
                <a:gd name="connsiteY69" fmla="*/ 534853 h 874716"/>
                <a:gd name="connsiteX70" fmla="*/ 5272796 w 6858001"/>
                <a:gd name="connsiteY70" fmla="*/ 511230 h 874716"/>
                <a:gd name="connsiteX71" fmla="*/ 5385384 w 6858001"/>
                <a:gd name="connsiteY71" fmla="*/ 487227 h 874716"/>
                <a:gd name="connsiteX72" fmla="*/ 5425582 w 6858001"/>
                <a:gd name="connsiteY72" fmla="*/ 495418 h 874716"/>
                <a:gd name="connsiteX73" fmla="*/ 5480637 w 6858001"/>
                <a:gd name="connsiteY73" fmla="*/ 507040 h 874716"/>
                <a:gd name="connsiteX74" fmla="*/ 5531693 w 6858001"/>
                <a:gd name="connsiteY74" fmla="*/ 500944 h 874716"/>
                <a:gd name="connsiteX75" fmla="*/ 5562746 w 6858001"/>
                <a:gd name="connsiteY75" fmla="*/ 500372 h 874716"/>
                <a:gd name="connsiteX76" fmla="*/ 5704483 w 6858001"/>
                <a:gd name="connsiteY76" fmla="*/ 571620 h 874716"/>
                <a:gd name="connsiteX77" fmla="*/ 5740488 w 6858001"/>
                <a:gd name="connsiteY77" fmla="*/ 577526 h 874716"/>
                <a:gd name="connsiteX78" fmla="*/ 5760873 w 6858001"/>
                <a:gd name="connsiteY78" fmla="*/ 586291 h 874716"/>
                <a:gd name="connsiteX79" fmla="*/ 5883751 w 6858001"/>
                <a:gd name="connsiteY79" fmla="*/ 674686 h 874716"/>
                <a:gd name="connsiteX80" fmla="*/ 5935949 w 6858001"/>
                <a:gd name="connsiteY80" fmla="*/ 692592 h 874716"/>
                <a:gd name="connsiteX81" fmla="*/ 5993291 w 6858001"/>
                <a:gd name="connsiteY81" fmla="*/ 688972 h 874716"/>
                <a:gd name="connsiteX82" fmla="*/ 6026440 w 6858001"/>
                <a:gd name="connsiteY82" fmla="*/ 682496 h 874716"/>
                <a:gd name="connsiteX83" fmla="*/ 6108738 w 6858001"/>
                <a:gd name="connsiteY83" fmla="*/ 626296 h 874716"/>
                <a:gd name="connsiteX84" fmla="*/ 6155602 w 6858001"/>
                <a:gd name="connsiteY84" fmla="*/ 628202 h 874716"/>
                <a:gd name="connsiteX85" fmla="*/ 6228756 w 6858001"/>
                <a:gd name="connsiteY85" fmla="*/ 666873 h 874716"/>
                <a:gd name="connsiteX86" fmla="*/ 6361539 w 6858001"/>
                <a:gd name="connsiteY86" fmla="*/ 684210 h 874716"/>
                <a:gd name="connsiteX87" fmla="*/ 6428979 w 6858001"/>
                <a:gd name="connsiteY87" fmla="*/ 630106 h 874716"/>
                <a:gd name="connsiteX88" fmla="*/ 6463840 w 6858001"/>
                <a:gd name="connsiteY88" fmla="*/ 578098 h 874716"/>
                <a:gd name="connsiteX89" fmla="*/ 6564620 w 6858001"/>
                <a:gd name="connsiteY89" fmla="*/ 517708 h 874716"/>
                <a:gd name="connsiteX90" fmla="*/ 6588625 w 6858001"/>
                <a:gd name="connsiteY90" fmla="*/ 540187 h 874716"/>
                <a:gd name="connsiteX91" fmla="*/ 6662541 w 6858001"/>
                <a:gd name="connsiteY91" fmla="*/ 549714 h 874716"/>
                <a:gd name="connsiteX92" fmla="*/ 6742552 w 6858001"/>
                <a:gd name="connsiteY92" fmla="*/ 548952 h 874716"/>
                <a:gd name="connsiteX93" fmla="*/ 6812063 w 6858001"/>
                <a:gd name="connsiteY93" fmla="*/ 568430 h 874716"/>
                <a:gd name="connsiteX94" fmla="*/ 6858001 w 6858001"/>
                <a:gd name="connsiteY94" fmla="*/ 562267 h 874716"/>
                <a:gd name="connsiteX95" fmla="*/ 6858001 w 6858001"/>
                <a:gd name="connsiteY95" fmla="*/ 734520 h 874716"/>
                <a:gd name="connsiteX96" fmla="*/ 6815516 w 6858001"/>
                <a:gd name="connsiteY96" fmla="*/ 744220 h 874716"/>
                <a:gd name="connsiteX97" fmla="*/ 6748458 w 6858001"/>
                <a:gd name="connsiteY97" fmla="*/ 763271 h 874716"/>
                <a:gd name="connsiteX98" fmla="*/ 6584812 w 6858001"/>
                <a:gd name="connsiteY98" fmla="*/ 784797 h 874716"/>
                <a:gd name="connsiteX99" fmla="*/ 6415833 w 6858001"/>
                <a:gd name="connsiteY99" fmla="*/ 805562 h 874716"/>
                <a:gd name="connsiteX100" fmla="*/ 6323058 w 6858001"/>
                <a:gd name="connsiteY100" fmla="*/ 812420 h 874716"/>
                <a:gd name="connsiteX101" fmla="*/ 6242093 w 6858001"/>
                <a:gd name="connsiteY101" fmla="*/ 823281 h 874716"/>
                <a:gd name="connsiteX102" fmla="*/ 6171605 w 6858001"/>
                <a:gd name="connsiteY102" fmla="*/ 830139 h 874716"/>
                <a:gd name="connsiteX103" fmla="*/ 6059397 w 6858001"/>
                <a:gd name="connsiteY103" fmla="*/ 844045 h 874716"/>
                <a:gd name="connsiteX104" fmla="*/ 6012723 w 6858001"/>
                <a:gd name="connsiteY104" fmla="*/ 847665 h 874716"/>
                <a:gd name="connsiteX105" fmla="*/ 5902610 w 6858001"/>
                <a:gd name="connsiteY105" fmla="*/ 847473 h 874716"/>
                <a:gd name="connsiteX106" fmla="*/ 5864318 w 6858001"/>
                <a:gd name="connsiteY106" fmla="*/ 845569 h 874716"/>
                <a:gd name="connsiteX107" fmla="*/ 5790592 w 6858001"/>
                <a:gd name="connsiteY107" fmla="*/ 821947 h 874716"/>
                <a:gd name="connsiteX108" fmla="*/ 5781830 w 6858001"/>
                <a:gd name="connsiteY108" fmla="*/ 820233 h 874716"/>
                <a:gd name="connsiteX109" fmla="*/ 5733440 w 6858001"/>
                <a:gd name="connsiteY109" fmla="*/ 810896 h 874716"/>
                <a:gd name="connsiteX110" fmla="*/ 5706959 w 6858001"/>
                <a:gd name="connsiteY110" fmla="*/ 807848 h 874716"/>
                <a:gd name="connsiteX111" fmla="*/ 5606372 w 6858001"/>
                <a:gd name="connsiteY111" fmla="*/ 788417 h 874716"/>
                <a:gd name="connsiteX112" fmla="*/ 5548460 w 6858001"/>
                <a:gd name="connsiteY112" fmla="*/ 779273 h 874716"/>
                <a:gd name="connsiteX113" fmla="*/ 5501594 w 6858001"/>
                <a:gd name="connsiteY113" fmla="*/ 780607 h 874716"/>
                <a:gd name="connsiteX114" fmla="*/ 5419295 w 6858001"/>
                <a:gd name="connsiteY114" fmla="*/ 782321 h 874716"/>
                <a:gd name="connsiteX115" fmla="*/ 5393005 w 6858001"/>
                <a:gd name="connsiteY115" fmla="*/ 786703 h 874716"/>
                <a:gd name="connsiteX116" fmla="*/ 5274129 w 6858001"/>
                <a:gd name="connsiteY116" fmla="*/ 774129 h 874716"/>
                <a:gd name="connsiteX117" fmla="*/ 5206308 w 6858001"/>
                <a:gd name="connsiteY117" fmla="*/ 773177 h 874716"/>
                <a:gd name="connsiteX118" fmla="*/ 5129916 w 6858001"/>
                <a:gd name="connsiteY118" fmla="*/ 757554 h 874716"/>
                <a:gd name="connsiteX119" fmla="*/ 5107627 w 6858001"/>
                <a:gd name="connsiteY119" fmla="*/ 758316 h 874716"/>
                <a:gd name="connsiteX120" fmla="*/ 5082670 w 6858001"/>
                <a:gd name="connsiteY120" fmla="*/ 759651 h 874716"/>
                <a:gd name="connsiteX121" fmla="*/ 5006086 w 6858001"/>
                <a:gd name="connsiteY121" fmla="*/ 760795 h 874716"/>
                <a:gd name="connsiteX122" fmla="*/ 4959602 w 6858001"/>
                <a:gd name="connsiteY122" fmla="*/ 766509 h 874716"/>
                <a:gd name="connsiteX123" fmla="*/ 4871019 w 6858001"/>
                <a:gd name="connsiteY123" fmla="*/ 763081 h 874716"/>
                <a:gd name="connsiteX124" fmla="*/ 4838250 w 6858001"/>
                <a:gd name="connsiteY124" fmla="*/ 768033 h 874716"/>
                <a:gd name="connsiteX125" fmla="*/ 4755381 w 6858001"/>
                <a:gd name="connsiteY125" fmla="*/ 768605 h 874716"/>
                <a:gd name="connsiteX126" fmla="*/ 4681083 w 6858001"/>
                <a:gd name="connsiteY126" fmla="*/ 765747 h 874716"/>
                <a:gd name="connsiteX127" fmla="*/ 4609452 w 6858001"/>
                <a:gd name="connsiteY127" fmla="*/ 767271 h 874716"/>
                <a:gd name="connsiteX128" fmla="*/ 4558207 w 6858001"/>
                <a:gd name="connsiteY128" fmla="*/ 773557 h 874716"/>
                <a:gd name="connsiteX129" fmla="*/ 4502579 w 6858001"/>
                <a:gd name="connsiteY129" fmla="*/ 777367 h 874716"/>
                <a:gd name="connsiteX130" fmla="*/ 4349222 w 6858001"/>
                <a:gd name="connsiteY130" fmla="*/ 800038 h 874716"/>
                <a:gd name="connsiteX131" fmla="*/ 4320837 w 6858001"/>
                <a:gd name="connsiteY131" fmla="*/ 794514 h 874716"/>
                <a:gd name="connsiteX132" fmla="*/ 4159667 w 6858001"/>
                <a:gd name="connsiteY132" fmla="*/ 789370 h 874716"/>
                <a:gd name="connsiteX133" fmla="*/ 4124614 w 6858001"/>
                <a:gd name="connsiteY133" fmla="*/ 789752 h 874716"/>
                <a:gd name="connsiteX134" fmla="*/ 4030503 w 6858001"/>
                <a:gd name="connsiteY134" fmla="*/ 767271 h 874716"/>
                <a:gd name="connsiteX135" fmla="*/ 3885338 w 6858001"/>
                <a:gd name="connsiteY135" fmla="*/ 802896 h 874716"/>
                <a:gd name="connsiteX136" fmla="*/ 3749506 w 6858001"/>
                <a:gd name="connsiteY136" fmla="*/ 847473 h 874716"/>
                <a:gd name="connsiteX137" fmla="*/ 3732361 w 6858001"/>
                <a:gd name="connsiteY137" fmla="*/ 853190 h 874716"/>
                <a:gd name="connsiteX138" fmla="*/ 3683591 w 6858001"/>
                <a:gd name="connsiteY138" fmla="*/ 862906 h 874716"/>
                <a:gd name="connsiteX139" fmla="*/ 3623201 w 6858001"/>
                <a:gd name="connsiteY139" fmla="*/ 866334 h 874716"/>
                <a:gd name="connsiteX140" fmla="*/ 3546617 w 6858001"/>
                <a:gd name="connsiteY140" fmla="*/ 874716 h 874716"/>
                <a:gd name="connsiteX141" fmla="*/ 3485275 w 6858001"/>
                <a:gd name="connsiteY141" fmla="*/ 864238 h 874716"/>
                <a:gd name="connsiteX142" fmla="*/ 3399546 w 6858001"/>
                <a:gd name="connsiteY142" fmla="*/ 848618 h 874716"/>
                <a:gd name="connsiteX143" fmla="*/ 3318771 w 6858001"/>
                <a:gd name="connsiteY143" fmla="*/ 833757 h 874716"/>
                <a:gd name="connsiteX144" fmla="*/ 3293244 w 6858001"/>
                <a:gd name="connsiteY144" fmla="*/ 851284 h 874716"/>
                <a:gd name="connsiteX145" fmla="*/ 3253809 w 6858001"/>
                <a:gd name="connsiteY145" fmla="*/ 866524 h 874716"/>
                <a:gd name="connsiteX146" fmla="*/ 3209993 w 6858001"/>
                <a:gd name="connsiteY146" fmla="*/ 848235 h 874716"/>
                <a:gd name="connsiteX147" fmla="*/ 3107500 w 6858001"/>
                <a:gd name="connsiteY147" fmla="*/ 810326 h 874716"/>
                <a:gd name="connsiteX148" fmla="*/ 3042728 w 6858001"/>
                <a:gd name="connsiteY148" fmla="*/ 808610 h 874716"/>
                <a:gd name="connsiteX149" fmla="*/ 2901943 w 6858001"/>
                <a:gd name="connsiteY149" fmla="*/ 792418 h 874716"/>
                <a:gd name="connsiteX150" fmla="*/ 2809930 w 6858001"/>
                <a:gd name="connsiteY150" fmla="*/ 769367 h 874716"/>
                <a:gd name="connsiteX151" fmla="*/ 2743826 w 6858001"/>
                <a:gd name="connsiteY151" fmla="*/ 743268 h 874716"/>
                <a:gd name="connsiteX152" fmla="*/ 2649143 w 6858001"/>
                <a:gd name="connsiteY152" fmla="*/ 709167 h 874716"/>
                <a:gd name="connsiteX153" fmla="*/ 2554079 w 6858001"/>
                <a:gd name="connsiteY153" fmla="*/ 691450 h 874716"/>
                <a:gd name="connsiteX154" fmla="*/ 2485307 w 6858001"/>
                <a:gd name="connsiteY154" fmla="*/ 669160 h 874716"/>
                <a:gd name="connsiteX155" fmla="*/ 2401292 w 6858001"/>
                <a:gd name="connsiteY155" fmla="*/ 653919 h 874716"/>
                <a:gd name="connsiteX156" fmla="*/ 2330806 w 6858001"/>
                <a:gd name="connsiteY156" fmla="*/ 653349 h 874716"/>
                <a:gd name="connsiteX157" fmla="*/ 2220312 w 6858001"/>
                <a:gd name="connsiteY157" fmla="*/ 656015 h 874716"/>
                <a:gd name="connsiteX158" fmla="*/ 2085054 w 6858001"/>
                <a:gd name="connsiteY158" fmla="*/ 609914 h 874716"/>
                <a:gd name="connsiteX159" fmla="*/ 2030378 w 6858001"/>
                <a:gd name="connsiteY159" fmla="*/ 599625 h 874716"/>
                <a:gd name="connsiteX160" fmla="*/ 1978940 w 6858001"/>
                <a:gd name="connsiteY160" fmla="*/ 594863 h 874716"/>
                <a:gd name="connsiteX161" fmla="*/ 1869780 w 6858001"/>
                <a:gd name="connsiteY161" fmla="*/ 564192 h 874716"/>
                <a:gd name="connsiteX162" fmla="*/ 1825393 w 6858001"/>
                <a:gd name="connsiteY162" fmla="*/ 554094 h 874716"/>
                <a:gd name="connsiteX163" fmla="*/ 1763287 w 6858001"/>
                <a:gd name="connsiteY163" fmla="*/ 554286 h 874716"/>
                <a:gd name="connsiteX164" fmla="*/ 1650317 w 6858001"/>
                <a:gd name="connsiteY164" fmla="*/ 540187 h 874716"/>
                <a:gd name="connsiteX165" fmla="*/ 1537537 w 6858001"/>
                <a:gd name="connsiteY165" fmla="*/ 499038 h 874716"/>
                <a:gd name="connsiteX166" fmla="*/ 1489720 w 6858001"/>
                <a:gd name="connsiteY166" fmla="*/ 503038 h 874716"/>
                <a:gd name="connsiteX167" fmla="*/ 1472575 w 6858001"/>
                <a:gd name="connsiteY167" fmla="*/ 502086 h 874716"/>
                <a:gd name="connsiteX168" fmla="*/ 1318456 w 6858001"/>
                <a:gd name="connsiteY168" fmla="*/ 479415 h 874716"/>
                <a:gd name="connsiteX169" fmla="*/ 1303024 w 6858001"/>
                <a:gd name="connsiteY169" fmla="*/ 476939 h 874716"/>
                <a:gd name="connsiteX170" fmla="*/ 1230633 w 6858001"/>
                <a:gd name="connsiteY170" fmla="*/ 456746 h 874716"/>
                <a:gd name="connsiteX171" fmla="*/ 1048125 w 6858001"/>
                <a:gd name="connsiteY171" fmla="*/ 444172 h 874716"/>
                <a:gd name="connsiteX172" fmla="*/ 1036887 w 6858001"/>
                <a:gd name="connsiteY172" fmla="*/ 442648 h 874716"/>
                <a:gd name="connsiteX173" fmla="*/ 975733 w 6858001"/>
                <a:gd name="connsiteY173" fmla="*/ 452744 h 874716"/>
                <a:gd name="connsiteX174" fmla="*/ 945444 w 6858001"/>
                <a:gd name="connsiteY174" fmla="*/ 467033 h 874716"/>
                <a:gd name="connsiteX175" fmla="*/ 898198 w 6858001"/>
                <a:gd name="connsiteY175" fmla="*/ 481893 h 874716"/>
                <a:gd name="connsiteX176" fmla="*/ 850189 w 6858001"/>
                <a:gd name="connsiteY176" fmla="*/ 487417 h 874716"/>
                <a:gd name="connsiteX177" fmla="*/ 769605 w 6858001"/>
                <a:gd name="connsiteY177" fmla="*/ 464937 h 874716"/>
                <a:gd name="connsiteX178" fmla="*/ 740268 w 6858001"/>
                <a:gd name="connsiteY178" fmla="*/ 462651 h 874716"/>
                <a:gd name="connsiteX179" fmla="*/ 674923 w 6858001"/>
                <a:gd name="connsiteY179" fmla="*/ 451792 h 874716"/>
                <a:gd name="connsiteX180" fmla="*/ 617772 w 6858001"/>
                <a:gd name="connsiteY180" fmla="*/ 452554 h 874716"/>
                <a:gd name="connsiteX181" fmla="*/ 571860 w 6858001"/>
                <a:gd name="connsiteY181" fmla="*/ 469891 h 874716"/>
                <a:gd name="connsiteX182" fmla="*/ 505182 w 6858001"/>
                <a:gd name="connsiteY182" fmla="*/ 473319 h 874716"/>
                <a:gd name="connsiteX183" fmla="*/ 462126 w 6858001"/>
                <a:gd name="connsiteY183" fmla="*/ 460747 h 874716"/>
                <a:gd name="connsiteX184" fmla="*/ 453364 w 6858001"/>
                <a:gd name="connsiteY184" fmla="*/ 459033 h 874716"/>
                <a:gd name="connsiteX185" fmla="*/ 340774 w 6858001"/>
                <a:gd name="connsiteY185" fmla="*/ 458268 h 874716"/>
                <a:gd name="connsiteX186" fmla="*/ 200182 w 6858001"/>
                <a:gd name="connsiteY186" fmla="*/ 496180 h 874716"/>
                <a:gd name="connsiteX187" fmla="*/ 176939 w 6858001"/>
                <a:gd name="connsiteY187" fmla="*/ 504182 h 874716"/>
                <a:gd name="connsiteX188" fmla="*/ 63587 w 6858001"/>
                <a:gd name="connsiteY188" fmla="*/ 518088 h 874716"/>
                <a:gd name="connsiteX189" fmla="*/ 2817 w 6858001"/>
                <a:gd name="connsiteY189" fmla="*/ 532187 h 874716"/>
                <a:gd name="connsiteX190" fmla="*/ 0 w 6858001"/>
                <a:gd name="connsiteY190" fmla="*/ 533314 h 87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</a:cxnLst>
              <a:rect l="l" t="t" r="r" b="b"/>
              <a:pathLst>
                <a:path w="6858001" h="874716">
                  <a:moveTo>
                    <a:pt x="0" y="533314"/>
                  </a:moveTo>
                  <a:lnTo>
                    <a:pt x="0" y="69206"/>
                  </a:lnTo>
                  <a:lnTo>
                    <a:pt x="21486" y="71924"/>
                  </a:lnTo>
                  <a:cubicBezTo>
                    <a:pt x="92546" y="60493"/>
                    <a:pt x="159604" y="87354"/>
                    <a:pt x="228948" y="88116"/>
                  </a:cubicBezTo>
                  <a:cubicBezTo>
                    <a:pt x="260382" y="88496"/>
                    <a:pt x="291435" y="94592"/>
                    <a:pt x="313533" y="62779"/>
                  </a:cubicBezTo>
                  <a:cubicBezTo>
                    <a:pt x="316389" y="58587"/>
                    <a:pt x="330298" y="60873"/>
                    <a:pt x="338870" y="62207"/>
                  </a:cubicBezTo>
                  <a:cubicBezTo>
                    <a:pt x="357921" y="65066"/>
                    <a:pt x="376781" y="72304"/>
                    <a:pt x="395640" y="72114"/>
                  </a:cubicBezTo>
                  <a:cubicBezTo>
                    <a:pt x="434695" y="71924"/>
                    <a:pt x="473939" y="68876"/>
                    <a:pt x="512802" y="65446"/>
                  </a:cubicBezTo>
                  <a:cubicBezTo>
                    <a:pt x="527470" y="64112"/>
                    <a:pt x="541569" y="58969"/>
                    <a:pt x="556047" y="55349"/>
                  </a:cubicBezTo>
                  <a:cubicBezTo>
                    <a:pt x="564048" y="53253"/>
                    <a:pt x="572622" y="47729"/>
                    <a:pt x="580050" y="48871"/>
                  </a:cubicBezTo>
                  <a:cubicBezTo>
                    <a:pt x="623106" y="55539"/>
                    <a:pt x="662541" y="39157"/>
                    <a:pt x="703308" y="30964"/>
                  </a:cubicBezTo>
                  <a:cubicBezTo>
                    <a:pt x="722169" y="27154"/>
                    <a:pt x="739886" y="18010"/>
                    <a:pt x="758174" y="11724"/>
                  </a:cubicBezTo>
                  <a:cubicBezTo>
                    <a:pt x="762936" y="10008"/>
                    <a:pt x="768271" y="8484"/>
                    <a:pt x="773035" y="8866"/>
                  </a:cubicBezTo>
                  <a:cubicBezTo>
                    <a:pt x="800276" y="11152"/>
                    <a:pt x="827329" y="14390"/>
                    <a:pt x="854379" y="16866"/>
                  </a:cubicBezTo>
                  <a:cubicBezTo>
                    <a:pt x="878956" y="19152"/>
                    <a:pt x="903722" y="19914"/>
                    <a:pt x="915343" y="47919"/>
                  </a:cubicBezTo>
                  <a:cubicBezTo>
                    <a:pt x="917059" y="52301"/>
                    <a:pt x="922773" y="55539"/>
                    <a:pt x="927155" y="58397"/>
                  </a:cubicBezTo>
                  <a:cubicBezTo>
                    <a:pt x="994785" y="102405"/>
                    <a:pt x="1030980" y="101261"/>
                    <a:pt x="1097087" y="54777"/>
                  </a:cubicBezTo>
                  <a:cubicBezTo>
                    <a:pt x="1103945" y="50015"/>
                    <a:pt x="1118613" y="46585"/>
                    <a:pt x="1123185" y="50395"/>
                  </a:cubicBezTo>
                  <a:cubicBezTo>
                    <a:pt x="1162049" y="82020"/>
                    <a:pt x="1204532" y="78590"/>
                    <a:pt x="1249302" y="68684"/>
                  </a:cubicBezTo>
                  <a:cubicBezTo>
                    <a:pt x="1260922" y="66018"/>
                    <a:pt x="1277307" y="66018"/>
                    <a:pt x="1286069" y="72304"/>
                  </a:cubicBezTo>
                  <a:cubicBezTo>
                    <a:pt x="1327790" y="101451"/>
                    <a:pt x="1372560" y="97261"/>
                    <a:pt x="1417899" y="88688"/>
                  </a:cubicBezTo>
                  <a:cubicBezTo>
                    <a:pt x="1424948" y="87354"/>
                    <a:pt x="1433522" y="80114"/>
                    <a:pt x="1436568" y="73448"/>
                  </a:cubicBezTo>
                  <a:cubicBezTo>
                    <a:pt x="1447428" y="49825"/>
                    <a:pt x="1467813" y="41823"/>
                    <a:pt x="1490292" y="35154"/>
                  </a:cubicBezTo>
                  <a:cubicBezTo>
                    <a:pt x="1525727" y="24296"/>
                    <a:pt x="1560588" y="11532"/>
                    <a:pt x="1596213" y="1245"/>
                  </a:cubicBezTo>
                  <a:cubicBezTo>
                    <a:pt x="1604978" y="-1231"/>
                    <a:pt x="1615836" y="293"/>
                    <a:pt x="1624980" y="3150"/>
                  </a:cubicBezTo>
                  <a:cubicBezTo>
                    <a:pt x="1656223" y="12866"/>
                    <a:pt x="1676036" y="37251"/>
                    <a:pt x="1697753" y="59731"/>
                  </a:cubicBezTo>
                  <a:cubicBezTo>
                    <a:pt x="1707279" y="69638"/>
                    <a:pt x="1720423" y="76686"/>
                    <a:pt x="1733188" y="82400"/>
                  </a:cubicBezTo>
                  <a:cubicBezTo>
                    <a:pt x="1766335" y="97071"/>
                    <a:pt x="1800246" y="110215"/>
                    <a:pt x="1833775" y="124121"/>
                  </a:cubicBezTo>
                  <a:cubicBezTo>
                    <a:pt x="1837013" y="125455"/>
                    <a:pt x="1839679" y="128884"/>
                    <a:pt x="1842158" y="131742"/>
                  </a:cubicBezTo>
                  <a:cubicBezTo>
                    <a:pt x="1866922" y="161843"/>
                    <a:pt x="1891497" y="192132"/>
                    <a:pt x="1916454" y="222233"/>
                  </a:cubicBezTo>
                  <a:cubicBezTo>
                    <a:pt x="1921216" y="227947"/>
                    <a:pt x="1928076" y="232139"/>
                    <a:pt x="1933219" y="237663"/>
                  </a:cubicBezTo>
                  <a:cubicBezTo>
                    <a:pt x="1940459" y="245283"/>
                    <a:pt x="1949603" y="252524"/>
                    <a:pt x="1953413" y="261668"/>
                  </a:cubicBezTo>
                  <a:cubicBezTo>
                    <a:pt x="1965224" y="290433"/>
                    <a:pt x="1987894" y="302817"/>
                    <a:pt x="2016469" y="308151"/>
                  </a:cubicBezTo>
                  <a:cubicBezTo>
                    <a:pt x="2042570" y="313104"/>
                    <a:pt x="2068669" y="317296"/>
                    <a:pt x="2094578" y="323010"/>
                  </a:cubicBezTo>
                  <a:cubicBezTo>
                    <a:pt x="2126201" y="329868"/>
                    <a:pt x="2157636" y="337298"/>
                    <a:pt x="2188879" y="345681"/>
                  </a:cubicBezTo>
                  <a:cubicBezTo>
                    <a:pt x="2202404" y="349301"/>
                    <a:pt x="2216692" y="353491"/>
                    <a:pt x="2228314" y="360921"/>
                  </a:cubicBezTo>
                  <a:cubicBezTo>
                    <a:pt x="2260890" y="381496"/>
                    <a:pt x="2295753" y="395402"/>
                    <a:pt x="2334044" y="389878"/>
                  </a:cubicBezTo>
                  <a:cubicBezTo>
                    <a:pt x="2364715" y="385496"/>
                    <a:pt x="2390434" y="396736"/>
                    <a:pt x="2409485" y="414263"/>
                  </a:cubicBezTo>
                  <a:cubicBezTo>
                    <a:pt x="2444158" y="446078"/>
                    <a:pt x="2481305" y="438838"/>
                    <a:pt x="2518264" y="428552"/>
                  </a:cubicBezTo>
                  <a:cubicBezTo>
                    <a:pt x="2537315" y="423217"/>
                    <a:pt x="2552935" y="423979"/>
                    <a:pt x="2571034" y="429122"/>
                  </a:cubicBezTo>
                  <a:cubicBezTo>
                    <a:pt x="2612945" y="441124"/>
                    <a:pt x="2640950" y="473701"/>
                    <a:pt x="2668001" y="502276"/>
                  </a:cubicBezTo>
                  <a:cubicBezTo>
                    <a:pt x="2691054" y="526661"/>
                    <a:pt x="2716963" y="540377"/>
                    <a:pt x="2745348" y="550666"/>
                  </a:cubicBezTo>
                  <a:cubicBezTo>
                    <a:pt x="2781163" y="563810"/>
                    <a:pt x="2809548" y="558858"/>
                    <a:pt x="2826694" y="527233"/>
                  </a:cubicBezTo>
                  <a:cubicBezTo>
                    <a:pt x="2831457" y="518278"/>
                    <a:pt x="2839839" y="507800"/>
                    <a:pt x="2848793" y="505134"/>
                  </a:cubicBezTo>
                  <a:cubicBezTo>
                    <a:pt x="2892037" y="491800"/>
                    <a:pt x="2935854" y="472367"/>
                    <a:pt x="2982148" y="484179"/>
                  </a:cubicBezTo>
                  <a:cubicBezTo>
                    <a:pt x="3046158" y="500372"/>
                    <a:pt x="3108644" y="499420"/>
                    <a:pt x="3172654" y="483417"/>
                  </a:cubicBezTo>
                  <a:cubicBezTo>
                    <a:pt x="3276480" y="457508"/>
                    <a:pt x="3380305" y="430076"/>
                    <a:pt x="3489467" y="435790"/>
                  </a:cubicBezTo>
                  <a:cubicBezTo>
                    <a:pt x="3507563" y="436742"/>
                    <a:pt x="3529090" y="425121"/>
                    <a:pt x="3544713" y="413691"/>
                  </a:cubicBezTo>
                  <a:cubicBezTo>
                    <a:pt x="3574622" y="391974"/>
                    <a:pt x="3573288" y="390258"/>
                    <a:pt x="3606817" y="408167"/>
                  </a:cubicBezTo>
                  <a:cubicBezTo>
                    <a:pt x="3614819" y="412549"/>
                    <a:pt x="3624725" y="415215"/>
                    <a:pt x="3630632" y="421693"/>
                  </a:cubicBezTo>
                  <a:cubicBezTo>
                    <a:pt x="3660731" y="454650"/>
                    <a:pt x="3697880" y="446648"/>
                    <a:pt x="3734837" y="441886"/>
                  </a:cubicBezTo>
                  <a:cubicBezTo>
                    <a:pt x="3741315" y="440934"/>
                    <a:pt x="3749125" y="439600"/>
                    <a:pt x="3754652" y="442268"/>
                  </a:cubicBezTo>
                  <a:cubicBezTo>
                    <a:pt x="3779607" y="454268"/>
                    <a:pt x="3800753" y="450078"/>
                    <a:pt x="3822472" y="433694"/>
                  </a:cubicBezTo>
                  <a:cubicBezTo>
                    <a:pt x="3841331" y="419597"/>
                    <a:pt x="3863049" y="411215"/>
                    <a:pt x="3885338" y="428742"/>
                  </a:cubicBezTo>
                  <a:cubicBezTo>
                    <a:pt x="3934870" y="467605"/>
                    <a:pt x="3987829" y="469509"/>
                    <a:pt x="4043839" y="444934"/>
                  </a:cubicBezTo>
                  <a:cubicBezTo>
                    <a:pt x="4083845" y="427407"/>
                    <a:pt x="4123280" y="423407"/>
                    <a:pt x="4165383" y="441124"/>
                  </a:cubicBezTo>
                  <a:cubicBezTo>
                    <a:pt x="4181576" y="447982"/>
                    <a:pt x="4202531" y="443410"/>
                    <a:pt x="4221391" y="444934"/>
                  </a:cubicBezTo>
                  <a:cubicBezTo>
                    <a:pt x="4232060" y="445696"/>
                    <a:pt x="4243872" y="445886"/>
                    <a:pt x="4253014" y="450650"/>
                  </a:cubicBezTo>
                  <a:cubicBezTo>
                    <a:pt x="4277401" y="462843"/>
                    <a:pt x="4300070" y="478463"/>
                    <a:pt x="4324645" y="490466"/>
                  </a:cubicBezTo>
                  <a:cubicBezTo>
                    <a:pt x="4336457" y="496180"/>
                    <a:pt x="4350554" y="499228"/>
                    <a:pt x="4363890" y="499420"/>
                  </a:cubicBezTo>
                  <a:cubicBezTo>
                    <a:pt x="4403325" y="500372"/>
                    <a:pt x="4442761" y="500372"/>
                    <a:pt x="4482004" y="498658"/>
                  </a:cubicBezTo>
                  <a:cubicBezTo>
                    <a:pt x="4546776" y="495990"/>
                    <a:pt x="4612500" y="495418"/>
                    <a:pt x="4659174" y="438648"/>
                  </a:cubicBezTo>
                  <a:cubicBezTo>
                    <a:pt x="4662986" y="434076"/>
                    <a:pt x="4671176" y="431408"/>
                    <a:pt x="4677655" y="430646"/>
                  </a:cubicBezTo>
                  <a:cubicBezTo>
                    <a:pt x="4707564" y="427027"/>
                    <a:pt x="4738235" y="426645"/>
                    <a:pt x="4767764" y="420739"/>
                  </a:cubicBezTo>
                  <a:cubicBezTo>
                    <a:pt x="4791386" y="415977"/>
                    <a:pt x="4811009" y="417501"/>
                    <a:pt x="4828916" y="434266"/>
                  </a:cubicBezTo>
                  <a:cubicBezTo>
                    <a:pt x="4852348" y="456364"/>
                    <a:pt x="4880925" y="469319"/>
                    <a:pt x="4912168" y="462271"/>
                  </a:cubicBezTo>
                  <a:cubicBezTo>
                    <a:pt x="4943409" y="455412"/>
                    <a:pt x="4963984" y="470271"/>
                    <a:pt x="4987037" y="485703"/>
                  </a:cubicBezTo>
                  <a:cubicBezTo>
                    <a:pt x="5003801" y="496942"/>
                    <a:pt x="5022852" y="511040"/>
                    <a:pt x="5041521" y="512182"/>
                  </a:cubicBezTo>
                  <a:cubicBezTo>
                    <a:pt x="5083814" y="514658"/>
                    <a:pt x="5120201" y="553904"/>
                    <a:pt x="5166113" y="531615"/>
                  </a:cubicBezTo>
                  <a:cubicBezTo>
                    <a:pt x="5169161" y="530091"/>
                    <a:pt x="5174685" y="533901"/>
                    <a:pt x="5179067" y="534853"/>
                  </a:cubicBezTo>
                  <a:cubicBezTo>
                    <a:pt x="5214121" y="542093"/>
                    <a:pt x="5247078" y="535043"/>
                    <a:pt x="5272796" y="511230"/>
                  </a:cubicBezTo>
                  <a:cubicBezTo>
                    <a:pt x="5306516" y="480177"/>
                    <a:pt x="5343855" y="477129"/>
                    <a:pt x="5385384" y="487227"/>
                  </a:cubicBezTo>
                  <a:cubicBezTo>
                    <a:pt x="5398721" y="490466"/>
                    <a:pt x="5412057" y="492752"/>
                    <a:pt x="5425582" y="495418"/>
                  </a:cubicBezTo>
                  <a:cubicBezTo>
                    <a:pt x="5443870" y="499228"/>
                    <a:pt x="5462351" y="503230"/>
                    <a:pt x="5480637" y="507040"/>
                  </a:cubicBezTo>
                  <a:cubicBezTo>
                    <a:pt x="5498356" y="510850"/>
                    <a:pt x="5517979" y="517326"/>
                    <a:pt x="5531693" y="500944"/>
                  </a:cubicBezTo>
                  <a:cubicBezTo>
                    <a:pt x="5543506" y="486845"/>
                    <a:pt x="5551888" y="488179"/>
                    <a:pt x="5562746" y="500372"/>
                  </a:cubicBezTo>
                  <a:cubicBezTo>
                    <a:pt x="5600467" y="543045"/>
                    <a:pt x="5646189" y="569716"/>
                    <a:pt x="5704483" y="571620"/>
                  </a:cubicBezTo>
                  <a:cubicBezTo>
                    <a:pt x="5716485" y="572002"/>
                    <a:pt x="5728678" y="574668"/>
                    <a:pt x="5740488" y="577526"/>
                  </a:cubicBezTo>
                  <a:cubicBezTo>
                    <a:pt x="5747728" y="579241"/>
                    <a:pt x="5756493" y="581147"/>
                    <a:pt x="5760873" y="586291"/>
                  </a:cubicBezTo>
                  <a:cubicBezTo>
                    <a:pt x="5794974" y="625534"/>
                    <a:pt x="5837457" y="652777"/>
                    <a:pt x="5883751" y="674686"/>
                  </a:cubicBezTo>
                  <a:cubicBezTo>
                    <a:pt x="5900323" y="682496"/>
                    <a:pt x="5918042" y="690306"/>
                    <a:pt x="5935949" y="692592"/>
                  </a:cubicBezTo>
                  <a:cubicBezTo>
                    <a:pt x="5954617" y="694878"/>
                    <a:pt x="5974240" y="691068"/>
                    <a:pt x="5993291" y="688972"/>
                  </a:cubicBezTo>
                  <a:cubicBezTo>
                    <a:pt x="6004531" y="687830"/>
                    <a:pt x="6017485" y="688020"/>
                    <a:pt x="6026440" y="682496"/>
                  </a:cubicBezTo>
                  <a:cubicBezTo>
                    <a:pt x="6054825" y="665159"/>
                    <a:pt x="6082258" y="646491"/>
                    <a:pt x="6108738" y="626296"/>
                  </a:cubicBezTo>
                  <a:cubicBezTo>
                    <a:pt x="6131409" y="608960"/>
                    <a:pt x="6135981" y="606483"/>
                    <a:pt x="6155602" y="628202"/>
                  </a:cubicBezTo>
                  <a:cubicBezTo>
                    <a:pt x="6175797" y="650491"/>
                    <a:pt x="6200944" y="662111"/>
                    <a:pt x="6228756" y="666873"/>
                  </a:cubicBezTo>
                  <a:cubicBezTo>
                    <a:pt x="6272764" y="674304"/>
                    <a:pt x="6317151" y="680590"/>
                    <a:pt x="6361539" y="684210"/>
                  </a:cubicBezTo>
                  <a:cubicBezTo>
                    <a:pt x="6401736" y="687448"/>
                    <a:pt x="6420977" y="669922"/>
                    <a:pt x="6428979" y="630106"/>
                  </a:cubicBezTo>
                  <a:cubicBezTo>
                    <a:pt x="6433551" y="608007"/>
                    <a:pt x="6439458" y="584003"/>
                    <a:pt x="6463840" y="578098"/>
                  </a:cubicBezTo>
                  <a:cubicBezTo>
                    <a:pt x="6503658" y="568572"/>
                    <a:pt x="6544997" y="564382"/>
                    <a:pt x="6564620" y="517708"/>
                  </a:cubicBezTo>
                  <a:cubicBezTo>
                    <a:pt x="6575478" y="527995"/>
                    <a:pt x="6582146" y="534091"/>
                    <a:pt x="6588625" y="540187"/>
                  </a:cubicBezTo>
                  <a:cubicBezTo>
                    <a:pt x="6606531" y="557142"/>
                    <a:pt x="6643678" y="564382"/>
                    <a:pt x="6662541" y="549714"/>
                  </a:cubicBezTo>
                  <a:cubicBezTo>
                    <a:pt x="6690354" y="528377"/>
                    <a:pt x="6715883" y="532377"/>
                    <a:pt x="6742552" y="548952"/>
                  </a:cubicBezTo>
                  <a:cubicBezTo>
                    <a:pt x="6764841" y="562668"/>
                    <a:pt x="6788417" y="567954"/>
                    <a:pt x="6812063" y="568430"/>
                  </a:cubicBezTo>
                  <a:lnTo>
                    <a:pt x="6858001" y="562267"/>
                  </a:lnTo>
                  <a:lnTo>
                    <a:pt x="6858001" y="734520"/>
                  </a:lnTo>
                  <a:lnTo>
                    <a:pt x="6815516" y="744220"/>
                  </a:lnTo>
                  <a:cubicBezTo>
                    <a:pt x="6793035" y="749744"/>
                    <a:pt x="6771319" y="759651"/>
                    <a:pt x="6748458" y="763271"/>
                  </a:cubicBezTo>
                  <a:cubicBezTo>
                    <a:pt x="6694164" y="771843"/>
                    <a:pt x="6639488" y="777939"/>
                    <a:pt x="6584812" y="784797"/>
                  </a:cubicBezTo>
                  <a:cubicBezTo>
                    <a:pt x="6528424" y="791846"/>
                    <a:pt x="6472225" y="799276"/>
                    <a:pt x="6415833" y="805562"/>
                  </a:cubicBezTo>
                  <a:cubicBezTo>
                    <a:pt x="6384972" y="808802"/>
                    <a:pt x="6353919" y="809372"/>
                    <a:pt x="6323058" y="812420"/>
                  </a:cubicBezTo>
                  <a:cubicBezTo>
                    <a:pt x="6296005" y="815088"/>
                    <a:pt x="6269144" y="820041"/>
                    <a:pt x="6242093" y="823281"/>
                  </a:cubicBezTo>
                  <a:cubicBezTo>
                    <a:pt x="6218660" y="825947"/>
                    <a:pt x="6195037" y="827471"/>
                    <a:pt x="6171605" y="830139"/>
                  </a:cubicBezTo>
                  <a:cubicBezTo>
                    <a:pt x="6134075" y="834519"/>
                    <a:pt x="6096736" y="839473"/>
                    <a:pt x="6059397" y="844045"/>
                  </a:cubicBezTo>
                  <a:cubicBezTo>
                    <a:pt x="6043776" y="845759"/>
                    <a:pt x="6027392" y="850522"/>
                    <a:pt x="6012723" y="847665"/>
                  </a:cubicBezTo>
                  <a:cubicBezTo>
                    <a:pt x="5975764" y="840425"/>
                    <a:pt x="5939377" y="842521"/>
                    <a:pt x="5902610" y="847473"/>
                  </a:cubicBezTo>
                  <a:cubicBezTo>
                    <a:pt x="5890037" y="849190"/>
                    <a:pt x="5876511" y="848808"/>
                    <a:pt x="5864318" y="845569"/>
                  </a:cubicBezTo>
                  <a:cubicBezTo>
                    <a:pt x="5839361" y="839091"/>
                    <a:pt x="5815169" y="829947"/>
                    <a:pt x="5790592" y="821947"/>
                  </a:cubicBezTo>
                  <a:cubicBezTo>
                    <a:pt x="5787924" y="820995"/>
                    <a:pt x="5784686" y="820803"/>
                    <a:pt x="5781830" y="820233"/>
                  </a:cubicBezTo>
                  <a:cubicBezTo>
                    <a:pt x="5765635" y="816992"/>
                    <a:pt x="5749634" y="813754"/>
                    <a:pt x="5733440" y="810896"/>
                  </a:cubicBezTo>
                  <a:cubicBezTo>
                    <a:pt x="5724678" y="809372"/>
                    <a:pt x="5715723" y="809182"/>
                    <a:pt x="5706959" y="807848"/>
                  </a:cubicBezTo>
                  <a:cubicBezTo>
                    <a:pt x="5673050" y="802514"/>
                    <a:pt x="5635711" y="811468"/>
                    <a:pt x="5606372" y="788417"/>
                  </a:cubicBezTo>
                  <a:cubicBezTo>
                    <a:pt x="5587321" y="773557"/>
                    <a:pt x="5568842" y="776987"/>
                    <a:pt x="5548460" y="779273"/>
                  </a:cubicBezTo>
                  <a:cubicBezTo>
                    <a:pt x="5533027" y="780987"/>
                    <a:pt x="5517215" y="780415"/>
                    <a:pt x="5501594" y="780607"/>
                  </a:cubicBezTo>
                  <a:cubicBezTo>
                    <a:pt x="5474161" y="781177"/>
                    <a:pt x="5446728" y="781369"/>
                    <a:pt x="5419295" y="782321"/>
                  </a:cubicBezTo>
                  <a:cubicBezTo>
                    <a:pt x="5410531" y="782701"/>
                    <a:pt x="5401579" y="787465"/>
                    <a:pt x="5393005" y="786703"/>
                  </a:cubicBezTo>
                  <a:cubicBezTo>
                    <a:pt x="5353379" y="783083"/>
                    <a:pt x="5313754" y="777367"/>
                    <a:pt x="5274129" y="774129"/>
                  </a:cubicBezTo>
                  <a:cubicBezTo>
                    <a:pt x="5251650" y="772225"/>
                    <a:pt x="5228597" y="775843"/>
                    <a:pt x="5206308" y="773177"/>
                  </a:cubicBezTo>
                  <a:cubicBezTo>
                    <a:pt x="5180591" y="770129"/>
                    <a:pt x="5155445" y="762319"/>
                    <a:pt x="5129916" y="757554"/>
                  </a:cubicBezTo>
                  <a:cubicBezTo>
                    <a:pt x="5122867" y="756222"/>
                    <a:pt x="5115057" y="757936"/>
                    <a:pt x="5107627" y="758316"/>
                  </a:cubicBezTo>
                  <a:cubicBezTo>
                    <a:pt x="5099245" y="758699"/>
                    <a:pt x="5091052" y="759461"/>
                    <a:pt x="5082670" y="759651"/>
                  </a:cubicBezTo>
                  <a:cubicBezTo>
                    <a:pt x="5057141" y="760033"/>
                    <a:pt x="5031614" y="759461"/>
                    <a:pt x="5006086" y="760795"/>
                  </a:cubicBezTo>
                  <a:cubicBezTo>
                    <a:pt x="4990465" y="761557"/>
                    <a:pt x="4974082" y="769367"/>
                    <a:pt x="4959602" y="766509"/>
                  </a:cubicBezTo>
                  <a:cubicBezTo>
                    <a:pt x="4930075" y="760985"/>
                    <a:pt x="4900546" y="773367"/>
                    <a:pt x="4871019" y="763081"/>
                  </a:cubicBezTo>
                  <a:cubicBezTo>
                    <a:pt x="4861873" y="760033"/>
                    <a:pt x="4849300" y="767653"/>
                    <a:pt x="4838250" y="768033"/>
                  </a:cubicBezTo>
                  <a:cubicBezTo>
                    <a:pt x="4810627" y="768985"/>
                    <a:pt x="4783004" y="768795"/>
                    <a:pt x="4755381" y="768605"/>
                  </a:cubicBezTo>
                  <a:cubicBezTo>
                    <a:pt x="4730614" y="768415"/>
                    <a:pt x="4704895" y="771081"/>
                    <a:pt x="4681083" y="765747"/>
                  </a:cubicBezTo>
                  <a:cubicBezTo>
                    <a:pt x="4656126" y="760033"/>
                    <a:pt x="4633647" y="760795"/>
                    <a:pt x="4609452" y="767271"/>
                  </a:cubicBezTo>
                  <a:cubicBezTo>
                    <a:pt x="4592878" y="771653"/>
                    <a:pt x="4575351" y="772225"/>
                    <a:pt x="4558207" y="773557"/>
                  </a:cubicBezTo>
                  <a:cubicBezTo>
                    <a:pt x="4539728" y="775081"/>
                    <a:pt x="4519343" y="771081"/>
                    <a:pt x="4502579" y="777367"/>
                  </a:cubicBezTo>
                  <a:cubicBezTo>
                    <a:pt x="4452665" y="796038"/>
                    <a:pt x="4401419" y="800038"/>
                    <a:pt x="4349222" y="800038"/>
                  </a:cubicBezTo>
                  <a:cubicBezTo>
                    <a:pt x="4339695" y="800038"/>
                    <a:pt x="4329979" y="797372"/>
                    <a:pt x="4320837" y="794514"/>
                  </a:cubicBezTo>
                  <a:cubicBezTo>
                    <a:pt x="4267493" y="777367"/>
                    <a:pt x="4213961" y="778891"/>
                    <a:pt x="4159667" y="789370"/>
                  </a:cubicBezTo>
                  <a:cubicBezTo>
                    <a:pt x="4148427" y="791656"/>
                    <a:pt x="4135854" y="792038"/>
                    <a:pt x="4124614" y="789752"/>
                  </a:cubicBezTo>
                  <a:cubicBezTo>
                    <a:pt x="4092989" y="783083"/>
                    <a:pt x="4062318" y="772033"/>
                    <a:pt x="4030503" y="767271"/>
                  </a:cubicBezTo>
                  <a:cubicBezTo>
                    <a:pt x="3977925" y="759461"/>
                    <a:pt x="3932394" y="785749"/>
                    <a:pt x="3885338" y="802896"/>
                  </a:cubicBezTo>
                  <a:cubicBezTo>
                    <a:pt x="3840569" y="819089"/>
                    <a:pt x="3802467" y="855666"/>
                    <a:pt x="3749506" y="847473"/>
                  </a:cubicBezTo>
                  <a:cubicBezTo>
                    <a:pt x="3744173" y="846711"/>
                    <a:pt x="3738267" y="851856"/>
                    <a:pt x="3732361" y="853190"/>
                  </a:cubicBezTo>
                  <a:cubicBezTo>
                    <a:pt x="3716168" y="856810"/>
                    <a:pt x="3699976" y="861190"/>
                    <a:pt x="3683591" y="862906"/>
                  </a:cubicBezTo>
                  <a:cubicBezTo>
                    <a:pt x="3663589" y="865192"/>
                    <a:pt x="3643204" y="864430"/>
                    <a:pt x="3623201" y="866334"/>
                  </a:cubicBezTo>
                  <a:cubicBezTo>
                    <a:pt x="3597482" y="868620"/>
                    <a:pt x="3572146" y="874716"/>
                    <a:pt x="3546617" y="874716"/>
                  </a:cubicBezTo>
                  <a:cubicBezTo>
                    <a:pt x="3526042" y="874716"/>
                    <a:pt x="3505657" y="867668"/>
                    <a:pt x="3485275" y="864238"/>
                  </a:cubicBezTo>
                  <a:cubicBezTo>
                    <a:pt x="3456508" y="859476"/>
                    <a:pt x="3424883" y="860810"/>
                    <a:pt x="3399546" y="848618"/>
                  </a:cubicBezTo>
                  <a:cubicBezTo>
                    <a:pt x="3372495" y="835663"/>
                    <a:pt x="3346776" y="829757"/>
                    <a:pt x="3318771" y="833757"/>
                  </a:cubicBezTo>
                  <a:cubicBezTo>
                    <a:pt x="3309437" y="835091"/>
                    <a:pt x="3297434" y="843093"/>
                    <a:pt x="3293244" y="851284"/>
                  </a:cubicBezTo>
                  <a:cubicBezTo>
                    <a:pt x="3283908" y="869572"/>
                    <a:pt x="3271145" y="872812"/>
                    <a:pt x="3253809" y="866524"/>
                  </a:cubicBezTo>
                  <a:cubicBezTo>
                    <a:pt x="3238758" y="861190"/>
                    <a:pt x="3220280" y="858524"/>
                    <a:pt x="3209993" y="848235"/>
                  </a:cubicBezTo>
                  <a:cubicBezTo>
                    <a:pt x="3180844" y="819089"/>
                    <a:pt x="3143695" y="818136"/>
                    <a:pt x="3107500" y="810326"/>
                  </a:cubicBezTo>
                  <a:cubicBezTo>
                    <a:pt x="3085403" y="805562"/>
                    <a:pt x="3064827" y="805372"/>
                    <a:pt x="3042728" y="808610"/>
                  </a:cubicBezTo>
                  <a:cubicBezTo>
                    <a:pt x="2994722" y="815850"/>
                    <a:pt x="2948047" y="805562"/>
                    <a:pt x="2901943" y="792418"/>
                  </a:cubicBezTo>
                  <a:cubicBezTo>
                    <a:pt x="2871462" y="783655"/>
                    <a:pt x="2840219" y="778321"/>
                    <a:pt x="2809930" y="769367"/>
                  </a:cubicBezTo>
                  <a:cubicBezTo>
                    <a:pt x="2787259" y="762509"/>
                    <a:pt x="2764590" y="754316"/>
                    <a:pt x="2743826" y="743268"/>
                  </a:cubicBezTo>
                  <a:cubicBezTo>
                    <a:pt x="2713723" y="727073"/>
                    <a:pt x="2687436" y="702689"/>
                    <a:pt x="2649143" y="709167"/>
                  </a:cubicBezTo>
                  <a:cubicBezTo>
                    <a:pt x="2615421" y="714881"/>
                    <a:pt x="2584942" y="702881"/>
                    <a:pt x="2554079" y="691450"/>
                  </a:cubicBezTo>
                  <a:cubicBezTo>
                    <a:pt x="2531409" y="683068"/>
                    <a:pt x="2508742" y="674494"/>
                    <a:pt x="2485307" y="669160"/>
                  </a:cubicBezTo>
                  <a:cubicBezTo>
                    <a:pt x="2457492" y="662873"/>
                    <a:pt x="2426059" y="665541"/>
                    <a:pt x="2401292" y="653919"/>
                  </a:cubicBezTo>
                  <a:cubicBezTo>
                    <a:pt x="2375383" y="641727"/>
                    <a:pt x="2353859" y="649919"/>
                    <a:pt x="2330806" y="653349"/>
                  </a:cubicBezTo>
                  <a:cubicBezTo>
                    <a:pt x="2294039" y="658683"/>
                    <a:pt x="2257459" y="668590"/>
                    <a:pt x="2220312" y="656015"/>
                  </a:cubicBezTo>
                  <a:cubicBezTo>
                    <a:pt x="2175163" y="640775"/>
                    <a:pt x="2130393" y="624392"/>
                    <a:pt x="2085054" y="609914"/>
                  </a:cubicBezTo>
                  <a:cubicBezTo>
                    <a:pt x="2067525" y="604387"/>
                    <a:pt x="2048668" y="602101"/>
                    <a:pt x="2030378" y="599625"/>
                  </a:cubicBezTo>
                  <a:cubicBezTo>
                    <a:pt x="2013043" y="597529"/>
                    <a:pt x="1992279" y="602863"/>
                    <a:pt x="1978940" y="594863"/>
                  </a:cubicBezTo>
                  <a:cubicBezTo>
                    <a:pt x="1944649" y="574288"/>
                    <a:pt x="1909408" y="564192"/>
                    <a:pt x="1869780" y="564192"/>
                  </a:cubicBezTo>
                  <a:cubicBezTo>
                    <a:pt x="1854920" y="564192"/>
                    <a:pt x="1840441" y="555618"/>
                    <a:pt x="1825393" y="554094"/>
                  </a:cubicBezTo>
                  <a:cubicBezTo>
                    <a:pt x="1804816" y="552190"/>
                    <a:pt x="1781194" y="547045"/>
                    <a:pt x="1763287" y="554286"/>
                  </a:cubicBezTo>
                  <a:cubicBezTo>
                    <a:pt x="1721185" y="571430"/>
                    <a:pt x="1687086" y="557142"/>
                    <a:pt x="1650317" y="540187"/>
                  </a:cubicBezTo>
                  <a:cubicBezTo>
                    <a:pt x="1614120" y="523423"/>
                    <a:pt x="1576019" y="510088"/>
                    <a:pt x="1537537" y="499038"/>
                  </a:cubicBezTo>
                  <a:cubicBezTo>
                    <a:pt x="1523059" y="495038"/>
                    <a:pt x="1505724" y="501706"/>
                    <a:pt x="1489720" y="503038"/>
                  </a:cubicBezTo>
                  <a:cubicBezTo>
                    <a:pt x="1484004" y="503420"/>
                    <a:pt x="1477717" y="503992"/>
                    <a:pt x="1472575" y="502086"/>
                  </a:cubicBezTo>
                  <a:cubicBezTo>
                    <a:pt x="1422854" y="483797"/>
                    <a:pt x="1372368" y="469891"/>
                    <a:pt x="1318456" y="479415"/>
                  </a:cubicBezTo>
                  <a:cubicBezTo>
                    <a:pt x="1313504" y="480369"/>
                    <a:pt x="1307978" y="478273"/>
                    <a:pt x="1303024" y="476939"/>
                  </a:cubicBezTo>
                  <a:cubicBezTo>
                    <a:pt x="1278829" y="470081"/>
                    <a:pt x="1255206" y="459223"/>
                    <a:pt x="1230633" y="456746"/>
                  </a:cubicBezTo>
                  <a:cubicBezTo>
                    <a:pt x="1170051" y="450650"/>
                    <a:pt x="1109091" y="448172"/>
                    <a:pt x="1048125" y="444172"/>
                  </a:cubicBezTo>
                  <a:cubicBezTo>
                    <a:pt x="1044315" y="443982"/>
                    <a:pt x="1040315" y="443982"/>
                    <a:pt x="1036887" y="442648"/>
                  </a:cubicBezTo>
                  <a:cubicBezTo>
                    <a:pt x="1014406" y="434456"/>
                    <a:pt x="994785" y="437124"/>
                    <a:pt x="975733" y="452744"/>
                  </a:cubicBezTo>
                  <a:cubicBezTo>
                    <a:pt x="967350" y="459603"/>
                    <a:pt x="955920" y="463223"/>
                    <a:pt x="945444" y="467033"/>
                  </a:cubicBezTo>
                  <a:cubicBezTo>
                    <a:pt x="930011" y="472749"/>
                    <a:pt x="914200" y="478273"/>
                    <a:pt x="898198" y="481893"/>
                  </a:cubicBezTo>
                  <a:cubicBezTo>
                    <a:pt x="882384" y="485321"/>
                    <a:pt x="865430" y="490084"/>
                    <a:pt x="850189" y="487417"/>
                  </a:cubicBezTo>
                  <a:cubicBezTo>
                    <a:pt x="822756" y="482655"/>
                    <a:pt x="796655" y="471987"/>
                    <a:pt x="769605" y="464937"/>
                  </a:cubicBezTo>
                  <a:cubicBezTo>
                    <a:pt x="760270" y="462461"/>
                    <a:pt x="749982" y="462843"/>
                    <a:pt x="740268" y="462651"/>
                  </a:cubicBezTo>
                  <a:cubicBezTo>
                    <a:pt x="717977" y="462081"/>
                    <a:pt x="695116" y="467605"/>
                    <a:pt x="674923" y="451792"/>
                  </a:cubicBezTo>
                  <a:cubicBezTo>
                    <a:pt x="656255" y="436934"/>
                    <a:pt x="637392" y="441314"/>
                    <a:pt x="617772" y="452554"/>
                  </a:cubicBezTo>
                  <a:cubicBezTo>
                    <a:pt x="603673" y="460557"/>
                    <a:pt x="587672" y="466843"/>
                    <a:pt x="571860" y="469891"/>
                  </a:cubicBezTo>
                  <a:cubicBezTo>
                    <a:pt x="550141" y="474081"/>
                    <a:pt x="528615" y="475797"/>
                    <a:pt x="505182" y="473319"/>
                  </a:cubicBezTo>
                  <a:cubicBezTo>
                    <a:pt x="488607" y="471605"/>
                    <a:pt x="475081" y="470843"/>
                    <a:pt x="462126" y="460747"/>
                  </a:cubicBezTo>
                  <a:cubicBezTo>
                    <a:pt x="460032" y="459223"/>
                    <a:pt x="456222" y="458841"/>
                    <a:pt x="453364" y="459033"/>
                  </a:cubicBezTo>
                  <a:cubicBezTo>
                    <a:pt x="415835" y="462271"/>
                    <a:pt x="378686" y="460557"/>
                    <a:pt x="340774" y="458268"/>
                  </a:cubicBezTo>
                  <a:cubicBezTo>
                    <a:pt x="292579" y="455222"/>
                    <a:pt x="241901" y="464175"/>
                    <a:pt x="200182" y="496180"/>
                  </a:cubicBezTo>
                  <a:cubicBezTo>
                    <a:pt x="194085" y="500944"/>
                    <a:pt x="184941" y="503038"/>
                    <a:pt x="176939" y="504182"/>
                  </a:cubicBezTo>
                  <a:cubicBezTo>
                    <a:pt x="139219" y="509134"/>
                    <a:pt x="101308" y="512564"/>
                    <a:pt x="63587" y="518088"/>
                  </a:cubicBezTo>
                  <a:cubicBezTo>
                    <a:pt x="43012" y="521137"/>
                    <a:pt x="21486" y="523805"/>
                    <a:pt x="2817" y="532187"/>
                  </a:cubicBezTo>
                  <a:lnTo>
                    <a:pt x="0" y="533314"/>
                  </a:lnTo>
                  <a:close/>
                </a:path>
              </a:pathLst>
            </a:custGeom>
            <a:blipFill dpi="0" rotWithShape="1">
              <a:blip r:embed="rId2">
                <a:alphaModFix amt="57000"/>
              </a:blip>
              <a:srcRect/>
              <a:tile tx="0" ty="0" sx="100000" sy="100000" flip="none" algn="tl"/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" name="Title 2">
            <a:extLst>
              <a:ext uri="{FF2B5EF4-FFF2-40B4-BE49-F238E27FC236}">
                <a16:creationId xmlns:a16="http://schemas.microsoft.com/office/drawing/2014/main" id="{F015FD63-527D-AB98-1854-604A4FD0291A}"/>
              </a:ext>
            </a:extLst>
          </p:cNvPr>
          <p:cNvSpPr txBox="1">
            <a:spLocks/>
          </p:cNvSpPr>
          <p:nvPr/>
        </p:nvSpPr>
        <p:spPr>
          <a:xfrm>
            <a:off x="5029200" y="3201461"/>
            <a:ext cx="4390664" cy="303547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75438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8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defTabSz="914400"/>
            <a:r>
              <a:rPr lang="en-US" sz="1600" dirty="0">
                <a:solidFill>
                  <a:schemeClr val="bg1"/>
                </a:solidFill>
              </a:rPr>
              <a:t>. Start at </a:t>
            </a:r>
            <a:r>
              <a:rPr lang="en-US" sz="1600" dirty="0">
                <a:solidFill>
                  <a:srgbClr val="FF0000"/>
                </a:solidFill>
              </a:rPr>
              <a:t>RED</a:t>
            </a:r>
          </a:p>
          <a:p>
            <a:pPr algn="r" defTabSz="914400"/>
            <a:r>
              <a:rPr lang="en-US" sz="1600" dirty="0">
                <a:solidFill>
                  <a:schemeClr val="bg1"/>
                </a:solidFill>
              </a:rPr>
              <a:t>. Sand is considered completely cleared when pull activator is past the line on the mat</a:t>
            </a:r>
          </a:p>
          <a:p>
            <a:pPr algn="r" defTabSz="914400"/>
            <a:r>
              <a:rPr lang="en-US" sz="1600" dirty="0">
                <a:solidFill>
                  <a:schemeClr val="bg1"/>
                </a:solidFill>
              </a:rPr>
              <a:t>. Scraper</a:t>
            </a:r>
          </a:p>
          <a:p>
            <a:pPr algn="r" defTabSz="914400"/>
            <a:r>
              <a:rPr lang="en-US" sz="1600" dirty="0">
                <a:solidFill>
                  <a:schemeClr val="bg1"/>
                </a:solidFill>
              </a:rPr>
              <a:t>. Finished</a:t>
            </a:r>
          </a:p>
        </p:txBody>
      </p:sp>
    </p:spTree>
    <p:extLst>
      <p:ext uri="{BB962C8B-B14F-4D97-AF65-F5344CB8AC3E}">
        <p14:creationId xmlns:p14="http://schemas.microsoft.com/office/powerpoint/2010/main" val="30280833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M45264798">
      <a:dk1>
        <a:srgbClr val="000000"/>
      </a:dk1>
      <a:lt1>
        <a:srgbClr val="FFFFFF"/>
      </a:lt1>
      <a:dk2>
        <a:srgbClr val="000000"/>
      </a:dk2>
      <a:lt2>
        <a:srgbClr val="F8F8F8"/>
      </a:lt2>
      <a:accent1>
        <a:srgbClr val="00FF66"/>
      </a:accent1>
      <a:accent2>
        <a:srgbClr val="300BE5"/>
      </a:accent2>
      <a:accent3>
        <a:srgbClr val="DFFE00"/>
      </a:accent3>
      <a:accent4>
        <a:srgbClr val="FD124A"/>
      </a:accent4>
      <a:accent5>
        <a:srgbClr val="FF19FD"/>
      </a:accent5>
      <a:accent6>
        <a:srgbClr val="19D5FE"/>
      </a:accent6>
      <a:hlink>
        <a:srgbClr val="5F5F5F"/>
      </a:hlink>
      <a:folHlink>
        <a:srgbClr val="919191"/>
      </a:folHlink>
    </a:clrScheme>
    <a:fontScheme name="Custom 86">
      <a:majorFont>
        <a:latin typeface="Berlin Sans FB Demi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45264798_wac_SD_v5" id="{40E6E9B9-CF4E-4464-9D2D-205DF6E23046}" vid="{7D5F2785-6683-478C-8695-7A8F820BA2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9A759E4-EFF9-4BD1-A98F-37F84B6807D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9AFD841-9385-4F7E-A5A9-AECA7F588967}">
  <ds:schemaRefs>
    <ds:schemaRef ds:uri="71af3243-3dd4-4a8d-8c0d-dd76da1f02a5"/>
    <ds:schemaRef ds:uri="http://schemas.microsoft.com/office/2006/documentManagement/types"/>
    <ds:schemaRef ds:uri="16c05727-aa75-4e4a-9b5f-8a80a1165891"/>
    <ds:schemaRef ds:uri="http://purl.org/dc/terms/"/>
    <ds:schemaRef ds:uri="http://purl.org/dc/dcmitype/"/>
    <ds:schemaRef ds:uri="230e9df3-be65-4c73-a93b-d1236ebd677e"/>
    <ds:schemaRef ds:uri="http://schemas.microsoft.com/office/2006/metadata/properties"/>
    <ds:schemaRef ds:uri="http://purl.org/dc/elements/1.1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sharepoint/v3"/>
  </ds:schemaRefs>
</ds:datastoreItem>
</file>

<file path=customXml/itemProps3.xml><?xml version="1.0" encoding="utf-8"?>
<ds:datastoreItem xmlns:ds="http://schemas.openxmlformats.org/officeDocument/2006/customXml" ds:itemID="{41D676D5-91E3-4621-859D-BFBE42CCCD3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Robots coloring book</Template>
  <TotalTime>142</TotalTime>
  <Words>244</Words>
  <Application>Microsoft Office PowerPoint</Application>
  <PresentationFormat>Custom</PresentationFormat>
  <Paragraphs>42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Berlin Sans FB Demi</vt:lpstr>
      <vt:lpstr>Calibri</vt:lpstr>
      <vt:lpstr>Source Sans Pro</vt:lpstr>
      <vt:lpstr>Source Sans Pro Black</vt:lpstr>
      <vt:lpstr>Office Theme</vt:lpstr>
      <vt:lpstr>Cover Page</vt:lpstr>
      <vt:lpstr>Angler Artifacts</vt:lpstr>
      <vt:lpstr>Mineshaft Explorer</vt:lpstr>
      <vt:lpstr>Surface Brushing</vt:lpstr>
      <vt:lpstr>. Easier not to use the RED lever to raise . You can’t have the shovel lifter to close to the ground . Shovel lifting on back . Whacker on front . Finished </vt:lpstr>
      <vt:lpstr>Silo</vt:lpstr>
      <vt:lpstr>Heavy Lifting</vt:lpstr>
      <vt:lpstr>. Start from BLUE base . Hit tire on the bottom of FORGE . Sweep past WHO LIVED HERE? . No attachment except side whacker . Finished</vt:lpstr>
      <vt:lpstr>Salvage Operation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Lutz, Hannah (Student)</dc:creator>
  <cp:lastModifiedBy>Lutz, Hannah (Student)</cp:lastModifiedBy>
  <cp:revision>2</cp:revision>
  <dcterms:created xsi:type="dcterms:W3CDTF">2025-11-03T23:40:18Z</dcterms:created>
  <dcterms:modified xsi:type="dcterms:W3CDTF">2025-11-14T00:42:08Z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